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9" r:id="rId12"/>
    <p:sldId id="266" r:id="rId13"/>
    <p:sldId id="267" r:id="rId14"/>
    <p:sldId id="268" r:id="rId15"/>
    <p:sldId id="271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4" r:id="rId25"/>
    <p:sldId id="283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441" autoAdjust="0"/>
    <p:restoredTop sz="94660"/>
  </p:normalViewPr>
  <p:slideViewPr>
    <p:cSldViewPr>
      <p:cViewPr varScale="1">
        <p:scale>
          <a:sx n="68" d="100"/>
          <a:sy n="68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lud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19600" cy="6858000"/>
          </a:xfrm>
        </p:spPr>
      </p:pic>
      <p:pic>
        <p:nvPicPr>
          <p:cNvPr id="5" name="Content Placeholder 3" descr="Ludwig3.fl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DF 8 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8200" cy="6858000"/>
          </a:xfrm>
        </p:spPr>
      </p:pic>
      <p:pic>
        <p:nvPicPr>
          <p:cNvPr id="5" name="Content Placeholder 3" descr="IDF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AGE023as.labeled.flatten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AGE003s.labeled.flattened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AGE008sa.2.flatten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AGE009.2.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ndianJRadiolImaging_2012_22_4_305_111485_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mandi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533400" y="5791200"/>
            <a:ext cx="571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masticator.5.flatenn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masticator.spaces.4.flatten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ub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4876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4800" dirty="0" smtClean="0">
                <a:latin typeface="Algerian" pitchFamily="82" charset="0"/>
              </a:rPr>
              <a:t>Deep cervical fascia</a:t>
            </a:r>
            <a:br>
              <a:rPr lang="en-IN" sz="4800" dirty="0" smtClean="0">
                <a:latin typeface="Algerian" pitchFamily="82" charset="0"/>
              </a:rPr>
            </a:br>
            <a:r>
              <a:rPr lang="en-IN" sz="4800" dirty="0" smtClean="0">
                <a:latin typeface="Algerian" pitchFamily="82" charset="0"/>
              </a:rPr>
              <a:t> </a:t>
            </a:r>
            <a:br>
              <a:rPr lang="en-IN" sz="4800" dirty="0" smtClean="0">
                <a:latin typeface="Algerian" pitchFamily="82" charset="0"/>
              </a:rPr>
            </a:br>
            <a:r>
              <a:rPr lang="en-IN" sz="4800" dirty="0" err="1" smtClean="0">
                <a:latin typeface="Algerian" pitchFamily="82" charset="0"/>
              </a:rPr>
              <a:t>Fascial</a:t>
            </a:r>
            <a:r>
              <a:rPr lang="en-IN" sz="4800" dirty="0" smtClean="0">
                <a:latin typeface="Algerian" pitchFamily="82" charset="0"/>
              </a:rPr>
              <a:t> Spaces in the neck </a:t>
            </a:r>
            <a:endParaRPr lang="en-IN" sz="48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visceral.pharyngeal.flatten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</p:spPr>
      </p:pic>
      <p:pic>
        <p:nvPicPr>
          <p:cNvPr id="5" name="Content Placeholder 3" descr="Yellow.fin.flatten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nfr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uprah.spaces.final3.flatten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uprah.cross.spaces.pathway.flatten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aggital.spaces.finished.flatten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ag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6858000" cy="1676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IN" sz="9600" dirty="0" smtClean="0">
                <a:latin typeface="Algerian" pitchFamily="82" charset="0"/>
              </a:rPr>
              <a:t>Thank you</a:t>
            </a:r>
            <a:endParaRPr lang="en-IN" sz="9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blue.flatten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50291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DF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496295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DF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533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DF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5410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DF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5791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DF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5943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DF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581975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</Words>
  <Application>Microsoft Office PowerPoint</Application>
  <PresentationFormat>On-screen Show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Deep cervical fascia   Fascial Spaces in the neck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Tanmay</dc:creator>
  <cp:lastModifiedBy>Tanmay</cp:lastModifiedBy>
  <cp:revision>10</cp:revision>
  <dcterms:created xsi:type="dcterms:W3CDTF">2006-08-16T00:00:00Z</dcterms:created>
  <dcterms:modified xsi:type="dcterms:W3CDTF">2014-09-15T01:28:08Z</dcterms:modified>
</cp:coreProperties>
</file>