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6" r:id="rId6"/>
    <p:sldId id="264" r:id="rId7"/>
    <p:sldId id="265" r:id="rId8"/>
    <p:sldId id="269" r:id="rId9"/>
    <p:sldId id="257" r:id="rId10"/>
    <p:sldId id="258" r:id="rId11"/>
    <p:sldId id="259" r:id="rId12"/>
    <p:sldId id="260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C093-BC6C-47AD-83FC-BA423F896F39}" type="datetimeFigureOut">
              <a:rPr lang="en-IN" smtClean="0"/>
              <a:pPr/>
              <a:t>26-02-2015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6BBD-643D-4026-99AD-03CA98208B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C093-BC6C-47AD-83FC-BA423F896F39}" type="datetimeFigureOut">
              <a:rPr lang="en-IN" smtClean="0"/>
              <a:pPr/>
              <a:t>26-02-2015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6BBD-643D-4026-99AD-03CA98208B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C093-BC6C-47AD-83FC-BA423F896F39}" type="datetimeFigureOut">
              <a:rPr lang="en-IN" smtClean="0"/>
              <a:pPr/>
              <a:t>26-02-2015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6BBD-643D-4026-99AD-03CA98208B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C093-BC6C-47AD-83FC-BA423F896F39}" type="datetimeFigureOut">
              <a:rPr lang="en-IN" smtClean="0"/>
              <a:pPr/>
              <a:t>26-02-2015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6BBD-643D-4026-99AD-03CA98208B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C093-BC6C-47AD-83FC-BA423F896F39}" type="datetimeFigureOut">
              <a:rPr lang="en-IN" smtClean="0"/>
              <a:pPr/>
              <a:t>26-02-2015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6BBD-643D-4026-99AD-03CA98208B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C093-BC6C-47AD-83FC-BA423F896F39}" type="datetimeFigureOut">
              <a:rPr lang="en-IN" smtClean="0"/>
              <a:pPr/>
              <a:t>26-02-2015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6BBD-643D-4026-99AD-03CA98208B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C093-BC6C-47AD-83FC-BA423F896F39}" type="datetimeFigureOut">
              <a:rPr lang="en-IN" smtClean="0"/>
              <a:pPr/>
              <a:t>26-02-2015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6BBD-643D-4026-99AD-03CA98208B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C093-BC6C-47AD-83FC-BA423F896F39}" type="datetimeFigureOut">
              <a:rPr lang="en-IN" smtClean="0"/>
              <a:pPr/>
              <a:t>26-02-2015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6BBD-643D-4026-99AD-03CA98208B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C093-BC6C-47AD-83FC-BA423F896F39}" type="datetimeFigureOut">
              <a:rPr lang="en-IN" smtClean="0"/>
              <a:pPr/>
              <a:t>26-02-2015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6BBD-643D-4026-99AD-03CA98208B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C093-BC6C-47AD-83FC-BA423F896F39}" type="datetimeFigureOut">
              <a:rPr lang="en-IN" smtClean="0"/>
              <a:pPr/>
              <a:t>26-02-2015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6BBD-643D-4026-99AD-03CA98208B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C093-BC6C-47AD-83FC-BA423F896F39}" type="datetimeFigureOut">
              <a:rPr lang="en-IN" smtClean="0"/>
              <a:pPr/>
              <a:t>26-02-2015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6BBD-643D-4026-99AD-03CA98208B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1C093-BC6C-47AD-83FC-BA423F896F39}" type="datetimeFigureOut">
              <a:rPr lang="en-IN" smtClean="0"/>
              <a:pPr/>
              <a:t>26-02-2015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6BBD-643D-4026-99AD-03CA98208B7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REVISION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752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lgerian" pitchFamily="82" charset="0"/>
              </a:rPr>
              <a:t>EMBRYOLOGY CHARTS</a:t>
            </a:r>
            <a:endParaRPr lang="en-IN" sz="5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5" descr="4 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2646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4 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6721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4 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986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636912"/>
            <a:ext cx="6995120" cy="1800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9600" dirty="0" smtClean="0">
                <a:latin typeface="Algerian" pitchFamily="82" charset="0"/>
              </a:rPr>
              <a:t>THANK YOU</a:t>
            </a:r>
            <a:endParaRPr lang="en-IN" sz="96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4 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7400"/>
            <a:ext cx="9144000" cy="1068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 descr="4 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4 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"/>
            <a:ext cx="5029200" cy="6858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4 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4986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4 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781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4 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00200"/>
            <a:ext cx="9144000" cy="1068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Devoh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2638" y="2605088"/>
            <a:ext cx="249872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153400" cy="60198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3648" y="548680"/>
            <a:ext cx="230425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 smtClean="0"/>
          </a:p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620688"/>
            <a:ext cx="230425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 smtClean="0"/>
          </a:p>
          <a:p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3429000"/>
            <a:ext cx="230425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 smtClean="0"/>
          </a:p>
          <a:p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3429001"/>
            <a:ext cx="273630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4 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458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</Words>
  <Application>Microsoft Office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REVISION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Tanmay</cp:lastModifiedBy>
  <cp:revision>18</cp:revision>
  <dcterms:created xsi:type="dcterms:W3CDTF">2012-10-25T03:45:52Z</dcterms:created>
  <dcterms:modified xsi:type="dcterms:W3CDTF">2015-02-26T06:59:29Z</dcterms:modified>
</cp:coreProperties>
</file>