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eptishastrinew@outlook.com" userId="4c97b5a890db15f0" providerId="LiveId" clId="{ECA1DD21-A445-43BF-8216-FE6C2FBE65AD}"/>
    <pc:docChg chg="undo custSel addSld modSld modShowInfo">
      <pc:chgData name="deeptishastrinew@outlook.com" userId="4c97b5a890db15f0" providerId="LiveId" clId="{ECA1DD21-A445-43BF-8216-FE6C2FBE65AD}" dt="2020-04-01T13:16:54.927" v="756" actId="20577"/>
      <pc:docMkLst>
        <pc:docMk/>
      </pc:docMkLst>
      <pc:sldChg chg="addSp delSp modSp add modTransition delAnim modAnim">
        <pc:chgData name="deeptishastrinew@outlook.com" userId="4c97b5a890db15f0" providerId="LiveId" clId="{ECA1DD21-A445-43BF-8216-FE6C2FBE65AD}" dt="2020-04-01T13:07:16.497" v="691" actId="14100"/>
        <pc:sldMkLst>
          <pc:docMk/>
          <pc:sldMk cId="558751397" sldId="256"/>
        </pc:sldMkLst>
        <pc:spChg chg="del">
          <ac:chgData name="deeptishastrinew@outlook.com" userId="4c97b5a890db15f0" providerId="LiveId" clId="{ECA1DD21-A445-43BF-8216-FE6C2FBE65AD}" dt="2020-03-29T10:01:48.620" v="3" actId="478"/>
          <ac:spMkLst>
            <pc:docMk/>
            <pc:sldMk cId="558751397" sldId="256"/>
            <ac:spMk id="2" creationId="{251AFAE6-8ABC-4188-9888-5BA741B3A2ED}"/>
          </ac:spMkLst>
        </pc:spChg>
        <pc:spChg chg="del">
          <ac:chgData name="deeptishastrinew@outlook.com" userId="4c97b5a890db15f0" providerId="LiveId" clId="{ECA1DD21-A445-43BF-8216-FE6C2FBE65AD}" dt="2020-03-29T10:01:52.598" v="4" actId="478"/>
          <ac:spMkLst>
            <pc:docMk/>
            <pc:sldMk cId="558751397" sldId="256"/>
            <ac:spMk id="3" creationId="{07D2F322-38DC-499B-ACD0-D86DD01F5715}"/>
          </ac:spMkLst>
        </pc:spChg>
        <pc:spChg chg="add del mod">
          <ac:chgData name="deeptishastrinew@outlook.com" userId="4c97b5a890db15f0" providerId="LiveId" clId="{ECA1DD21-A445-43BF-8216-FE6C2FBE65AD}" dt="2020-04-01T12:52:04.207" v="431" actId="478"/>
          <ac:spMkLst>
            <pc:docMk/>
            <pc:sldMk cId="558751397" sldId="256"/>
            <ac:spMk id="4" creationId="{0965BD1B-B766-4E65-BF56-72D43F70F9E5}"/>
          </ac:spMkLst>
        </pc:spChg>
        <pc:spChg chg="add del mod">
          <ac:chgData name="deeptishastrinew@outlook.com" userId="4c97b5a890db15f0" providerId="LiveId" clId="{ECA1DD21-A445-43BF-8216-FE6C2FBE65AD}" dt="2020-04-01T12:52:08.246" v="432" actId="478"/>
          <ac:spMkLst>
            <pc:docMk/>
            <pc:sldMk cId="558751397" sldId="256"/>
            <ac:spMk id="5" creationId="{160FA226-E4D3-48BC-8160-5B82FA9CF687}"/>
          </ac:spMkLst>
        </pc:spChg>
        <pc:spChg chg="add mod">
          <ac:chgData name="deeptishastrinew@outlook.com" userId="4c97b5a890db15f0" providerId="LiveId" clId="{ECA1DD21-A445-43BF-8216-FE6C2FBE65AD}" dt="2020-04-01T12:50:25.653" v="405" actId="1076"/>
          <ac:spMkLst>
            <pc:docMk/>
            <pc:sldMk cId="558751397" sldId="256"/>
            <ac:spMk id="6" creationId="{4DF6D49D-ACB6-451F-9BA7-867828DE9AFE}"/>
          </ac:spMkLst>
        </pc:spChg>
        <pc:spChg chg="add mod">
          <ac:chgData name="deeptishastrinew@outlook.com" userId="4c97b5a890db15f0" providerId="LiveId" clId="{ECA1DD21-A445-43BF-8216-FE6C2FBE65AD}" dt="2020-04-01T12:51:15.371" v="426" actId="14100"/>
          <ac:spMkLst>
            <pc:docMk/>
            <pc:sldMk cId="558751397" sldId="256"/>
            <ac:spMk id="9" creationId="{31763306-27DD-4BFA-938D-A1F95F506080}"/>
          </ac:spMkLst>
        </pc:spChg>
        <pc:spChg chg="add mod">
          <ac:chgData name="deeptishastrinew@outlook.com" userId="4c97b5a890db15f0" providerId="LiveId" clId="{ECA1DD21-A445-43BF-8216-FE6C2FBE65AD}" dt="2020-04-01T12:53:39.497" v="447" actId="122"/>
          <ac:spMkLst>
            <pc:docMk/>
            <pc:sldMk cId="558751397" sldId="256"/>
            <ac:spMk id="14" creationId="{1557D236-9FBF-49C6-B39C-986D080D0064}"/>
          </ac:spMkLst>
        </pc:spChg>
        <pc:spChg chg="add mod">
          <ac:chgData name="deeptishastrinew@outlook.com" userId="4c97b5a890db15f0" providerId="LiveId" clId="{ECA1DD21-A445-43BF-8216-FE6C2FBE65AD}" dt="2020-04-01T12:54:41.834" v="480" actId="14100"/>
          <ac:spMkLst>
            <pc:docMk/>
            <pc:sldMk cId="558751397" sldId="256"/>
            <ac:spMk id="17" creationId="{EEBDAAC4-30CA-4B24-A1F5-F1BA49D8CC05}"/>
          </ac:spMkLst>
        </pc:spChg>
        <pc:spChg chg="add mod">
          <ac:chgData name="deeptishastrinew@outlook.com" userId="4c97b5a890db15f0" providerId="LiveId" clId="{ECA1DD21-A445-43BF-8216-FE6C2FBE65AD}" dt="2020-04-01T13:07:16.497" v="691" actId="14100"/>
          <ac:spMkLst>
            <pc:docMk/>
            <pc:sldMk cId="558751397" sldId="256"/>
            <ac:spMk id="18" creationId="{488BDD9F-32A0-46D1-9DFB-A67C6E10B762}"/>
          </ac:spMkLst>
        </pc:spChg>
        <pc:picChg chg="add mod">
          <ac:chgData name="deeptishastrinew@outlook.com" userId="4c97b5a890db15f0" providerId="LiveId" clId="{ECA1DD21-A445-43BF-8216-FE6C2FBE65AD}" dt="2020-03-29T10:02:04.279" v="8" actId="14100"/>
          <ac:picMkLst>
            <pc:docMk/>
            <pc:sldMk cId="558751397" sldId="256"/>
            <ac:picMk id="1026" creationId="{D78E9488-2A20-47B5-9AA5-048786A2E646}"/>
          </ac:picMkLst>
        </pc:picChg>
        <pc:cxnChg chg="add mod">
          <ac:chgData name="deeptishastrinew@outlook.com" userId="4c97b5a890db15f0" providerId="LiveId" clId="{ECA1DD21-A445-43BF-8216-FE6C2FBE65AD}" dt="2020-04-01T12:49:11.975" v="368" actId="1582"/>
          <ac:cxnSpMkLst>
            <pc:docMk/>
            <pc:sldMk cId="558751397" sldId="256"/>
            <ac:cxnSpMk id="3" creationId="{92F37B34-0F74-406B-BE53-ED533D9E2CAA}"/>
          </ac:cxnSpMkLst>
        </pc:cxnChg>
        <pc:cxnChg chg="add mod">
          <ac:chgData name="deeptishastrinew@outlook.com" userId="4c97b5a890db15f0" providerId="LiveId" clId="{ECA1DD21-A445-43BF-8216-FE6C2FBE65AD}" dt="2020-04-01T12:50:43.435" v="408" actId="1582"/>
          <ac:cxnSpMkLst>
            <pc:docMk/>
            <pc:sldMk cId="558751397" sldId="256"/>
            <ac:cxnSpMk id="8" creationId="{111C6CFE-B004-470A-915D-82FA5EB24E2D}"/>
          </ac:cxnSpMkLst>
        </pc:cxnChg>
        <pc:cxnChg chg="add mod">
          <ac:chgData name="deeptishastrinew@outlook.com" userId="4c97b5a890db15f0" providerId="LiveId" clId="{ECA1DD21-A445-43BF-8216-FE6C2FBE65AD}" dt="2020-04-01T12:54:02.656" v="451" actId="14100"/>
          <ac:cxnSpMkLst>
            <pc:docMk/>
            <pc:sldMk cId="558751397" sldId="256"/>
            <ac:cxnSpMk id="11" creationId="{F1AD3109-6466-45CA-B7C4-95424821E754}"/>
          </ac:cxnSpMkLst>
        </pc:cxnChg>
        <pc:cxnChg chg="add mod">
          <ac:chgData name="deeptishastrinew@outlook.com" userId="4c97b5a890db15f0" providerId="LiveId" clId="{ECA1DD21-A445-43BF-8216-FE6C2FBE65AD}" dt="2020-04-01T12:52:34.118" v="437" actId="208"/>
          <ac:cxnSpMkLst>
            <pc:docMk/>
            <pc:sldMk cId="558751397" sldId="256"/>
            <ac:cxnSpMk id="13" creationId="{439F3201-2A09-44B6-B467-64689A757570}"/>
          </ac:cxnSpMkLst>
        </pc:cxnChg>
      </pc:sldChg>
      <pc:sldChg chg="addSp delSp modSp add delAnim modAnim">
        <pc:chgData name="deeptishastrinew@outlook.com" userId="4c97b5a890db15f0" providerId="LiveId" clId="{ECA1DD21-A445-43BF-8216-FE6C2FBE65AD}" dt="2020-04-01T13:16:54.927" v="756" actId="20577"/>
        <pc:sldMkLst>
          <pc:docMk/>
          <pc:sldMk cId="0" sldId="263"/>
        </pc:sldMkLst>
        <pc:spChg chg="del">
          <ac:chgData name="deeptishastrinew@outlook.com" userId="4c97b5a890db15f0" providerId="LiveId" clId="{ECA1DD21-A445-43BF-8216-FE6C2FBE65AD}" dt="2020-04-01T12:42:45.493" v="216" actId="21"/>
          <ac:spMkLst>
            <pc:docMk/>
            <pc:sldMk cId="0" sldId="263"/>
            <ac:spMk id="2" creationId="{00000000-0000-0000-0000-000000000000}"/>
          </ac:spMkLst>
        </pc:spChg>
        <pc:spChg chg="del">
          <ac:chgData name="deeptishastrinew@outlook.com" userId="4c97b5a890db15f0" providerId="LiveId" clId="{ECA1DD21-A445-43BF-8216-FE6C2FBE65AD}" dt="2020-04-01T12:42:59.446" v="221" actId="478"/>
          <ac:spMkLst>
            <pc:docMk/>
            <pc:sldMk cId="0" sldId="263"/>
            <ac:spMk id="3" creationId="{00000000-0000-0000-0000-000000000000}"/>
          </ac:spMkLst>
        </pc:spChg>
        <pc:spChg chg="add mod">
          <ac:chgData name="deeptishastrinew@outlook.com" userId="4c97b5a890db15f0" providerId="LiveId" clId="{ECA1DD21-A445-43BF-8216-FE6C2FBE65AD}" dt="2020-04-01T12:43:30.797" v="235" actId="1076"/>
          <ac:spMkLst>
            <pc:docMk/>
            <pc:sldMk cId="0" sldId="263"/>
            <ac:spMk id="5" creationId="{A3995F63-7439-4043-B17A-CDF784F470F3}"/>
          </ac:spMkLst>
        </pc:spChg>
        <pc:spChg chg="del">
          <ac:chgData name="deeptishastrinew@outlook.com" userId="4c97b5a890db15f0" providerId="LiveId" clId="{ECA1DD21-A445-43BF-8216-FE6C2FBE65AD}" dt="2020-04-01T12:43:03.698" v="227" actId="478"/>
          <ac:spMkLst>
            <pc:docMk/>
            <pc:sldMk cId="0" sldId="263"/>
            <ac:spMk id="7" creationId="{00000000-0000-0000-0000-000000000000}"/>
          </ac:spMkLst>
        </pc:spChg>
        <pc:spChg chg="mod">
          <ac:chgData name="deeptishastrinew@outlook.com" userId="4c97b5a890db15f0" providerId="LiveId" clId="{ECA1DD21-A445-43BF-8216-FE6C2FBE65AD}" dt="2020-04-01T12:43:25.216" v="234" actId="1076"/>
          <ac:spMkLst>
            <pc:docMk/>
            <pc:sldMk cId="0" sldId="263"/>
            <ac:spMk id="8" creationId="{00000000-0000-0000-0000-000000000000}"/>
          </ac:spMkLst>
        </pc:spChg>
        <pc:spChg chg="mod">
          <ac:chgData name="deeptishastrinew@outlook.com" userId="4c97b5a890db15f0" providerId="LiveId" clId="{ECA1DD21-A445-43BF-8216-FE6C2FBE65AD}" dt="2020-04-01T13:16:54.927" v="756" actId="20577"/>
          <ac:spMkLst>
            <pc:docMk/>
            <pc:sldMk cId="0" sldId="263"/>
            <ac:spMk id="9" creationId="{E9F3E39E-85E0-4A88-B604-932F6B7CFBCA}"/>
          </ac:spMkLst>
        </pc:spChg>
        <pc:spChg chg="del mod">
          <ac:chgData name="deeptishastrinew@outlook.com" userId="4c97b5a890db15f0" providerId="LiveId" clId="{ECA1DD21-A445-43BF-8216-FE6C2FBE65AD}" dt="2020-04-01T12:42:26.398" v="212" actId="21"/>
          <ac:spMkLst>
            <pc:docMk/>
            <pc:sldMk cId="0" sldId="263"/>
            <ac:spMk id="10" creationId="{54D19A92-0C55-4ECD-AC0E-7760A8A843C1}"/>
          </ac:spMkLst>
        </pc:spChg>
        <pc:spChg chg="add del mod">
          <ac:chgData name="deeptishastrinew@outlook.com" userId="4c97b5a890db15f0" providerId="LiveId" clId="{ECA1DD21-A445-43BF-8216-FE6C2FBE65AD}" dt="2020-04-01T12:42:59.446" v="223"/>
          <ac:spMkLst>
            <pc:docMk/>
            <pc:sldMk cId="0" sldId="263"/>
            <ac:spMk id="11" creationId="{57EAC950-4280-492A-8FE2-47396F6873AC}"/>
          </ac:spMkLst>
        </pc:spChg>
        <pc:spChg chg="add del mod">
          <ac:chgData name="deeptishastrinew@outlook.com" userId="4c97b5a890db15f0" providerId="LiveId" clId="{ECA1DD21-A445-43BF-8216-FE6C2FBE65AD}" dt="2020-04-01T12:42:59.446" v="225"/>
          <ac:spMkLst>
            <pc:docMk/>
            <pc:sldMk cId="0" sldId="263"/>
            <ac:spMk id="12" creationId="{2B3EF5B8-1F9E-4ACF-86AA-5F9F2DEE3953}"/>
          </ac:spMkLst>
        </pc:spChg>
        <pc:spChg chg="add del mod">
          <ac:chgData name="deeptishastrinew@outlook.com" userId="4c97b5a890db15f0" providerId="LiveId" clId="{ECA1DD21-A445-43BF-8216-FE6C2FBE65AD}" dt="2020-04-01T12:43:03.698" v="229"/>
          <ac:spMkLst>
            <pc:docMk/>
            <pc:sldMk cId="0" sldId="263"/>
            <ac:spMk id="13" creationId="{3781361E-839A-426D-8EAC-8ADBBADFB575}"/>
          </ac:spMkLst>
        </pc:spChg>
        <pc:spChg chg="add del mod">
          <ac:chgData name="deeptishastrinew@outlook.com" userId="4c97b5a890db15f0" providerId="LiveId" clId="{ECA1DD21-A445-43BF-8216-FE6C2FBE65AD}" dt="2020-04-01T12:42:51.614" v="218" actId="478"/>
          <ac:spMkLst>
            <pc:docMk/>
            <pc:sldMk cId="0" sldId="263"/>
            <ac:spMk id="14" creationId="{165B06F1-7767-42DF-A1C1-644CCAAEEC04}"/>
          </ac:spMkLst>
        </pc:spChg>
        <pc:picChg chg="add del mod">
          <ac:chgData name="deeptishastrinew@outlook.com" userId="4c97b5a890db15f0" providerId="LiveId" clId="{ECA1DD21-A445-43BF-8216-FE6C2FBE65AD}" dt="2020-04-01T12:43:21.604" v="233" actId="14100"/>
          <ac:picMkLst>
            <pc:docMk/>
            <pc:sldMk cId="0" sldId="263"/>
            <ac:picMk id="4" creationId="{00000000-0000-0000-0000-000000000000}"/>
          </ac:picMkLst>
        </pc:picChg>
      </pc:sldChg>
      <pc:sldChg chg="addSp delSp modSp add delAnim modAnim">
        <pc:chgData name="deeptishastrinew@outlook.com" userId="4c97b5a890db15f0" providerId="LiveId" clId="{ECA1DD21-A445-43BF-8216-FE6C2FBE65AD}" dt="2020-04-01T13:16:22.210" v="755"/>
        <pc:sldMkLst>
          <pc:docMk/>
          <pc:sldMk cId="458729289" sldId="264"/>
        </pc:sldMkLst>
        <pc:spChg chg="add mod">
          <ac:chgData name="deeptishastrinew@outlook.com" userId="4c97b5a890db15f0" providerId="LiveId" clId="{ECA1DD21-A445-43BF-8216-FE6C2FBE65AD}" dt="2020-04-01T13:12:38.692" v="734" actId="20577"/>
          <ac:spMkLst>
            <pc:docMk/>
            <pc:sldMk cId="458729289" sldId="264"/>
            <ac:spMk id="2" creationId="{203C9D8A-FEB1-4C62-A981-21762E45FA64}"/>
          </ac:spMkLst>
        </pc:spChg>
        <pc:spChg chg="del">
          <ac:chgData name="deeptishastrinew@outlook.com" userId="4c97b5a890db15f0" providerId="LiveId" clId="{ECA1DD21-A445-43BF-8216-FE6C2FBE65AD}" dt="2020-04-01T12:41:35.214" v="210" actId="478"/>
          <ac:spMkLst>
            <pc:docMk/>
            <pc:sldMk cId="458729289" sldId="264"/>
            <ac:spMk id="2" creationId="{9764C7B1-AF98-420E-8773-6B96422EAAF4}"/>
          </ac:spMkLst>
        </pc:spChg>
        <pc:spChg chg="add mod">
          <ac:chgData name="deeptishastrinew@outlook.com" userId="4c97b5a890db15f0" providerId="LiveId" clId="{ECA1DD21-A445-43BF-8216-FE6C2FBE65AD}" dt="2020-04-01T13:15:21.891" v="737" actId="20577"/>
          <ac:spMkLst>
            <pc:docMk/>
            <pc:sldMk cId="458729289" sldId="264"/>
            <ac:spMk id="3" creationId="{1FED72AD-A4A9-41FA-A4F1-A434A2DC351F}"/>
          </ac:spMkLst>
        </pc:spChg>
        <pc:spChg chg="del">
          <ac:chgData name="deeptishastrinew@outlook.com" userId="4c97b5a890db15f0" providerId="LiveId" clId="{ECA1DD21-A445-43BF-8216-FE6C2FBE65AD}" dt="2020-04-01T12:36:44.381" v="207"/>
          <ac:spMkLst>
            <pc:docMk/>
            <pc:sldMk cId="458729289" sldId="264"/>
            <ac:spMk id="3" creationId="{4DB4EA61-9667-4267-874D-1447260F3E9B}"/>
          </ac:spMkLst>
        </pc:spChg>
        <pc:spChg chg="add mod">
          <ac:chgData name="deeptishastrinew@outlook.com" userId="4c97b5a890db15f0" providerId="LiveId" clId="{ECA1DD21-A445-43BF-8216-FE6C2FBE65AD}" dt="2020-04-01T13:16:22.210" v="755"/>
          <ac:spMkLst>
            <pc:docMk/>
            <pc:sldMk cId="458729289" sldId="264"/>
            <ac:spMk id="5" creationId="{937D7610-39C8-4342-8563-A3264D815A1C}"/>
          </ac:spMkLst>
        </pc:spChg>
        <pc:spChg chg="add mod">
          <ac:chgData name="deeptishastrinew@outlook.com" userId="4c97b5a890db15f0" providerId="LiveId" clId="{ECA1DD21-A445-43BF-8216-FE6C2FBE65AD}" dt="2020-04-01T13:07:40.064" v="697" actId="1076"/>
          <ac:spMkLst>
            <pc:docMk/>
            <pc:sldMk cId="458729289" sldId="264"/>
            <ac:spMk id="6" creationId="{94C6CA24-CD0E-459C-BBAF-A0A83FB844A3}"/>
          </ac:spMkLst>
        </pc:spChg>
        <pc:spChg chg="add del mod">
          <ac:chgData name="deeptishastrinew@outlook.com" userId="4c97b5a890db15f0" providerId="LiveId" clId="{ECA1DD21-A445-43BF-8216-FE6C2FBE65AD}" dt="2020-04-01T12:47:09.147" v="350" actId="478"/>
          <ac:spMkLst>
            <pc:docMk/>
            <pc:sldMk cId="458729289" sldId="264"/>
            <ac:spMk id="7" creationId="{C1D263EB-1156-4F15-8132-0F9A398489AA}"/>
          </ac:spMkLst>
        </pc:spChg>
        <pc:spChg chg="add del mod">
          <ac:chgData name="deeptishastrinew@outlook.com" userId="4c97b5a890db15f0" providerId="LiveId" clId="{ECA1DD21-A445-43BF-8216-FE6C2FBE65AD}" dt="2020-04-01T12:47:11.280" v="351" actId="478"/>
          <ac:spMkLst>
            <pc:docMk/>
            <pc:sldMk cId="458729289" sldId="264"/>
            <ac:spMk id="8" creationId="{B75C7CB9-89DA-447B-9A73-DA02D74410D0}"/>
          </ac:spMkLst>
        </pc:spChg>
        <pc:spChg chg="add mod">
          <ac:chgData name="deeptishastrinew@outlook.com" userId="4c97b5a890db15f0" providerId="LiveId" clId="{ECA1DD21-A445-43BF-8216-FE6C2FBE65AD}" dt="2020-04-01T13:07:46.729" v="698" actId="1076"/>
          <ac:spMkLst>
            <pc:docMk/>
            <pc:sldMk cId="458729289" sldId="264"/>
            <ac:spMk id="9" creationId="{24F6CA9E-395D-4730-81CD-60C08C4C152F}"/>
          </ac:spMkLst>
        </pc:spChg>
        <pc:spChg chg="add mod">
          <ac:chgData name="deeptishastrinew@outlook.com" userId="4c97b5a890db15f0" providerId="LiveId" clId="{ECA1DD21-A445-43BF-8216-FE6C2FBE65AD}" dt="2020-04-01T13:07:49.796" v="699" actId="1076"/>
          <ac:spMkLst>
            <pc:docMk/>
            <pc:sldMk cId="458729289" sldId="264"/>
            <ac:spMk id="10" creationId="{356DB7BA-8D28-4683-8D9C-C25A6E60F62C}"/>
          </ac:spMkLst>
        </pc:spChg>
        <pc:spChg chg="add mod">
          <ac:chgData name="deeptishastrinew@outlook.com" userId="4c97b5a890db15f0" providerId="LiveId" clId="{ECA1DD21-A445-43BF-8216-FE6C2FBE65AD}" dt="2020-04-01T13:08:02.009" v="702" actId="1076"/>
          <ac:spMkLst>
            <pc:docMk/>
            <pc:sldMk cId="458729289" sldId="264"/>
            <ac:spMk id="11" creationId="{3EB57558-DDE2-432E-9BDC-D91685562027}"/>
          </ac:spMkLst>
        </pc:spChg>
        <pc:spChg chg="add mod">
          <ac:chgData name="deeptishastrinew@outlook.com" userId="4c97b5a890db15f0" providerId="LiveId" clId="{ECA1DD21-A445-43BF-8216-FE6C2FBE65AD}" dt="2020-04-01T13:07:58.092" v="701" actId="1076"/>
          <ac:spMkLst>
            <pc:docMk/>
            <pc:sldMk cId="458729289" sldId="264"/>
            <ac:spMk id="12" creationId="{A9D2AD50-D5C3-4D06-9DE2-7B22B0D52035}"/>
          </ac:spMkLst>
        </pc:spChg>
        <pc:spChg chg="add mod">
          <ac:chgData name="deeptishastrinew@outlook.com" userId="4c97b5a890db15f0" providerId="LiveId" clId="{ECA1DD21-A445-43BF-8216-FE6C2FBE65AD}" dt="2020-04-01T13:08:15.294" v="704" actId="1076"/>
          <ac:spMkLst>
            <pc:docMk/>
            <pc:sldMk cId="458729289" sldId="264"/>
            <ac:spMk id="13" creationId="{BA8EDB8E-5BB5-4822-A566-2CFA56B1FEF2}"/>
          </ac:spMkLst>
        </pc:spChg>
        <pc:picChg chg="add mod">
          <ac:chgData name="deeptishastrinew@outlook.com" userId="4c97b5a890db15f0" providerId="LiveId" clId="{ECA1DD21-A445-43BF-8216-FE6C2FBE65AD}" dt="2020-04-01T13:07:36.952" v="696" actId="1076"/>
          <ac:picMkLst>
            <pc:docMk/>
            <pc:sldMk cId="458729289" sldId="264"/>
            <ac:picMk id="4" creationId="{9F5F3DCB-1591-4593-9815-603CDF5CF3B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5828D-6A59-4A39-865B-18BF7AF9200E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A7068-46A1-42E1-9161-A4DC30285DF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6020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9A7068-46A1-42E1-9161-A4DC30285DF0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2547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97925-9DC3-4F25-B3E5-EB21D2061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52DAB8-F533-4CFD-8913-642A6EB25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D5694-5EF7-433B-BC62-8917CF87B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ECD41-00D9-48A5-A9A2-62FD9E387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B4F00-3D8A-4C1A-B6D3-C6C67F592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3187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E401F-C9EB-4A74-B99A-94F19D1D2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781E1E-32F3-4094-BB5E-E561CF866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8B8E5-CDCF-4C32-8B2A-E8F9BF43E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F47BF-4A25-4D35-8308-D46974E29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7028D-C73B-4C35-8AEA-C4380B420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65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ABFD3F-32D3-4D60-B89B-8ECE094C62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047C6-6CAD-4C28-840F-E36D6E7F6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BC209-537C-4342-91EF-5D83F8AC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C643F-EEBE-4F45-86EB-10C8C1A12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2FF62-E51B-47F5-8D84-80E306B62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8151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14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48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52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90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92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44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794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4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C9CC3-7411-4416-8EA0-0C158DF3D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B15A6-CDB1-4E0B-8BDE-06A5D7EE6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024D4-6EF2-4BF3-A73B-8B2D0907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C5F16-2BD8-470C-A974-D92920AA4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E7216-0E73-42F8-859C-528FBFADB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8344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66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26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2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66476-41FF-41C8-85AD-08D11C382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EB941-8CFA-42F4-BAAD-BA0459445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D88CA-672C-4C36-B229-BE026081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96E8E-DCC2-42A6-A9BF-0C97F030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5EF86-A258-426E-A9B1-45F29323F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76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DFBB4-D087-4E69-B4E4-75F020343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DA32F-268D-4B71-8B80-296FE770F8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BF6330-5271-4ADD-B7F2-5C8ABD970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F1025-0608-4C76-895F-4D1E00FDB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0A17B-12D3-4C67-9696-E3A2BAAE7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09541-E13F-4F1F-9E69-7A8A825F8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389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8139A-AE07-4450-A017-AB72262D3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FEA2FD-75C3-4B5E-AAE7-D01A6FC57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6768BB-7E86-4D99-B40F-191A999B5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4CA23C-E8CB-4894-852F-50524047AF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1C9C5E-195C-4FCF-9509-21C86E793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985224-AA0F-46F5-92B1-3AC23369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8D6A0-B785-4E09-A4F3-659EE19AC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D5EF7D-AB7A-42C4-A88F-F918745AE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031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C809F-3302-4441-95C6-679F578E9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F7C64B-D584-4535-AD86-5523CAA04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EA008-241C-4D44-B66F-71A095A06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48E330-7276-415F-8505-882417D7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760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539FD6-0E67-4024-A03E-12BB1103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4E967B-5D80-4748-BA84-179C75E1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9F976B-765D-4044-9F42-46B5481E4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104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7D1D1-F890-4E1A-8433-EFB5ED076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BDCE1-FA50-4D9E-BB15-859152E7B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1B8A10-8615-45FC-A4D1-2823A3C81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EE3B7-FF0A-4E62-B399-2022D8B62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E1302-5D60-4DF6-84D8-9805C320D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5037D-A325-4A21-9F83-1BC4712CE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061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1EAAE-DB68-431F-81A1-9C416E3A1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064BD3-7083-4B60-A9A6-C96C077093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D729E6-14E0-4C8D-9514-24B3BB319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69A95-1499-4262-909D-5289B1F6D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2CAC1-0BF4-45F5-90BF-5F4C7903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A4EE6-F359-48A0-A037-515EDEA59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4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CF7F88-17EB-497A-BBC8-CFE700FDD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CB406-A5F5-49C9-929E-3666A6C99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88CB3-2019-424D-AE61-D398721DC3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C9B40-1737-4C27-9745-BCB4D98DD65A}" type="datetimeFigureOut">
              <a:rPr lang="en-IN" smtClean="0"/>
              <a:t>01-04-2020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82E4A-AD3E-41E5-B060-8003D76D6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9B54A-7058-447E-9F66-E5BFCE832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3178E-492B-405E-8D44-D93A9A8E2C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444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5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ain | SENSORY &amp; NERVOUS SYSTEM">
            <a:extLst>
              <a:ext uri="{FF2B5EF4-FFF2-40B4-BE49-F238E27FC236}">
                <a16:creationId xmlns:a16="http://schemas.microsoft.com/office/drawing/2014/main" id="{D78E9488-2A20-47B5-9AA5-048786A2E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631" y="292231"/>
            <a:ext cx="8568965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2F37B34-0F74-406B-BE53-ED533D9E2CAA}"/>
              </a:ext>
            </a:extLst>
          </p:cNvPr>
          <p:cNvCxnSpPr/>
          <p:nvPr/>
        </p:nvCxnSpPr>
        <p:spPr>
          <a:xfrm flipV="1">
            <a:off x="7409468" y="2262433"/>
            <a:ext cx="273377" cy="38649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DF6D49D-ACB6-451F-9BA7-867828DE9AFE}"/>
              </a:ext>
            </a:extLst>
          </p:cNvPr>
          <p:cNvSpPr txBox="1"/>
          <p:nvPr/>
        </p:nvSpPr>
        <p:spPr>
          <a:xfrm>
            <a:off x="7704055" y="1941921"/>
            <a:ext cx="2050330" cy="64633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Middle cerebellar </a:t>
            </a:r>
            <a:r>
              <a:rPr lang="en-US" dirty="0" err="1">
                <a:solidFill>
                  <a:schemeClr val="bg1"/>
                </a:solidFill>
              </a:rPr>
              <a:t>peducle</a:t>
            </a:r>
            <a:endParaRPr lang="en-IN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11C6CFE-B004-470A-915D-82FA5EB24E2D}"/>
              </a:ext>
            </a:extLst>
          </p:cNvPr>
          <p:cNvCxnSpPr/>
          <p:nvPr/>
        </p:nvCxnSpPr>
        <p:spPr>
          <a:xfrm flipV="1">
            <a:off x="5712643" y="367645"/>
            <a:ext cx="0" cy="62216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1763306-27DD-4BFA-938D-A1F95F506080}"/>
              </a:ext>
            </a:extLst>
          </p:cNvPr>
          <p:cNvSpPr txBox="1"/>
          <p:nvPr/>
        </p:nvSpPr>
        <p:spPr>
          <a:xfrm>
            <a:off x="5156462" y="0"/>
            <a:ext cx="1574269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Basilar groove</a:t>
            </a:r>
            <a:endParaRPr lang="en-IN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1AD3109-6466-45CA-B7C4-95424821E754}"/>
              </a:ext>
            </a:extLst>
          </p:cNvPr>
          <p:cNvCxnSpPr>
            <a:cxnSpLocks/>
          </p:cNvCxnSpPr>
          <p:nvPr/>
        </p:nvCxnSpPr>
        <p:spPr>
          <a:xfrm flipV="1">
            <a:off x="6268825" y="971805"/>
            <a:ext cx="1725092" cy="178082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39F3201-2A09-44B6-B467-64689A757570}"/>
              </a:ext>
            </a:extLst>
          </p:cNvPr>
          <p:cNvCxnSpPr/>
          <p:nvPr/>
        </p:nvCxnSpPr>
        <p:spPr>
          <a:xfrm flipV="1">
            <a:off x="6636463" y="509047"/>
            <a:ext cx="810705" cy="59388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557D236-9FBF-49C6-B39C-986D080D0064}"/>
              </a:ext>
            </a:extLst>
          </p:cNvPr>
          <p:cNvSpPr txBox="1"/>
          <p:nvPr/>
        </p:nvSpPr>
        <p:spPr>
          <a:xfrm>
            <a:off x="7447168" y="254523"/>
            <a:ext cx="1324461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Pons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BDAAC4-30CA-4B24-A1F5-F1BA49D8CC05}"/>
              </a:ext>
            </a:extLst>
          </p:cNvPr>
          <p:cNvSpPr txBox="1"/>
          <p:nvPr/>
        </p:nvSpPr>
        <p:spPr>
          <a:xfrm>
            <a:off x="7993917" y="712568"/>
            <a:ext cx="2498116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Pontomedullary junction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8BDD9F-32A0-46D1-9DFB-A67C6E10B762}"/>
              </a:ext>
            </a:extLst>
          </p:cNvPr>
          <p:cNvSpPr/>
          <p:nvPr/>
        </p:nvSpPr>
        <p:spPr>
          <a:xfrm rot="20481982">
            <a:off x="329347" y="294157"/>
            <a:ext cx="1998471" cy="95820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Spotters - Pons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5875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33"/>
    </mc:Choice>
    <mc:Fallback xmlns="">
      <p:transition spd="slow" advTm="753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ol20401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843860" y="1027522"/>
            <a:ext cx="4097270" cy="3289707"/>
          </a:xfrm>
          <a:prstGeom prst="rect">
            <a:avLst/>
          </a:prstGeom>
        </p:spPr>
      </p:pic>
      <p:sp>
        <p:nvSpPr>
          <p:cNvPr id="8" name="Left Arrow 7"/>
          <p:cNvSpPr/>
          <p:nvPr/>
        </p:nvSpPr>
        <p:spPr>
          <a:xfrm>
            <a:off x="9211239" y="1468473"/>
            <a:ext cx="1140460" cy="32131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F3E39E-85E0-4A88-B604-932F6B7CFBCA}"/>
              </a:ext>
            </a:extLst>
          </p:cNvPr>
          <p:cNvSpPr txBox="1"/>
          <p:nvPr/>
        </p:nvSpPr>
        <p:spPr>
          <a:xfrm>
            <a:off x="823064" y="248821"/>
            <a:ext cx="5431365" cy="5909310"/>
          </a:xfrm>
          <a:prstGeom prst="rect">
            <a:avLst/>
          </a:prstGeom>
          <a:noFill/>
          <a:ln w="57150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Identify the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pinned structure.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1" dirty="0">
                <a:latin typeface="Calibri"/>
              </a:rPr>
              <a:t> Answer: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</a:rPr>
              <a:t>Pons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</a:rPr>
              <a:t>Name the cranial nerve nuclei present in it.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V (Trigeminal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nerve)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Principal sensory nucleus</a:t>
            </a:r>
          </a:p>
          <a:p>
            <a:pPr lvl="0">
              <a:defRPr/>
            </a:pPr>
            <a:r>
              <a:rPr lang="en-US" sz="2000" dirty="0">
                <a:solidFill>
                  <a:prstClr val="black"/>
                </a:solidFill>
              </a:rPr>
              <a:t>Motor nucleus</a:t>
            </a:r>
            <a:endParaRPr lang="en-US" sz="2000" dirty="0">
              <a:solidFill>
                <a:prstClr val="black"/>
              </a:solidFill>
              <a:latin typeface="Calibri"/>
            </a:endParaRPr>
          </a:p>
          <a:p>
            <a:pPr lvl="0">
              <a:defRPr/>
            </a:pPr>
            <a:r>
              <a:rPr lang="en-US" sz="2000" dirty="0">
                <a:solidFill>
                  <a:prstClr val="black"/>
                </a:solidFill>
              </a:rPr>
              <a:t>Mesencephalic nucleus</a:t>
            </a:r>
            <a:endParaRPr lang="en-US" sz="2000" dirty="0">
              <a:solidFill>
                <a:prstClr val="black"/>
              </a:solidFill>
              <a:latin typeface="Calibri"/>
            </a:endParaRPr>
          </a:p>
          <a:p>
            <a:pPr lvl="0">
              <a:defRPr/>
            </a:pPr>
            <a:r>
              <a:rPr lang="en-US" sz="2000" dirty="0">
                <a:solidFill>
                  <a:prstClr val="black"/>
                </a:solidFill>
              </a:rPr>
              <a:t>Spinal nucleus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VI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– Abducent nucleus (motor)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VII (Facial nerve)</a:t>
            </a:r>
          </a:p>
          <a:p>
            <a:pPr lvl="0">
              <a:defRPr/>
            </a:pPr>
            <a:r>
              <a:rPr lang="en-US" sz="2000" dirty="0">
                <a:solidFill>
                  <a:prstClr val="black"/>
                </a:solidFill>
              </a:rPr>
              <a:t>Motor nucleus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0"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Superior </a:t>
            </a:r>
            <a:r>
              <a:rPr lang="en-US" sz="2000" dirty="0">
                <a:solidFill>
                  <a:prstClr val="black"/>
                </a:solidFill>
              </a:rPr>
              <a:t>salivatory nucleus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0">
              <a:defRPr/>
            </a:pPr>
            <a:r>
              <a:rPr lang="en-US" sz="2000" dirty="0">
                <a:solidFill>
                  <a:prstClr val="black"/>
                </a:solidFill>
              </a:rPr>
              <a:t>Lacrimatory nucleus</a:t>
            </a:r>
            <a:endParaRPr lang="en-US" sz="2000" dirty="0">
              <a:solidFill>
                <a:prstClr val="black"/>
              </a:solidFill>
              <a:latin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Nucleus of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tractus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solitarius (in medulla)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VII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– Vestibular &amp; cochlear nuclei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</a:rPr>
              <a:t>Mention </a:t>
            </a:r>
            <a:r>
              <a:rPr lang="en-US" sz="2000" b="1" u="sng" dirty="0">
                <a:solidFill>
                  <a:srgbClr val="002060"/>
                </a:solidFill>
                <a:latin typeface="Calibri"/>
              </a:rPr>
              <a:t>its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</a:rPr>
              <a:t> blood supply.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Pontine branches of basilar artery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Superior cerebellar artery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Anterior inferior cerebellar artery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995F63-7439-4043-B17A-CDF784F470F3}"/>
              </a:ext>
            </a:extLst>
          </p:cNvPr>
          <p:cNvSpPr txBox="1"/>
          <p:nvPr/>
        </p:nvSpPr>
        <p:spPr>
          <a:xfrm>
            <a:off x="8892495" y="1336740"/>
            <a:ext cx="235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</a:t>
            </a:r>
            <a:endParaRPr lang="en-IN" sz="3200" b="1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72"/>
    </mc:Choice>
    <mc:Fallback xmlns="">
      <p:transition spd="slow" advTm="264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ol20401">
            <a:extLst>
              <a:ext uri="{FF2B5EF4-FFF2-40B4-BE49-F238E27FC236}">
                <a16:creationId xmlns:a16="http://schemas.microsoft.com/office/drawing/2014/main" id="{9F5F3DCB-1591-4593-9815-603CDF5CF3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3922" y="367122"/>
            <a:ext cx="4191000" cy="35088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7D7610-39C8-4342-8563-A3264D815A1C}"/>
              </a:ext>
            </a:extLst>
          </p:cNvPr>
          <p:cNvSpPr txBox="1"/>
          <p:nvPr/>
        </p:nvSpPr>
        <p:spPr>
          <a:xfrm>
            <a:off x="5596232" y="117693"/>
            <a:ext cx="5891652" cy="4154984"/>
          </a:xfrm>
          <a:prstGeom prst="rect">
            <a:avLst/>
          </a:prstGeom>
          <a:noFill/>
          <a:ln w="57150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</a:rPr>
              <a:t>2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. Identify the pinned groove.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latin typeface="Calibri"/>
              </a:rPr>
              <a:t>Answer: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</a:rPr>
              <a:t>Basilar sulcus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</a:rPr>
              <a:t>Name the structure which is related to it.</a:t>
            </a:r>
          </a:p>
          <a:p>
            <a:pPr lvl="0">
              <a:defRPr/>
            </a:pPr>
            <a:r>
              <a:rPr lang="en-US" sz="2400" dirty="0"/>
              <a:t>Answer: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Basilar artery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</a:rPr>
              <a:t>Mention its branches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Pontine artery</a:t>
            </a:r>
          </a:p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Anterior inferior </a:t>
            </a:r>
            <a:r>
              <a:rPr lang="en-US" sz="2400" dirty="0">
                <a:solidFill>
                  <a:prstClr val="black"/>
                </a:solidFill>
              </a:rPr>
              <a:t>cerebellar artery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0">
              <a:defRPr/>
            </a:pPr>
            <a:r>
              <a:rPr lang="en-US" sz="2400" dirty="0">
                <a:solidFill>
                  <a:prstClr val="black"/>
                </a:solidFill>
              </a:rPr>
              <a:t>Labyrinthine artery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Superior cerebellar </a:t>
            </a:r>
            <a:r>
              <a:rPr lang="en-US" sz="2400" dirty="0">
                <a:solidFill>
                  <a:prstClr val="black"/>
                </a:solidFill>
              </a:rPr>
              <a:t>artery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Posterior </a:t>
            </a:r>
            <a:r>
              <a:rPr lang="en-US" sz="2400" dirty="0">
                <a:solidFill>
                  <a:prstClr val="black"/>
                </a:solidFill>
              </a:rPr>
              <a:t>cerebral artery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Left Arrow 7">
            <a:extLst>
              <a:ext uri="{FF2B5EF4-FFF2-40B4-BE49-F238E27FC236}">
                <a16:creationId xmlns:a16="http://schemas.microsoft.com/office/drawing/2014/main" id="{94C6CA24-CD0E-459C-BBAF-A0A83FB844A3}"/>
              </a:ext>
            </a:extLst>
          </p:cNvPr>
          <p:cNvSpPr/>
          <p:nvPr/>
        </p:nvSpPr>
        <p:spPr>
          <a:xfrm>
            <a:off x="3187983" y="642509"/>
            <a:ext cx="1140460" cy="23976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F6CA9E-395D-4730-81CD-60C08C4C152F}"/>
              </a:ext>
            </a:extLst>
          </p:cNvPr>
          <p:cNvSpPr txBox="1"/>
          <p:nvPr/>
        </p:nvSpPr>
        <p:spPr>
          <a:xfrm>
            <a:off x="2919166" y="562336"/>
            <a:ext cx="320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</a:t>
            </a:r>
            <a:endParaRPr lang="en-IN" sz="2000" b="1" dirty="0"/>
          </a:p>
        </p:txBody>
      </p:sp>
      <p:sp>
        <p:nvSpPr>
          <p:cNvPr id="10" name="Left Arrow 7">
            <a:extLst>
              <a:ext uri="{FF2B5EF4-FFF2-40B4-BE49-F238E27FC236}">
                <a16:creationId xmlns:a16="http://schemas.microsoft.com/office/drawing/2014/main" id="{356DB7BA-8D28-4683-8D9C-C25A6E60F62C}"/>
              </a:ext>
            </a:extLst>
          </p:cNvPr>
          <p:cNvSpPr/>
          <p:nvPr/>
        </p:nvSpPr>
        <p:spPr>
          <a:xfrm>
            <a:off x="3869291" y="1362329"/>
            <a:ext cx="1140460" cy="23976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Left Arrow 7">
            <a:extLst>
              <a:ext uri="{FF2B5EF4-FFF2-40B4-BE49-F238E27FC236}">
                <a16:creationId xmlns:a16="http://schemas.microsoft.com/office/drawing/2014/main" id="{3EB57558-DDE2-432E-9BDC-D91685562027}"/>
              </a:ext>
            </a:extLst>
          </p:cNvPr>
          <p:cNvSpPr/>
          <p:nvPr/>
        </p:nvSpPr>
        <p:spPr>
          <a:xfrm>
            <a:off x="3391163" y="1661041"/>
            <a:ext cx="1140460" cy="23976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D2AD50-D5C3-4D06-9DE2-7B22B0D52035}"/>
              </a:ext>
            </a:extLst>
          </p:cNvPr>
          <p:cNvSpPr txBox="1"/>
          <p:nvPr/>
        </p:nvSpPr>
        <p:spPr>
          <a:xfrm>
            <a:off x="3639340" y="1201983"/>
            <a:ext cx="237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</a:t>
            </a:r>
            <a:endParaRPr lang="en-IN" sz="20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8EDB8E-5BB5-4822-A566-2CFA56B1FEF2}"/>
              </a:ext>
            </a:extLst>
          </p:cNvPr>
          <p:cNvSpPr txBox="1"/>
          <p:nvPr/>
        </p:nvSpPr>
        <p:spPr>
          <a:xfrm>
            <a:off x="3153418" y="1602093"/>
            <a:ext cx="237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4</a:t>
            </a:r>
            <a:endParaRPr lang="en-IN" sz="2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3C9D8A-FEB1-4C62-A981-21762E45FA64}"/>
              </a:ext>
            </a:extLst>
          </p:cNvPr>
          <p:cNvSpPr txBox="1"/>
          <p:nvPr/>
        </p:nvSpPr>
        <p:spPr>
          <a:xfrm>
            <a:off x="942419" y="4089404"/>
            <a:ext cx="4274006" cy="2677656"/>
          </a:xfrm>
          <a:prstGeom prst="rect">
            <a:avLst/>
          </a:prstGeom>
          <a:noFill/>
          <a:ln w="57150">
            <a:solidFill>
              <a:srgbClr val="00339A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/>
              <a:t>3</a:t>
            </a:r>
            <a:r>
              <a:rPr lang="en-US" sz="2400" b="1" dirty="0">
                <a:solidFill>
                  <a:srgbClr val="FF0000"/>
                </a:solidFill>
              </a:rPr>
              <a:t>. Identify the pinned structure.</a:t>
            </a:r>
          </a:p>
          <a:p>
            <a:pPr lvl="0">
              <a:defRPr/>
            </a:pPr>
            <a:r>
              <a:rPr lang="en-US" sz="2400" dirty="0"/>
              <a:t>Answer:</a:t>
            </a:r>
            <a:r>
              <a:rPr lang="en-US" sz="2400" b="1" dirty="0"/>
              <a:t> Middle cerebellar peduncle</a:t>
            </a:r>
          </a:p>
          <a:p>
            <a:pPr lvl="0">
              <a:defRPr/>
            </a:pPr>
            <a:r>
              <a:rPr lang="en-US" sz="2400" b="1" u="sng" dirty="0">
                <a:solidFill>
                  <a:srgbClr val="002060"/>
                </a:solidFill>
              </a:rPr>
              <a:t>Mention the tract passing through it.</a:t>
            </a:r>
          </a:p>
          <a:p>
            <a:pPr lvl="0">
              <a:defRPr/>
            </a:pPr>
            <a:r>
              <a:rPr lang="en-US" sz="2400" dirty="0" err="1">
                <a:solidFill>
                  <a:prstClr val="black"/>
                </a:solidFill>
              </a:rPr>
              <a:t>Corticopontocerebellar</a:t>
            </a:r>
            <a:r>
              <a:rPr lang="en-US" sz="2400" dirty="0">
                <a:solidFill>
                  <a:prstClr val="black"/>
                </a:solidFill>
              </a:rPr>
              <a:t> tract</a:t>
            </a:r>
          </a:p>
          <a:p>
            <a:pPr lvl="0">
              <a:defRPr/>
            </a:pP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ED72AD-A4A9-41FA-A4F1-A434A2DC351F}"/>
              </a:ext>
            </a:extLst>
          </p:cNvPr>
          <p:cNvSpPr txBox="1"/>
          <p:nvPr/>
        </p:nvSpPr>
        <p:spPr>
          <a:xfrm>
            <a:off x="5877341" y="4551069"/>
            <a:ext cx="5329434" cy="1846659"/>
          </a:xfrm>
          <a:prstGeom prst="rect">
            <a:avLst/>
          </a:prstGeom>
          <a:noFill/>
          <a:ln w="57150">
            <a:solidFill>
              <a:srgbClr val="00339A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/>
              <a:t>4</a:t>
            </a:r>
            <a:r>
              <a:rPr lang="en-US" sz="2400" b="1" dirty="0">
                <a:solidFill>
                  <a:srgbClr val="FF0000"/>
                </a:solidFill>
              </a:rPr>
              <a:t>. Identify the pinned area.</a:t>
            </a:r>
          </a:p>
          <a:p>
            <a:pPr lvl="0">
              <a:defRPr/>
            </a:pPr>
            <a:r>
              <a:rPr lang="en-US" sz="2400" dirty="0"/>
              <a:t>Answer:</a:t>
            </a:r>
            <a:r>
              <a:rPr lang="en-US" sz="2400" b="1" dirty="0"/>
              <a:t> Pontomedullary junction</a:t>
            </a:r>
          </a:p>
          <a:p>
            <a:pPr lvl="0">
              <a:defRPr/>
            </a:pPr>
            <a:r>
              <a:rPr lang="en-US" sz="2400" b="1" u="sng" dirty="0">
                <a:solidFill>
                  <a:srgbClr val="002060"/>
                </a:solidFill>
              </a:rPr>
              <a:t>What are the nerves related to it?</a:t>
            </a:r>
          </a:p>
          <a:p>
            <a:pPr lvl="0">
              <a:defRPr/>
            </a:pPr>
            <a:r>
              <a:rPr lang="en-US" sz="2400" dirty="0">
                <a:solidFill>
                  <a:prstClr val="black"/>
                </a:solidFill>
              </a:rPr>
              <a:t>VI, VII &amp; VIII cranial nerves</a:t>
            </a:r>
            <a:endParaRPr lang="en-IN" sz="2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5872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10" grpId="0" bldLvl="0" animBg="1"/>
      <p:bldP spid="11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.1|4.8|8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192</Words>
  <Application>Microsoft Office PowerPoint</Application>
  <PresentationFormat>Widescreen</PresentationFormat>
  <Paragraphs>47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deeptishastrinew@outlook.com</dc:creator>
  <cp:lastModifiedBy>deeptishastrinew@outlook.com</cp:lastModifiedBy>
  <cp:revision>3</cp:revision>
  <dcterms:created xsi:type="dcterms:W3CDTF">2020-03-29T10:00:11Z</dcterms:created>
  <dcterms:modified xsi:type="dcterms:W3CDTF">2020-04-01T13:17:27Z</dcterms:modified>
</cp:coreProperties>
</file>