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9" r:id="rId2"/>
    <p:sldId id="256" r:id="rId3"/>
    <p:sldId id="308" r:id="rId4"/>
    <p:sldId id="314" r:id="rId5"/>
    <p:sldId id="315" r:id="rId6"/>
    <p:sldId id="316" r:id="rId7"/>
    <p:sldId id="257" r:id="rId8"/>
    <p:sldId id="317" r:id="rId9"/>
    <p:sldId id="318" r:id="rId10"/>
    <p:sldId id="290" r:id="rId11"/>
    <p:sldId id="265" r:id="rId12"/>
    <p:sldId id="286" r:id="rId13"/>
    <p:sldId id="287" r:id="rId14"/>
    <p:sldId id="288" r:id="rId15"/>
    <p:sldId id="289" r:id="rId16"/>
    <p:sldId id="291" r:id="rId17"/>
    <p:sldId id="292" r:id="rId18"/>
    <p:sldId id="294" r:id="rId19"/>
    <p:sldId id="293" r:id="rId20"/>
    <p:sldId id="295" r:id="rId21"/>
    <p:sldId id="264" r:id="rId22"/>
    <p:sldId id="297" r:id="rId23"/>
    <p:sldId id="320" r:id="rId24"/>
    <p:sldId id="322" r:id="rId25"/>
    <p:sldId id="262" r:id="rId26"/>
    <p:sldId id="299" r:id="rId27"/>
    <p:sldId id="304" r:id="rId28"/>
    <p:sldId id="301" r:id="rId29"/>
    <p:sldId id="323" r:id="rId30"/>
    <p:sldId id="30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3BD"/>
    <a:srgbClr val="3D8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eptishastrinew@outlook.com" userId="4c97b5a890db15f0" providerId="LiveId" clId="{34FFC20F-E309-4805-A5FC-1712C45738EB}"/>
    <pc:docChg chg="custSel modSld">
      <pc:chgData name="deeptishastrinew@outlook.com" userId="4c97b5a890db15f0" providerId="LiveId" clId="{34FFC20F-E309-4805-A5FC-1712C45738EB}" dt="2020-03-28T19:41:41.257" v="46"/>
      <pc:docMkLst>
        <pc:docMk/>
      </pc:docMkLst>
      <pc:sldChg chg="addSp delSp modSp modAnim">
        <pc:chgData name="deeptishastrinew@outlook.com" userId="4c97b5a890db15f0" providerId="LiveId" clId="{34FFC20F-E309-4805-A5FC-1712C45738EB}" dt="2020-03-28T19:41:41.257" v="46"/>
        <pc:sldMkLst>
          <pc:docMk/>
          <pc:sldMk cId="0" sldId="257"/>
        </pc:sldMkLst>
        <pc:spChg chg="mod">
          <ac:chgData name="deeptishastrinew@outlook.com" userId="4c97b5a890db15f0" providerId="LiveId" clId="{34FFC20F-E309-4805-A5FC-1712C45738EB}" dt="2020-03-28T13:43:28.710" v="41" actId="20577"/>
          <ac:spMkLst>
            <pc:docMk/>
            <pc:sldMk cId="0" sldId="257"/>
            <ac:spMk id="3" creationId="{00000000-0000-0000-0000-000000000000}"/>
          </ac:spMkLst>
        </pc:spChg>
        <pc:picChg chg="add del mod">
          <ac:chgData name="deeptishastrinew@outlook.com" userId="4c97b5a890db15f0" providerId="LiveId" clId="{34FFC20F-E309-4805-A5FC-1712C45738EB}" dt="2020-03-28T19:41:41.257" v="46"/>
          <ac:picMkLst>
            <pc:docMk/>
            <pc:sldMk cId="0" sldId="257"/>
            <ac:picMk id="9" creationId="{A29F0D0F-879F-4F50-B00A-036C237F3F84}"/>
          </ac:picMkLst>
        </pc:picChg>
        <pc:inkChg chg="add del">
          <ac:chgData name="deeptishastrinew@outlook.com" userId="4c97b5a890db15f0" providerId="LiveId" clId="{34FFC20F-E309-4805-A5FC-1712C45738EB}" dt="2020-03-28T19:41:41.257" v="46"/>
          <ac:inkMkLst>
            <pc:docMk/>
            <pc:sldMk cId="0" sldId="257"/>
            <ac:inkMk id="8" creationId="{A2CF8ED8-4E5E-4D4A-AC52-9A6A283C77E9}"/>
          </ac:inkMkLst>
        </pc:inkChg>
      </pc:sldChg>
      <pc:sldChg chg="delSp">
        <pc:chgData name="deeptishastrinew@outlook.com" userId="4c97b5a890db15f0" providerId="LiveId" clId="{34FFC20F-E309-4805-A5FC-1712C45738EB}" dt="2020-03-28T14:02:17.651" v="42" actId="478"/>
        <pc:sldMkLst>
          <pc:docMk/>
          <pc:sldMk cId="0" sldId="258"/>
        </pc:sldMkLst>
        <pc:spChg chg="del">
          <ac:chgData name="deeptishastrinew@outlook.com" userId="4c97b5a890db15f0" providerId="LiveId" clId="{34FFC20F-E309-4805-A5FC-1712C45738EB}" dt="2020-03-28T14:02:17.651" v="42" actId="478"/>
          <ac:spMkLst>
            <pc:docMk/>
            <pc:sldMk cId="0" sldId="258"/>
            <ac:spMk id="6" creationId="{00000000-0000-0000-0000-000000000000}"/>
          </ac:spMkLst>
        </pc:spChg>
      </pc:sldChg>
      <pc:sldChg chg="addSp delSp modSp modAnim">
        <pc:chgData name="deeptishastrinew@outlook.com" userId="4c97b5a890db15f0" providerId="LiveId" clId="{34FFC20F-E309-4805-A5FC-1712C45738EB}" dt="2020-03-28T19:37:55.233" v="44"/>
        <pc:sldMkLst>
          <pc:docMk/>
          <pc:sldMk cId="0" sldId="259"/>
        </pc:sldMkLst>
        <pc:spChg chg="del">
          <ac:chgData name="deeptishastrinew@outlook.com" userId="4c97b5a890db15f0" providerId="LiveId" clId="{34FFC20F-E309-4805-A5FC-1712C45738EB}" dt="2020-03-26T17:24:11.141" v="0" actId="478"/>
          <ac:spMkLst>
            <pc:docMk/>
            <pc:sldMk cId="0" sldId="259"/>
            <ac:spMk id="6" creationId="{00000000-0000-0000-0000-000000000000}"/>
          </ac:spMkLst>
        </pc:spChg>
        <pc:picChg chg="add del mod">
          <ac:chgData name="deeptishastrinew@outlook.com" userId="4c97b5a890db15f0" providerId="LiveId" clId="{34FFC20F-E309-4805-A5FC-1712C45738EB}" dt="2020-03-28T19:37:55.233" v="44"/>
          <ac:picMkLst>
            <pc:docMk/>
            <pc:sldMk cId="0" sldId="259"/>
            <ac:picMk id="2" creationId="{79226EA3-AD39-4D84-8C8C-DE003A36ED1C}"/>
          </ac:picMkLst>
        </pc:picChg>
      </pc:sldChg>
      <pc:sldChg chg="modSp">
        <pc:chgData name="deeptishastrinew@outlook.com" userId="4c97b5a890db15f0" providerId="LiveId" clId="{34FFC20F-E309-4805-A5FC-1712C45738EB}" dt="2020-03-28T13:43:14.774" v="2" actId="27636"/>
        <pc:sldMkLst>
          <pc:docMk/>
          <pc:sldMk cId="0" sldId="308"/>
        </pc:sldMkLst>
        <pc:spChg chg="mod">
          <ac:chgData name="deeptishastrinew@outlook.com" userId="4c97b5a890db15f0" providerId="LiveId" clId="{34FFC20F-E309-4805-A5FC-1712C45738EB}" dt="2020-03-28T13:43:14.774" v="2" actId="27636"/>
          <ac:spMkLst>
            <pc:docMk/>
            <pc:sldMk cId="0" sldId="308"/>
            <ac:spMk id="3" creationId="{00000000-0000-0000-0000-000000000000}"/>
          </ac:spMkLst>
        </pc:spChg>
      </pc:sldChg>
    </pc:docChg>
  </pc:docChgLst>
  <pc:docChgLst>
    <pc:chgData name="deeptishastrinew@outlook.com" userId="4c97b5a890db15f0" providerId="LiveId" clId="{86C240FA-138D-4175-A309-0BD28AC4B5CE}"/>
    <pc:docChg chg="undo redo custSel addSld delSld modSld sldOrd modShowInfo">
      <pc:chgData name="deeptishastrinew@outlook.com" userId="4c97b5a890db15f0" providerId="LiveId" clId="{86C240FA-138D-4175-A309-0BD28AC4B5CE}" dt="2020-03-31T20:18:29.923" v="3099" actId="14100"/>
      <pc:docMkLst>
        <pc:docMk/>
      </pc:docMkLst>
      <pc:sldChg chg="addSp delSp modSp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0" sldId="256"/>
        </pc:sldMkLst>
        <pc:spChg chg="mod">
          <ac:chgData name="deeptishastrinew@outlook.com" userId="4c97b5a890db15f0" providerId="LiveId" clId="{86C240FA-138D-4175-A309-0BD28AC4B5CE}" dt="2020-03-31T11:12:12.358" v="941" actId="208"/>
          <ac:spMkLst>
            <pc:docMk/>
            <pc:sldMk cId="0" sldId="256"/>
            <ac:spMk id="2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04:43:24.590" v="225" actId="113"/>
          <ac:spMkLst>
            <pc:docMk/>
            <pc:sldMk cId="0" sldId="256"/>
            <ac:spMk id="3" creationId="{00000000-0000-0000-0000-000000000000}"/>
          </ac:spMkLst>
        </pc:spChg>
        <pc:picChg chg="add del mod">
          <ac:chgData name="deeptishastrinew@outlook.com" userId="4c97b5a890db15f0" providerId="LiveId" clId="{86C240FA-138D-4175-A309-0BD28AC4B5CE}" dt="2020-03-31T16:31:11.547" v="3064"/>
          <ac:picMkLst>
            <pc:docMk/>
            <pc:sldMk cId="0" sldId="256"/>
            <ac:picMk id="4" creationId="{30FDE6DD-8FB5-4C45-9952-15A221744803}"/>
          </ac:picMkLst>
        </pc:pic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56"/>
            <ac:picMk id="6" creationId="{FB3E1353-CDE8-44F6-A6D2-B8E697473443}"/>
          </ac:picMkLst>
        </pc:picChg>
        <pc:inkChg chg="add">
          <ac:chgData name="deeptishastrinew@outlook.com" userId="4c97b5a890db15f0" providerId="LiveId" clId="{86C240FA-138D-4175-A309-0BD28AC4B5CE}" dt="2020-03-31T16:31:23.704" v="3065"/>
          <ac:inkMkLst>
            <pc:docMk/>
            <pc:sldMk cId="0" sldId="256"/>
            <ac:inkMk id="5" creationId="{B23FD650-6165-4BDC-A6CE-1E48D3FFCFD2}"/>
          </ac:inkMkLst>
        </pc:inkChg>
      </pc:sldChg>
      <pc:sldChg chg="addSp delSp modSp modTransition delAnim modAnim">
        <pc:chgData name="deeptishastrinew@outlook.com" userId="4c97b5a890db15f0" providerId="LiveId" clId="{86C240FA-138D-4175-A309-0BD28AC4B5CE}" dt="2020-03-31T20:13:10.199" v="3091"/>
        <pc:sldMkLst>
          <pc:docMk/>
          <pc:sldMk cId="0" sldId="257"/>
        </pc:sldMkLst>
        <pc:spChg chg="mod">
          <ac:chgData name="deeptishastrinew@outlook.com" userId="4c97b5a890db15f0" providerId="LiveId" clId="{86C240FA-138D-4175-A309-0BD28AC4B5CE}" dt="2020-03-31T11:16:18.382" v="998" actId="1582"/>
          <ac:spMkLst>
            <pc:docMk/>
            <pc:sldMk cId="0" sldId="257"/>
            <ac:spMk id="2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1:16:43.587" v="1006" actId="113"/>
          <ac:spMkLst>
            <pc:docMk/>
            <pc:sldMk cId="0" sldId="257"/>
            <ac:spMk id="3" creationId="{00000000-0000-0000-0000-000000000000}"/>
          </ac:spMkLst>
        </pc:spChg>
        <pc:spChg chg="add mod">
          <ac:chgData name="deeptishastrinew@outlook.com" userId="4c97b5a890db15f0" providerId="LiveId" clId="{86C240FA-138D-4175-A309-0BD28AC4B5CE}" dt="2020-03-31T14:01:28.158" v="2673" actId="113"/>
          <ac:spMkLst>
            <pc:docMk/>
            <pc:sldMk cId="0" sldId="257"/>
            <ac:spMk id="4" creationId="{7EBD0B3C-D9F1-4762-8005-3878EF9B8150}"/>
          </ac:spMkLst>
        </pc:spChg>
        <pc:spChg chg="mod">
          <ac:chgData name="deeptishastrinew@outlook.com" userId="4c97b5a890db15f0" providerId="LiveId" clId="{86C240FA-138D-4175-A309-0BD28AC4B5CE}" dt="2020-03-31T11:16:28.828" v="1001" actId="1582"/>
          <ac:spMkLst>
            <pc:docMk/>
            <pc:sldMk cId="0" sldId="257"/>
            <ac:spMk id="7" creationId="{00000000-0000-0000-0000-000000000000}"/>
          </ac:spMkLst>
        </pc:spChg>
        <pc:picChg chg="del">
          <ac:chgData name="deeptishastrinew@outlook.com" userId="4c97b5a890db15f0" providerId="LiveId" clId="{86C240FA-138D-4175-A309-0BD28AC4B5CE}" dt="2020-03-31T05:33:25.941" v="240" actId="478"/>
          <ac:picMkLst>
            <pc:docMk/>
            <pc:sldMk cId="0" sldId="257"/>
            <ac:picMk id="4" creationId="{00000000-0000-0000-0000-000000000000}"/>
          </ac:picMkLst>
        </pc:picChg>
        <pc:picChg chg="del mod">
          <ac:chgData name="deeptishastrinew@outlook.com" userId="4c97b5a890db15f0" providerId="LiveId" clId="{86C240FA-138D-4175-A309-0BD28AC4B5CE}" dt="2020-03-31T05:33:28.160" v="241" actId="478"/>
          <ac:picMkLst>
            <pc:docMk/>
            <pc:sldMk cId="0" sldId="257"/>
            <ac:picMk id="5" creationId="{00000000-0000-0000-0000-000000000000}"/>
          </ac:picMkLst>
        </pc:pic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57"/>
            <ac:picMk id="5" creationId="{AA8CA25D-3291-4010-B3A0-E696E2EC0A4E}"/>
          </ac:picMkLst>
        </pc:picChg>
        <pc:picChg chg="del mod">
          <ac:chgData name="deeptishastrinew@outlook.com" userId="4c97b5a890db15f0" providerId="LiveId" clId="{86C240FA-138D-4175-A309-0BD28AC4B5CE}" dt="2020-03-31T05:33:30.261" v="242" actId="478"/>
          <ac:picMkLst>
            <pc:docMk/>
            <pc:sldMk cId="0" sldId="257"/>
            <ac:picMk id="6" creationId="{00000000-0000-0000-0000-000000000000}"/>
          </ac:picMkLst>
        </pc:picChg>
        <pc:picChg chg="mod">
          <ac:chgData name="deeptishastrinew@outlook.com" userId="4c97b5a890db15f0" providerId="LiveId" clId="{86C240FA-138D-4175-A309-0BD28AC4B5CE}" dt="2020-03-31T05:33:33.823" v="243" actId="1076"/>
          <ac:picMkLst>
            <pc:docMk/>
            <pc:sldMk cId="0" sldId="257"/>
            <ac:picMk id="32770" creationId="{00000000-0000-0000-0000-000000000000}"/>
          </ac:picMkLst>
        </pc:picChg>
      </pc:sldChg>
      <pc:sldChg chg="del">
        <pc:chgData name="deeptishastrinew@outlook.com" userId="4c97b5a890db15f0" providerId="LiveId" clId="{86C240FA-138D-4175-A309-0BD28AC4B5CE}" dt="2020-03-31T14:34:21.174" v="2823" actId="47"/>
        <pc:sldMkLst>
          <pc:docMk/>
          <pc:sldMk cId="0" sldId="258"/>
        </pc:sldMkLst>
      </pc:sldChg>
      <pc:sldChg chg="addSp delSp modSp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0" sldId="259"/>
        </pc:sldMkLst>
        <pc:picChg chg="add del mod">
          <ac:chgData name="deeptishastrinew@outlook.com" userId="4c97b5a890db15f0" providerId="LiveId" clId="{86C240FA-138D-4175-A309-0BD28AC4B5CE}" dt="2020-03-31T16:31:11.547" v="3064"/>
          <ac:picMkLst>
            <pc:docMk/>
            <pc:sldMk cId="0" sldId="259"/>
            <ac:picMk id="4" creationId="{55CE1461-BD17-4A62-A77C-F09E1096ED9D}"/>
          </ac:picMkLst>
        </pc:picChg>
        <pc:picChg chg="add del mod">
          <ac:chgData name="deeptishastrinew@outlook.com" userId="4c97b5a890db15f0" providerId="LiveId" clId="{86C240FA-138D-4175-A309-0BD28AC4B5CE}" dt="2020-03-31T16:32:07.467" v="3067"/>
          <ac:picMkLst>
            <pc:docMk/>
            <pc:sldMk cId="0" sldId="259"/>
            <ac:picMk id="7" creationId="{479EE90C-B30A-4CCB-8A8A-CFDDD1DB5832}"/>
          </ac:picMkLst>
        </pc:pic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59"/>
            <ac:picMk id="9" creationId="{1A01476A-10D1-4A88-AFA1-DDAB63E3D15B}"/>
          </ac:picMkLst>
        </pc:picChg>
        <pc:inkChg chg="add del">
          <ac:chgData name="deeptishastrinew@outlook.com" userId="4c97b5a890db15f0" providerId="LiveId" clId="{86C240FA-138D-4175-A309-0BD28AC4B5CE}" dt="2020-03-31T16:31:11.547" v="3064"/>
          <ac:inkMkLst>
            <pc:docMk/>
            <pc:sldMk cId="0" sldId="259"/>
            <ac:inkMk id="2" creationId="{A07DC9DC-6C6A-4A3C-BBF6-992D42AF87EC}"/>
          </ac:inkMkLst>
        </pc:inkChg>
        <pc:inkChg chg="add del">
          <ac:chgData name="deeptishastrinew@outlook.com" userId="4c97b5a890db15f0" providerId="LiveId" clId="{86C240FA-138D-4175-A309-0BD28AC4B5CE}" dt="2020-03-31T16:32:07.467" v="3067"/>
          <ac:inkMkLst>
            <pc:docMk/>
            <pc:sldMk cId="0" sldId="259"/>
            <ac:inkMk id="6" creationId="{537A832D-F229-432D-9AC8-0BC71FB8C263}"/>
          </ac:inkMkLst>
        </pc:inkChg>
        <pc:inkChg chg="add del">
          <ac:chgData name="deeptishastrinew@outlook.com" userId="4c97b5a890db15f0" providerId="LiveId" clId="{86C240FA-138D-4175-A309-0BD28AC4B5CE}" dt="2020-03-31T20:13:10.199" v="3091"/>
          <ac:inkMkLst>
            <pc:docMk/>
            <pc:sldMk cId="0" sldId="259"/>
            <ac:inkMk id="8" creationId="{B98D34E1-CB6C-4C8C-8684-94A60241B997}"/>
          </ac:inkMkLst>
        </pc:inkChg>
      </pc:sldChg>
      <pc:sldChg chg="addSp delSp modSp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0" sldId="262"/>
        </pc:sldMkLst>
        <pc:spChg chg="mod">
          <ac:chgData name="deeptishastrinew@outlook.com" userId="4c97b5a890db15f0" providerId="LiveId" clId="{86C240FA-138D-4175-A309-0BD28AC4B5CE}" dt="2020-03-31T11:54:23.241" v="1608" actId="1582"/>
          <ac:spMkLst>
            <pc:docMk/>
            <pc:sldMk cId="0" sldId="262"/>
            <ac:spMk id="4" creationId="{00000000-0000-0000-0000-000000000000}"/>
          </ac:spMkLst>
        </pc:spChg>
        <pc:spChg chg="add del">
          <ac:chgData name="deeptishastrinew@outlook.com" userId="4c97b5a890db15f0" providerId="LiveId" clId="{86C240FA-138D-4175-A309-0BD28AC4B5CE}" dt="2020-03-31T15:06:47.166" v="2940" actId="478"/>
          <ac:spMkLst>
            <pc:docMk/>
            <pc:sldMk cId="0" sldId="262"/>
            <ac:spMk id="6" creationId="{0725B8AB-F5AC-4F6C-88A8-2E1458239CF2}"/>
          </ac:spMkLst>
        </pc:spChg>
        <pc:spChg chg="mod">
          <ac:chgData name="deeptishastrinew@outlook.com" userId="4c97b5a890db15f0" providerId="LiveId" clId="{86C240FA-138D-4175-A309-0BD28AC4B5CE}" dt="2020-03-31T16:23:17.643" v="3039" actId="20577"/>
          <ac:spMkLst>
            <pc:docMk/>
            <pc:sldMk cId="0" sldId="262"/>
            <ac:spMk id="7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54:34.899" v="1613" actId="478"/>
          <ac:spMkLst>
            <pc:docMk/>
            <pc:sldMk cId="0" sldId="262"/>
            <ac:spMk id="9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54:37.052" v="1614" actId="478"/>
          <ac:spMkLst>
            <pc:docMk/>
            <pc:sldMk cId="0" sldId="262"/>
            <ac:spMk id="11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54:40.583" v="1615" actId="478"/>
          <ac:spMkLst>
            <pc:docMk/>
            <pc:sldMk cId="0" sldId="262"/>
            <ac:spMk id="12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54:42.655" v="1616" actId="478"/>
          <ac:spMkLst>
            <pc:docMk/>
            <pc:sldMk cId="0" sldId="262"/>
            <ac:spMk id="13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54:48.960" v="1619" actId="478"/>
          <ac:spMkLst>
            <pc:docMk/>
            <pc:sldMk cId="0" sldId="262"/>
            <ac:spMk id="14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54:47.091" v="1618" actId="478"/>
          <ac:spMkLst>
            <pc:docMk/>
            <pc:sldMk cId="0" sldId="262"/>
            <ac:spMk id="15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54:45.065" v="1617" actId="478"/>
          <ac:spMkLst>
            <pc:docMk/>
            <pc:sldMk cId="0" sldId="262"/>
            <ac:spMk id="16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54:32.803" v="1612" actId="478"/>
          <ac:spMkLst>
            <pc:docMk/>
            <pc:sldMk cId="0" sldId="262"/>
            <ac:spMk id="17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54:30.836" v="1611" actId="478"/>
          <ac:spMkLst>
            <pc:docMk/>
            <pc:sldMk cId="0" sldId="262"/>
            <ac:spMk id="18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54:28.950" v="1610" actId="478"/>
          <ac:spMkLst>
            <pc:docMk/>
            <pc:sldMk cId="0" sldId="262"/>
            <ac:spMk id="19" creationId="{00000000-0000-0000-0000-000000000000}"/>
          </ac:spMkLst>
        </pc:spChg>
        <pc:spChg chg="add mod">
          <ac:chgData name="deeptishastrinew@outlook.com" userId="4c97b5a890db15f0" providerId="LiveId" clId="{86C240FA-138D-4175-A309-0BD28AC4B5CE}" dt="2020-03-31T11:56:25.278" v="1636" actId="1076"/>
          <ac:spMkLst>
            <pc:docMk/>
            <pc:sldMk cId="0" sldId="262"/>
            <ac:spMk id="22" creationId="{B2BD2BA4-1C15-4ABA-B678-64A145F6DFDB}"/>
          </ac:spMkLst>
        </pc:sp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62"/>
            <ac:picMk id="2" creationId="{2F53C02A-219B-4A28-BEBB-3535A83C16A0}"/>
          </ac:picMkLst>
        </pc:picChg>
        <pc:picChg chg="del">
          <ac:chgData name="deeptishastrinew@outlook.com" userId="4c97b5a890db15f0" providerId="LiveId" clId="{86C240FA-138D-4175-A309-0BD28AC4B5CE}" dt="2020-03-31T11:54:26.565" v="1609" actId="478"/>
          <ac:picMkLst>
            <pc:docMk/>
            <pc:sldMk cId="0" sldId="262"/>
            <ac:picMk id="8" creationId="{00000000-0000-0000-0000-000000000000}"/>
          </ac:picMkLst>
        </pc:picChg>
        <pc:picChg chg="add mod">
          <ac:chgData name="deeptishastrinew@outlook.com" userId="4c97b5a890db15f0" providerId="LiveId" clId="{86C240FA-138D-4175-A309-0BD28AC4B5CE}" dt="2020-03-31T11:55:51.903" v="1632" actId="1076"/>
          <ac:picMkLst>
            <pc:docMk/>
            <pc:sldMk cId="0" sldId="262"/>
            <ac:picMk id="20" creationId="{70AC951C-37E6-4753-A0EA-89F636CE78AE}"/>
          </ac:picMkLst>
        </pc:picChg>
        <pc:picChg chg="add del">
          <ac:chgData name="deeptishastrinew@outlook.com" userId="4c97b5a890db15f0" providerId="LiveId" clId="{86C240FA-138D-4175-A309-0BD28AC4B5CE}" dt="2020-03-31T11:56:07.928" v="1634" actId="478"/>
          <ac:picMkLst>
            <pc:docMk/>
            <pc:sldMk cId="0" sldId="262"/>
            <ac:picMk id="21" creationId="{80F21D50-ED37-41E7-A6C9-BDF33F4302D7}"/>
          </ac:picMkLst>
        </pc:picChg>
      </pc:sldChg>
      <pc:sldChg chg="addSp delSp modSp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0" sldId="264"/>
        </pc:sldMkLst>
        <pc:spChg chg="add mod">
          <ac:chgData name="deeptishastrinew@outlook.com" userId="4c97b5a890db15f0" providerId="LiveId" clId="{86C240FA-138D-4175-A309-0BD28AC4B5CE}" dt="2020-03-31T11:39:26.054" v="1340" actId="1076"/>
          <ac:spMkLst>
            <pc:docMk/>
            <pc:sldMk cId="0" sldId="264"/>
            <ac:spMk id="2" creationId="{05E01C57-6A62-4B98-9EB5-5BB622564F9C}"/>
          </ac:spMkLst>
        </pc:spChg>
        <pc:spChg chg="mod">
          <ac:chgData name="deeptishastrinew@outlook.com" userId="4c97b5a890db15f0" providerId="LiveId" clId="{86C240FA-138D-4175-A309-0BD28AC4B5CE}" dt="2020-03-31T11:36:53.535" v="1284" actId="1582"/>
          <ac:spMkLst>
            <pc:docMk/>
            <pc:sldMk cId="0" sldId="264"/>
            <ac:spMk id="4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5:06:30.669" v="2938" actId="122"/>
          <ac:spMkLst>
            <pc:docMk/>
            <pc:sldMk cId="0" sldId="264"/>
            <ac:spMk id="6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38:07.596" v="1296" actId="478"/>
          <ac:spMkLst>
            <pc:docMk/>
            <pc:sldMk cId="0" sldId="264"/>
            <ac:spMk id="8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37:56.791" v="1291" actId="478"/>
          <ac:spMkLst>
            <pc:docMk/>
            <pc:sldMk cId="0" sldId="264"/>
            <ac:spMk id="9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38:03.707" v="1294" actId="478"/>
          <ac:spMkLst>
            <pc:docMk/>
            <pc:sldMk cId="0" sldId="264"/>
            <ac:spMk id="10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38:05.525" v="1295" actId="478"/>
          <ac:spMkLst>
            <pc:docMk/>
            <pc:sldMk cId="0" sldId="264"/>
            <ac:spMk id="11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38:01.911" v="1293" actId="478"/>
          <ac:spMkLst>
            <pc:docMk/>
            <pc:sldMk cId="0" sldId="264"/>
            <ac:spMk id="12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37:58.957" v="1292" actId="478"/>
          <ac:spMkLst>
            <pc:docMk/>
            <pc:sldMk cId="0" sldId="264"/>
            <ac:spMk id="13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38:12.235" v="1298" actId="478"/>
          <ac:spMkLst>
            <pc:docMk/>
            <pc:sldMk cId="0" sldId="264"/>
            <ac:spMk id="14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38:09.702" v="1297" actId="478"/>
          <ac:spMkLst>
            <pc:docMk/>
            <pc:sldMk cId="0" sldId="264"/>
            <ac:spMk id="15" creationId="{00000000-0000-0000-0000-000000000000}"/>
          </ac:spMkLst>
        </pc:sp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64"/>
            <ac:picMk id="5" creationId="{2DFCCA6A-F06A-4D2F-A03D-7903E3A7F4C9}"/>
          </ac:picMkLst>
        </pc:picChg>
        <pc:picChg chg="del">
          <ac:chgData name="deeptishastrinew@outlook.com" userId="4c97b5a890db15f0" providerId="LiveId" clId="{86C240FA-138D-4175-A309-0BD28AC4B5CE}" dt="2020-03-31T11:37:54.384" v="1290" actId="478"/>
          <ac:picMkLst>
            <pc:docMk/>
            <pc:sldMk cId="0" sldId="264"/>
            <ac:picMk id="7" creationId="{00000000-0000-0000-0000-000000000000}"/>
          </ac:picMkLst>
        </pc:picChg>
        <pc:picChg chg="add mod">
          <ac:chgData name="deeptishastrinew@outlook.com" userId="4c97b5a890db15f0" providerId="LiveId" clId="{86C240FA-138D-4175-A309-0BD28AC4B5CE}" dt="2020-03-31T11:38:39.101" v="1304" actId="1582"/>
          <ac:picMkLst>
            <pc:docMk/>
            <pc:sldMk cId="0" sldId="264"/>
            <ac:picMk id="16" creationId="{8303A804-E485-4980-BE39-8677046E9C44}"/>
          </ac:picMkLst>
        </pc:picChg>
        <pc:inkChg chg="add del">
          <ac:chgData name="deeptishastrinew@outlook.com" userId="4c97b5a890db15f0" providerId="LiveId" clId="{86C240FA-138D-4175-A309-0BD28AC4B5CE}" dt="2020-03-31T20:13:10.199" v="3091"/>
          <ac:inkMkLst>
            <pc:docMk/>
            <pc:sldMk cId="0" sldId="264"/>
            <ac:inkMk id="3" creationId="{44EA999C-598F-45AC-892A-B910168BF469}"/>
          </ac:inkMkLst>
        </pc:inkChg>
      </pc:sldChg>
      <pc:sldChg chg="addSp delSp modSp modTransition delAnim modAnim">
        <pc:chgData name="deeptishastrinew@outlook.com" userId="4c97b5a890db15f0" providerId="LiveId" clId="{86C240FA-138D-4175-A309-0BD28AC4B5CE}" dt="2020-03-31T20:13:10.199" v="3091"/>
        <pc:sldMkLst>
          <pc:docMk/>
          <pc:sldMk cId="0" sldId="265"/>
        </pc:sldMkLst>
        <pc:spChg chg="add mod">
          <ac:chgData name="deeptishastrinew@outlook.com" userId="4c97b5a890db15f0" providerId="LiveId" clId="{86C240FA-138D-4175-A309-0BD28AC4B5CE}" dt="2020-03-31T05:53:14.541" v="473" actId="207"/>
          <ac:spMkLst>
            <pc:docMk/>
            <pc:sldMk cId="0" sldId="265"/>
            <ac:spMk id="2" creationId="{1A33EE05-B1F3-4AB6-B4D2-2FA90D5BA705}"/>
          </ac:spMkLst>
        </pc:spChg>
        <pc:spChg chg="add mod ord">
          <ac:chgData name="deeptishastrinew@outlook.com" userId="4c97b5a890db15f0" providerId="LiveId" clId="{86C240FA-138D-4175-A309-0BD28AC4B5CE}" dt="2020-03-31T11:21:47.230" v="1092" actId="14100"/>
          <ac:spMkLst>
            <pc:docMk/>
            <pc:sldMk cId="0" sldId="265"/>
            <ac:spMk id="3" creationId="{0E1F9E97-9B79-4D7C-9C62-EFA02210902C}"/>
          </ac:spMkLst>
        </pc:spChg>
        <pc:spChg chg="add del mod">
          <ac:chgData name="deeptishastrinew@outlook.com" userId="4c97b5a890db15f0" providerId="LiveId" clId="{86C240FA-138D-4175-A309-0BD28AC4B5CE}" dt="2020-03-31T05:53:52.735" v="475" actId="478"/>
          <ac:spMkLst>
            <pc:docMk/>
            <pc:sldMk cId="0" sldId="265"/>
            <ac:spMk id="3" creationId="{E40ADEEA-0067-4A9C-A784-7E40CFC93525}"/>
          </ac:spMkLst>
        </pc:spChg>
        <pc:spChg chg="mod">
          <ac:chgData name="deeptishastrinew@outlook.com" userId="4c97b5a890db15f0" providerId="LiveId" clId="{86C240FA-138D-4175-A309-0BD28AC4B5CE}" dt="2020-03-31T11:18:37.355" v="1033" actId="27636"/>
          <ac:spMkLst>
            <pc:docMk/>
            <pc:sldMk cId="0" sldId="265"/>
            <ac:spMk id="4" creationId="{00000000-0000-0000-0000-000000000000}"/>
          </ac:spMkLst>
        </pc:spChg>
        <pc:spChg chg="add mod ord">
          <ac:chgData name="deeptishastrinew@outlook.com" userId="4c97b5a890db15f0" providerId="LiveId" clId="{86C240FA-138D-4175-A309-0BD28AC4B5CE}" dt="2020-03-31T10:39:16.921" v="751" actId="166"/>
          <ac:spMkLst>
            <pc:docMk/>
            <pc:sldMk cId="0" sldId="265"/>
            <ac:spMk id="5" creationId="{47F5E696-9614-4C26-A96F-937C81E603DC}"/>
          </ac:spMkLst>
        </pc:spChg>
        <pc:spChg chg="mod">
          <ac:chgData name="deeptishastrinew@outlook.com" userId="4c97b5a890db15f0" providerId="LiveId" clId="{86C240FA-138D-4175-A309-0BD28AC4B5CE}" dt="2020-03-31T11:19:39.715" v="1042" actId="1076"/>
          <ac:spMkLst>
            <pc:docMk/>
            <pc:sldMk cId="0" sldId="265"/>
            <ac:spMk id="6" creationId="{00000000-0000-0000-0000-000000000000}"/>
          </ac:spMkLst>
        </pc:spChg>
        <pc:spChg chg="add del mod">
          <ac:chgData name="deeptishastrinew@outlook.com" userId="4c97b5a890db15f0" providerId="LiveId" clId="{86C240FA-138D-4175-A309-0BD28AC4B5CE}" dt="2020-03-31T10:32:53.784" v="698" actId="478"/>
          <ac:spMkLst>
            <pc:docMk/>
            <pc:sldMk cId="0" sldId="265"/>
            <ac:spMk id="9" creationId="{B5579CD1-581B-4F28-965B-BFBD0D228759}"/>
          </ac:spMkLst>
        </pc:spChg>
        <pc:spChg chg="add mod ord">
          <ac:chgData name="deeptishastrinew@outlook.com" userId="4c97b5a890db15f0" providerId="LiveId" clId="{86C240FA-138D-4175-A309-0BD28AC4B5CE}" dt="2020-03-31T11:21:59.452" v="1095" actId="14100"/>
          <ac:spMkLst>
            <pc:docMk/>
            <pc:sldMk cId="0" sldId="265"/>
            <ac:spMk id="10" creationId="{9A486BBE-61BF-49E7-A03F-633ECDF833C8}"/>
          </ac:spMkLst>
        </pc:spChg>
        <pc:picChg chg="mod ord modCrop">
          <ac:chgData name="deeptishastrinew@outlook.com" userId="4c97b5a890db15f0" providerId="LiveId" clId="{86C240FA-138D-4175-A309-0BD28AC4B5CE}" dt="2020-03-31T11:21:18.510" v="1087" actId="14100"/>
          <ac:picMkLst>
            <pc:docMk/>
            <pc:sldMk cId="0" sldId="265"/>
            <ac:picMk id="7" creationId="{00000000-0000-0000-0000-000000000000}"/>
          </ac:picMkLst>
        </pc:picChg>
        <pc:picChg chg="del mod ord">
          <ac:chgData name="deeptishastrinew@outlook.com" userId="4c97b5a890db15f0" providerId="LiveId" clId="{86C240FA-138D-4175-A309-0BD28AC4B5CE}" dt="2020-03-31T10:38:48.616" v="743" actId="478"/>
          <ac:picMkLst>
            <pc:docMk/>
            <pc:sldMk cId="0" sldId="265"/>
            <ac:picMk id="8" creationId="{00000000-0000-0000-0000-000000000000}"/>
          </ac:picMkLst>
        </pc:pic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65"/>
            <ac:picMk id="8" creationId="{BF598163-91BC-4403-A014-E717452910F9}"/>
          </ac:picMkLst>
        </pc:picChg>
        <pc:picChg chg="add del">
          <ac:chgData name="deeptishastrinew@outlook.com" userId="4c97b5a890db15f0" providerId="LiveId" clId="{86C240FA-138D-4175-A309-0BD28AC4B5CE}" dt="2020-03-31T10:38:45.839" v="742" actId="478"/>
          <ac:picMkLst>
            <pc:docMk/>
            <pc:sldMk cId="0" sldId="265"/>
            <ac:picMk id="11" creationId="{EF8CFE40-BBDE-4F3D-8A74-9C1EE90E4441}"/>
          </ac:picMkLst>
        </pc:picChg>
      </pc:sldChg>
      <pc:sldChg chg="addSp delSp modSp modTransition delAnim modAnim">
        <pc:chgData name="deeptishastrinew@outlook.com" userId="4c97b5a890db15f0" providerId="LiveId" clId="{86C240FA-138D-4175-A309-0BD28AC4B5CE}" dt="2020-03-31T20:13:10.199" v="3091"/>
        <pc:sldMkLst>
          <pc:docMk/>
          <pc:sldMk cId="0" sldId="286"/>
        </pc:sldMkLst>
        <pc:spChg chg="add del mod">
          <ac:chgData name="deeptishastrinew@outlook.com" userId="4c97b5a890db15f0" providerId="LiveId" clId="{86C240FA-138D-4175-A309-0BD28AC4B5CE}" dt="2020-03-31T06:13:27.881" v="589" actId="21"/>
          <ac:spMkLst>
            <pc:docMk/>
            <pc:sldMk cId="0" sldId="286"/>
            <ac:spMk id="2" creationId="{3151AA0D-641B-4786-835C-E512DAD63454}"/>
          </ac:spMkLst>
        </pc:spChg>
        <pc:spChg chg="mod">
          <ac:chgData name="deeptishastrinew@outlook.com" userId="4c97b5a890db15f0" providerId="LiveId" clId="{86C240FA-138D-4175-A309-0BD28AC4B5CE}" dt="2020-03-31T11:23:07.897" v="1107" actId="27636"/>
          <ac:spMkLst>
            <pc:docMk/>
            <pc:sldMk cId="0" sldId="286"/>
            <ac:spMk id="3" creationId="{00000000-0000-0000-0000-000000000000}"/>
          </ac:spMkLst>
        </pc:spChg>
        <pc:spChg chg="add mod">
          <ac:chgData name="deeptishastrinew@outlook.com" userId="4c97b5a890db15f0" providerId="LiveId" clId="{86C240FA-138D-4175-A309-0BD28AC4B5CE}" dt="2020-03-31T06:12:06.138" v="567" actId="113"/>
          <ac:spMkLst>
            <pc:docMk/>
            <pc:sldMk cId="0" sldId="286"/>
            <ac:spMk id="4" creationId="{E6668D4E-12F8-4FA1-B4A4-79EC16361750}"/>
          </ac:spMkLst>
        </pc:spChg>
        <pc:spChg chg="mod">
          <ac:chgData name="deeptishastrinew@outlook.com" userId="4c97b5a890db15f0" providerId="LiveId" clId="{86C240FA-138D-4175-A309-0BD28AC4B5CE}" dt="2020-03-31T11:22:45.278" v="1098" actId="1582"/>
          <ac:spMkLst>
            <pc:docMk/>
            <pc:sldMk cId="0" sldId="286"/>
            <ac:spMk id="5" creationId="{00000000-0000-0000-0000-000000000000}"/>
          </ac:spMkLst>
        </pc:spChg>
        <pc:spChg chg="add mod">
          <ac:chgData name="deeptishastrinew@outlook.com" userId="4c97b5a890db15f0" providerId="LiveId" clId="{86C240FA-138D-4175-A309-0BD28AC4B5CE}" dt="2020-03-31T06:14:21.945" v="614" actId="14100"/>
          <ac:spMkLst>
            <pc:docMk/>
            <pc:sldMk cId="0" sldId="286"/>
            <ac:spMk id="8" creationId="{CD4C6B7B-D89D-422A-B1F8-89B3B774438A}"/>
          </ac:spMkLst>
        </pc:spChg>
        <pc:picChg chg="add del mod">
          <ac:chgData name="deeptishastrinew@outlook.com" userId="4c97b5a890db15f0" providerId="LiveId" clId="{86C240FA-138D-4175-A309-0BD28AC4B5CE}" dt="2020-03-31T16:41:04.435" v="3075"/>
          <ac:picMkLst>
            <pc:docMk/>
            <pc:sldMk cId="0" sldId="286"/>
            <ac:picMk id="2" creationId="{A8209F79-BA4A-4FBA-A675-A9E17340C416}"/>
          </ac:picMkLst>
        </pc:picChg>
        <pc:picChg chg="mod">
          <ac:chgData name="deeptishastrinew@outlook.com" userId="4c97b5a890db15f0" providerId="LiveId" clId="{86C240FA-138D-4175-A309-0BD28AC4B5CE}" dt="2020-03-31T06:12:59.096" v="580" actId="14100"/>
          <ac:picMkLst>
            <pc:docMk/>
            <pc:sldMk cId="0" sldId="286"/>
            <ac:picMk id="6" creationId="{00000000-0000-0000-0000-000000000000}"/>
          </ac:picMkLst>
        </pc:picChg>
        <pc:picChg chg="del">
          <ac:chgData name="deeptishastrinew@outlook.com" userId="4c97b5a890db15f0" providerId="LiveId" clId="{86C240FA-138D-4175-A309-0BD28AC4B5CE}" dt="2020-03-31T06:11:29.259" v="541" actId="478"/>
          <ac:picMkLst>
            <pc:docMk/>
            <pc:sldMk cId="0" sldId="286"/>
            <ac:picMk id="7" creationId="{00000000-0000-0000-0000-000000000000}"/>
          </ac:picMkLst>
        </pc:pic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86"/>
            <ac:picMk id="9" creationId="{C52F3C86-FF41-44C0-8851-8662807AD1C4}"/>
          </ac:picMkLst>
        </pc:picChg>
        <pc:picChg chg="add del mod">
          <ac:chgData name="deeptishastrinew@outlook.com" userId="4c97b5a890db15f0" providerId="LiveId" clId="{86C240FA-138D-4175-A309-0BD28AC4B5CE}" dt="2020-03-31T06:12:55.216" v="579"/>
          <ac:picMkLst>
            <pc:docMk/>
            <pc:sldMk cId="0" sldId="286"/>
            <ac:picMk id="4098" creationId="{8C9B7457-C05A-4268-833B-FA18E88E6763}"/>
          </ac:picMkLst>
        </pc:picChg>
        <pc:picChg chg="add mod">
          <ac:chgData name="deeptishastrinew@outlook.com" userId="4c97b5a890db15f0" providerId="LiveId" clId="{86C240FA-138D-4175-A309-0BD28AC4B5CE}" dt="2020-03-31T06:13:41.108" v="594" actId="14100"/>
          <ac:picMkLst>
            <pc:docMk/>
            <pc:sldMk cId="0" sldId="286"/>
            <ac:picMk id="4100" creationId="{62AACB66-F6BE-4530-B901-331B6E511E20}"/>
          </ac:picMkLst>
        </pc:picChg>
        <pc:inkChg chg="add del">
          <ac:chgData name="deeptishastrinew@outlook.com" userId="4c97b5a890db15f0" providerId="LiveId" clId="{86C240FA-138D-4175-A309-0BD28AC4B5CE}" dt="2020-03-31T20:13:10.199" v="3091"/>
          <ac:inkMkLst>
            <pc:docMk/>
            <pc:sldMk cId="0" sldId="286"/>
            <ac:inkMk id="7" creationId="{022B46BC-9094-462A-8E0D-1B8972DAAD99}"/>
          </ac:inkMkLst>
        </pc:inkChg>
        <pc:cxnChg chg="add del mod">
          <ac:chgData name="deeptishastrinew@outlook.com" userId="4c97b5a890db15f0" providerId="LiveId" clId="{86C240FA-138D-4175-A309-0BD28AC4B5CE}" dt="2020-03-31T06:15:01.232" v="618" actId="478"/>
          <ac:cxnSpMkLst>
            <pc:docMk/>
            <pc:sldMk cId="0" sldId="286"/>
            <ac:cxnSpMk id="10" creationId="{ADCBF5DE-EC21-49A8-ADFC-78899A867E5E}"/>
          </ac:cxnSpMkLst>
        </pc:cxnChg>
        <pc:cxnChg chg="add mod">
          <ac:chgData name="deeptishastrinew@outlook.com" userId="4c97b5a890db15f0" providerId="LiveId" clId="{86C240FA-138D-4175-A309-0BD28AC4B5CE}" dt="2020-03-31T06:15:14.603" v="621" actId="1582"/>
          <ac:cxnSpMkLst>
            <pc:docMk/>
            <pc:sldMk cId="0" sldId="286"/>
            <ac:cxnSpMk id="12" creationId="{70E5BA1B-7FB8-429C-BD2D-E1B77165A312}"/>
          </ac:cxnSpMkLst>
        </pc:cxnChg>
      </pc:sldChg>
      <pc:sldChg chg="addSp delSp modSp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0" sldId="287"/>
        </pc:sldMkLst>
        <pc:spChg chg="mod">
          <ac:chgData name="deeptishastrinew@outlook.com" userId="4c97b5a890db15f0" providerId="LiveId" clId="{86C240FA-138D-4175-A309-0BD28AC4B5CE}" dt="2020-03-31T11:23:46.356" v="1114" actId="113"/>
          <ac:spMkLst>
            <pc:docMk/>
            <pc:sldMk cId="0" sldId="287"/>
            <ac:spMk id="3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1:23:34.476" v="1110" actId="1582"/>
          <ac:spMkLst>
            <pc:docMk/>
            <pc:sldMk cId="0" sldId="287"/>
            <ac:spMk id="4" creationId="{00000000-0000-0000-0000-000000000000}"/>
          </ac:spMkLst>
        </pc:sp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87"/>
            <ac:picMk id="5" creationId="{DC20A1AD-F003-4200-91B8-CA85153A9F87}"/>
          </ac:picMkLst>
        </pc:picChg>
        <pc:inkChg chg="add del">
          <ac:chgData name="deeptishastrinew@outlook.com" userId="4c97b5a890db15f0" providerId="LiveId" clId="{86C240FA-138D-4175-A309-0BD28AC4B5CE}" dt="2020-03-31T20:13:10.199" v="3091"/>
          <ac:inkMkLst>
            <pc:docMk/>
            <pc:sldMk cId="0" sldId="287"/>
            <ac:inkMk id="2" creationId="{58286D33-5C2F-4CBE-BF69-8380889A9E47}"/>
          </ac:inkMkLst>
        </pc:inkChg>
      </pc:sldChg>
      <pc:sldChg chg="addSp delSp modSp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0" sldId="288"/>
        </pc:sldMkLst>
        <pc:spChg chg="mod">
          <ac:chgData name="deeptishastrinew@outlook.com" userId="4c97b5a890db15f0" providerId="LiveId" clId="{86C240FA-138D-4175-A309-0BD28AC4B5CE}" dt="2020-03-31T11:24:28.882" v="1123" actId="14100"/>
          <ac:spMkLst>
            <pc:docMk/>
            <pc:sldMk cId="0" sldId="288"/>
            <ac:spMk id="5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1:24:10.836" v="1117" actId="1582"/>
          <ac:spMkLst>
            <pc:docMk/>
            <pc:sldMk cId="0" sldId="288"/>
            <ac:spMk id="6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1:26:54.550" v="1144" actId="1076"/>
          <ac:spMkLst>
            <pc:docMk/>
            <pc:sldMk cId="0" sldId="288"/>
            <ac:spMk id="8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1:26:13.455" v="1140" actId="1076"/>
          <ac:spMkLst>
            <pc:docMk/>
            <pc:sldMk cId="0" sldId="288"/>
            <ac:spMk id="11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1:25:25.225" v="1131" actId="1076"/>
          <ac:spMkLst>
            <pc:docMk/>
            <pc:sldMk cId="0" sldId="288"/>
            <ac:spMk id="17" creationId="{00000000-0000-0000-0000-000000000000}"/>
          </ac:spMkLst>
        </pc:sp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88"/>
            <ac:picMk id="2" creationId="{F66C7A80-D6CF-4427-BF04-90D3539541E8}"/>
          </ac:picMkLst>
        </pc:picChg>
        <pc:picChg chg="mod modCrop">
          <ac:chgData name="deeptishastrinew@outlook.com" userId="4c97b5a890db15f0" providerId="LiveId" clId="{86C240FA-138D-4175-A309-0BD28AC4B5CE}" dt="2020-03-31T11:25:15.238" v="1129" actId="14100"/>
          <ac:picMkLst>
            <pc:docMk/>
            <pc:sldMk cId="0" sldId="288"/>
            <ac:picMk id="7" creationId="{00000000-0000-0000-0000-000000000000}"/>
          </ac:picMkLst>
        </pc:picChg>
        <pc:cxnChg chg="mod">
          <ac:chgData name="deeptishastrinew@outlook.com" userId="4c97b5a890db15f0" providerId="LiveId" clId="{86C240FA-138D-4175-A309-0BD28AC4B5CE}" dt="2020-03-31T11:26:50" v="1143" actId="14100"/>
          <ac:cxnSpMkLst>
            <pc:docMk/>
            <pc:sldMk cId="0" sldId="288"/>
            <ac:cxnSpMk id="10" creationId="{00000000-0000-0000-0000-000000000000}"/>
          </ac:cxnSpMkLst>
        </pc:cxnChg>
        <pc:cxnChg chg="mod">
          <ac:chgData name="deeptishastrinew@outlook.com" userId="4c97b5a890db15f0" providerId="LiveId" clId="{86C240FA-138D-4175-A309-0BD28AC4B5CE}" dt="2020-03-31T11:26:08.784" v="1139" actId="14100"/>
          <ac:cxnSpMkLst>
            <pc:docMk/>
            <pc:sldMk cId="0" sldId="288"/>
            <ac:cxnSpMk id="15" creationId="{00000000-0000-0000-0000-000000000000}"/>
          </ac:cxnSpMkLst>
        </pc:cxnChg>
        <pc:cxnChg chg="mod">
          <ac:chgData name="deeptishastrinew@outlook.com" userId="4c97b5a890db15f0" providerId="LiveId" clId="{86C240FA-138D-4175-A309-0BD28AC4B5CE}" dt="2020-03-31T11:26:23.635" v="1141" actId="14100"/>
          <ac:cxnSpMkLst>
            <pc:docMk/>
            <pc:sldMk cId="0" sldId="288"/>
            <ac:cxnSpMk id="19" creationId="{00000000-0000-0000-0000-000000000000}"/>
          </ac:cxnSpMkLst>
        </pc:cxnChg>
      </pc:sldChg>
      <pc:sldChg chg="addSp delSp modSp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0" sldId="289"/>
        </pc:sldMkLst>
        <pc:spChg chg="mod">
          <ac:chgData name="deeptishastrinew@outlook.com" userId="4c97b5a890db15f0" providerId="LiveId" clId="{86C240FA-138D-4175-A309-0BD28AC4B5CE}" dt="2020-03-31T11:27:32.637" v="1156" actId="1076"/>
          <ac:spMkLst>
            <pc:docMk/>
            <pc:sldMk cId="0" sldId="289"/>
            <ac:spMk id="3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1:27:12.376" v="1149" actId="27636"/>
          <ac:spMkLst>
            <pc:docMk/>
            <pc:sldMk cId="0" sldId="289"/>
            <ac:spMk id="4" creationId="{00000000-0000-0000-0000-000000000000}"/>
          </ac:spMkLst>
        </pc:sp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89"/>
            <ac:picMk id="2" creationId="{298D82B3-86F1-45B3-AA62-82503190C5DC}"/>
          </ac:picMkLst>
        </pc:picChg>
      </pc:sldChg>
      <pc:sldChg chg="addSp delSp modSp ord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0" sldId="290"/>
        </pc:sldMkLst>
        <pc:spChg chg="add mod">
          <ac:chgData name="deeptishastrinew@outlook.com" userId="4c97b5a890db15f0" providerId="LiveId" clId="{86C240FA-138D-4175-A309-0BD28AC4B5CE}" dt="2020-03-31T11:28:13.261" v="1167" actId="207"/>
          <ac:spMkLst>
            <pc:docMk/>
            <pc:sldMk cId="0" sldId="290"/>
            <ac:spMk id="2" creationId="{55C27932-BD22-4AD5-894D-EA0DA2AAB7AF}"/>
          </ac:spMkLst>
        </pc:spChg>
        <pc:spChg chg="mod">
          <ac:chgData name="deeptishastrinew@outlook.com" userId="4c97b5a890db15f0" providerId="LiveId" clId="{86C240FA-138D-4175-A309-0BD28AC4B5CE}" dt="2020-03-31T11:28:00.575" v="1164" actId="113"/>
          <ac:spMkLst>
            <pc:docMk/>
            <pc:sldMk cId="0" sldId="290"/>
            <ac:spMk id="3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1:27:46.880" v="1159" actId="1582"/>
          <ac:spMkLst>
            <pc:docMk/>
            <pc:sldMk cId="0" sldId="290"/>
            <ac:spMk id="5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1:28:31.490" v="1171" actId="1582"/>
          <ac:spMkLst>
            <pc:docMk/>
            <pc:sldMk cId="0" sldId="290"/>
            <ac:spMk id="7" creationId="{00000000-0000-0000-0000-000000000000}"/>
          </ac:spMkLst>
        </pc:spChg>
        <pc:picChg chg="add del mod">
          <ac:chgData name="deeptishastrinew@outlook.com" userId="4c97b5a890db15f0" providerId="LiveId" clId="{86C240FA-138D-4175-A309-0BD28AC4B5CE}" dt="2020-03-31T16:37:54.822" v="3073"/>
          <ac:picMkLst>
            <pc:docMk/>
            <pc:sldMk cId="0" sldId="290"/>
            <ac:picMk id="4" creationId="{638C3116-4575-475B-8FF5-0DB2F0DBB1D7}"/>
          </ac:picMkLst>
        </pc:pic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90"/>
            <ac:picMk id="8" creationId="{006612BA-AA2A-47E2-8915-DD05CDCC00B4}"/>
          </ac:picMkLst>
        </pc:picChg>
      </pc:sldChg>
      <pc:sldChg chg="addSp delSp modSp modTransition addAnim delAnim modAnim">
        <pc:chgData name="deeptishastrinew@outlook.com" userId="4c97b5a890db15f0" providerId="LiveId" clId="{86C240FA-138D-4175-A309-0BD28AC4B5CE}" dt="2020-03-31T20:13:10.199" v="3091"/>
        <pc:sldMkLst>
          <pc:docMk/>
          <pc:sldMk cId="0" sldId="291"/>
        </pc:sldMkLst>
        <pc:spChg chg="mod">
          <ac:chgData name="deeptishastrinew@outlook.com" userId="4c97b5a890db15f0" providerId="LiveId" clId="{86C240FA-138D-4175-A309-0BD28AC4B5CE}" dt="2020-03-31T11:50:26.983" v="1564" actId="20577"/>
          <ac:spMkLst>
            <pc:docMk/>
            <pc:sldMk cId="0" sldId="291"/>
            <ac:spMk id="3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1:29:43.152" v="1184" actId="1076"/>
          <ac:spMkLst>
            <pc:docMk/>
            <pc:sldMk cId="0" sldId="291"/>
            <ac:spMk id="4" creationId="{00000000-0000-0000-0000-000000000000}"/>
          </ac:spMkLst>
        </pc:spChg>
        <pc:spChg chg="add mod">
          <ac:chgData name="deeptishastrinew@outlook.com" userId="4c97b5a890db15f0" providerId="LiveId" clId="{86C240FA-138D-4175-A309-0BD28AC4B5CE}" dt="2020-03-31T11:52:49.146" v="1596" actId="14100"/>
          <ac:spMkLst>
            <pc:docMk/>
            <pc:sldMk cId="0" sldId="291"/>
            <ac:spMk id="8" creationId="{35C9FEBA-20B2-4E7F-B396-93102468B62B}"/>
          </ac:spMkLst>
        </pc:spChg>
        <pc:spChg chg="add mod">
          <ac:chgData name="deeptishastrinew@outlook.com" userId="4c97b5a890db15f0" providerId="LiveId" clId="{86C240FA-138D-4175-A309-0BD28AC4B5CE}" dt="2020-03-31T11:51:43.474" v="1583" actId="208"/>
          <ac:spMkLst>
            <pc:docMk/>
            <pc:sldMk cId="0" sldId="291"/>
            <ac:spMk id="9" creationId="{4445218C-36E4-4BF5-86E3-571A127EC86E}"/>
          </ac:spMkLst>
        </pc:spChg>
        <pc:spChg chg="add mod">
          <ac:chgData name="deeptishastrinew@outlook.com" userId="4c97b5a890db15f0" providerId="LiveId" clId="{86C240FA-138D-4175-A309-0BD28AC4B5CE}" dt="2020-03-31T11:52:37.814" v="1595" actId="207"/>
          <ac:spMkLst>
            <pc:docMk/>
            <pc:sldMk cId="0" sldId="291"/>
            <ac:spMk id="10" creationId="{2985199D-B494-4FD2-8AE6-B58B8139BAFE}"/>
          </ac:spMkLst>
        </pc:spChg>
        <pc:spChg chg="add del mod">
          <ac:chgData name="deeptishastrinew@outlook.com" userId="4c97b5a890db15f0" providerId="LiveId" clId="{86C240FA-138D-4175-A309-0BD28AC4B5CE}" dt="2020-03-31T11:52:33.734" v="1594" actId="207"/>
          <ac:spMkLst>
            <pc:docMk/>
            <pc:sldMk cId="0" sldId="291"/>
            <ac:spMk id="11" creationId="{5C3F8D50-1CD7-4ED6-BB97-4BDEC5F4C4FC}"/>
          </ac:spMkLst>
        </pc:spChg>
        <pc:picChg chg="add del mod">
          <ac:chgData name="deeptishastrinew@outlook.com" userId="4c97b5a890db15f0" providerId="LiveId" clId="{86C240FA-138D-4175-A309-0BD28AC4B5CE}" dt="2020-03-31T16:41:10.432" v="3076"/>
          <ac:picMkLst>
            <pc:docMk/>
            <pc:sldMk cId="0" sldId="291"/>
            <ac:picMk id="2" creationId="{F9EC0BF2-8466-4007-A2CC-CAB023084ED3}"/>
          </ac:picMkLst>
        </pc:picChg>
        <pc:picChg chg="del">
          <ac:chgData name="deeptishastrinew@outlook.com" userId="4c97b5a890db15f0" providerId="LiveId" clId="{86C240FA-138D-4175-A309-0BD28AC4B5CE}" dt="2020-03-31T10:43:28.682" v="784" actId="478"/>
          <ac:picMkLst>
            <pc:docMk/>
            <pc:sldMk cId="0" sldId="291"/>
            <ac:picMk id="5" creationId="{00000000-0000-0000-0000-000000000000}"/>
          </ac:picMkLst>
        </pc:pic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91"/>
            <ac:picMk id="5" creationId="{0864399A-298F-4DAA-983F-22D162733416}"/>
          </ac:picMkLst>
        </pc:picChg>
        <pc:picChg chg="add del mod">
          <ac:chgData name="deeptishastrinew@outlook.com" userId="4c97b5a890db15f0" providerId="LiveId" clId="{86C240FA-138D-4175-A309-0BD28AC4B5CE}" dt="2020-03-31T10:43:55.663" v="786" actId="478"/>
          <ac:picMkLst>
            <pc:docMk/>
            <pc:sldMk cId="0" sldId="291"/>
            <ac:picMk id="6" creationId="{8F093F81-627C-421A-98E0-641EDC9F512E}"/>
          </ac:picMkLst>
        </pc:picChg>
        <pc:picChg chg="add del mod modCrop">
          <ac:chgData name="deeptishastrinew@outlook.com" userId="4c97b5a890db15f0" providerId="LiveId" clId="{86C240FA-138D-4175-A309-0BD28AC4B5CE}" dt="2020-03-31T11:50:29.556" v="1565" actId="478"/>
          <ac:picMkLst>
            <pc:docMk/>
            <pc:sldMk cId="0" sldId="291"/>
            <ac:picMk id="7" creationId="{CF7B0C0F-0539-4825-A525-091E22F8AD67}"/>
          </ac:picMkLst>
        </pc:picChg>
        <pc:picChg chg="add mod">
          <ac:chgData name="deeptishastrinew@outlook.com" userId="4c97b5a890db15f0" providerId="LiveId" clId="{86C240FA-138D-4175-A309-0BD28AC4B5CE}" dt="2020-03-31T11:51:12.419" v="1578" actId="14100"/>
          <ac:picMkLst>
            <pc:docMk/>
            <pc:sldMk cId="0" sldId="291"/>
            <ac:picMk id="12" creationId="{80FB0B0D-89BB-4A67-BBF4-BBD9C4E8FA80}"/>
          </ac:picMkLst>
        </pc:picChg>
      </pc:sldChg>
      <pc:sldChg chg="addSp delSp modSp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0" sldId="292"/>
        </pc:sldMkLst>
        <pc:spChg chg="add mod">
          <ac:chgData name="deeptishastrinew@outlook.com" userId="4c97b5a890db15f0" providerId="LiveId" clId="{86C240FA-138D-4175-A309-0BD28AC4B5CE}" dt="2020-03-31T11:29:54.178" v="1187" actId="207"/>
          <ac:spMkLst>
            <pc:docMk/>
            <pc:sldMk cId="0" sldId="292"/>
            <ac:spMk id="3" creationId="{D17E3409-71E2-4BF1-858E-892C35B649A3}"/>
          </ac:spMkLst>
        </pc:spChg>
        <pc:spChg chg="add mod">
          <ac:chgData name="deeptishastrinew@outlook.com" userId="4c97b5a890db15f0" providerId="LiveId" clId="{86C240FA-138D-4175-A309-0BD28AC4B5CE}" dt="2020-03-31T11:30:02.049" v="1188" actId="208"/>
          <ac:spMkLst>
            <pc:docMk/>
            <pc:sldMk cId="0" sldId="292"/>
            <ac:spMk id="5" creationId="{D7C2F7AF-8503-48B1-BF16-7F420E9CC8B0}"/>
          </ac:spMkLst>
        </pc:spChg>
        <pc:spChg chg="add mod">
          <ac:chgData name="deeptishastrinew@outlook.com" userId="4c97b5a890db15f0" providerId="LiveId" clId="{86C240FA-138D-4175-A309-0BD28AC4B5CE}" dt="2020-03-31T11:30:06.820" v="1189" actId="208"/>
          <ac:spMkLst>
            <pc:docMk/>
            <pc:sldMk cId="0" sldId="292"/>
            <ac:spMk id="6" creationId="{30567E6B-5052-4C6F-A95C-F490FD7A9A2A}"/>
          </ac:spMkLst>
        </pc:spChg>
        <pc:picChg chg="mod">
          <ac:chgData name="deeptishastrinew@outlook.com" userId="4c97b5a890db15f0" providerId="LiveId" clId="{86C240FA-138D-4175-A309-0BD28AC4B5CE}" dt="2020-03-31T11:08:02.879" v="907" actId="1076"/>
          <ac:picMkLst>
            <pc:docMk/>
            <pc:sldMk cId="0" sldId="292"/>
            <ac:picMk id="4" creationId="{00000000-0000-0000-0000-000000000000}"/>
          </ac:picMkLst>
        </pc:pic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92"/>
            <ac:picMk id="7" creationId="{9933B577-29AE-452F-ACE0-E110E02E7AE1}"/>
          </ac:picMkLst>
        </pc:picChg>
      </pc:sldChg>
      <pc:sldChg chg="addSp delSp modSp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0" sldId="293"/>
        </pc:sldMkLst>
        <pc:spChg chg="mod">
          <ac:chgData name="deeptishastrinew@outlook.com" userId="4c97b5a890db15f0" providerId="LiveId" clId="{86C240FA-138D-4175-A309-0BD28AC4B5CE}" dt="2020-03-31T11:31:40.321" v="1209" actId="14100"/>
          <ac:spMkLst>
            <pc:docMk/>
            <pc:sldMk cId="0" sldId="293"/>
            <ac:spMk id="4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1:36:05.664" v="1277" actId="207"/>
          <ac:spMkLst>
            <pc:docMk/>
            <pc:sldMk cId="0" sldId="293"/>
            <ac:spMk id="5" creationId="{00000000-0000-0000-0000-000000000000}"/>
          </ac:spMkLst>
        </pc:spChg>
        <pc:spChg chg="add mod">
          <ac:chgData name="deeptishastrinew@outlook.com" userId="4c97b5a890db15f0" providerId="LiveId" clId="{86C240FA-138D-4175-A309-0BD28AC4B5CE}" dt="2020-03-31T11:36:22.501" v="1281" actId="1076"/>
          <ac:spMkLst>
            <pc:docMk/>
            <pc:sldMk cId="0" sldId="293"/>
            <ac:spMk id="6" creationId="{704A3241-7BD4-4623-8661-92DC2AD7AE8D}"/>
          </ac:spMkLst>
        </pc:spChg>
        <pc:picChg chg="add del mod">
          <ac:chgData name="deeptishastrinew@outlook.com" userId="4c97b5a890db15f0" providerId="LiveId" clId="{86C240FA-138D-4175-A309-0BD28AC4B5CE}" dt="2020-03-31T16:50:46.278" v="3078"/>
          <ac:picMkLst>
            <pc:docMk/>
            <pc:sldMk cId="0" sldId="293"/>
            <ac:picMk id="2" creationId="{87BA8328-6DE2-427C-9A37-1FFED276BA74}"/>
          </ac:picMkLst>
        </pc:pic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93"/>
            <ac:picMk id="3" creationId="{34512B42-A42D-4E42-8F79-A2DDA50D1F0E}"/>
          </ac:picMkLst>
        </pc:picChg>
      </pc:sldChg>
      <pc:sldChg chg="addSp delSp modSp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0" sldId="294"/>
        </pc:sldMkLst>
        <pc:spChg chg="add mod">
          <ac:chgData name="deeptishastrinew@outlook.com" userId="4c97b5a890db15f0" providerId="LiveId" clId="{86C240FA-138D-4175-A309-0BD28AC4B5CE}" dt="2020-03-31T11:30:47.898" v="1198" actId="207"/>
          <ac:spMkLst>
            <pc:docMk/>
            <pc:sldMk cId="0" sldId="294"/>
            <ac:spMk id="3" creationId="{29F83FEE-C82A-4D12-9D0D-8B2CF98F0463}"/>
          </ac:spMkLst>
        </pc:spChg>
        <pc:spChg chg="add mod">
          <ac:chgData name="deeptishastrinew@outlook.com" userId="4c97b5a890db15f0" providerId="LiveId" clId="{86C240FA-138D-4175-A309-0BD28AC4B5CE}" dt="2020-03-31T11:30:17.155" v="1192" actId="1582"/>
          <ac:spMkLst>
            <pc:docMk/>
            <pc:sldMk cId="0" sldId="294"/>
            <ac:spMk id="5" creationId="{A8174050-B548-40D9-A6C0-E4B1CA2F3B10}"/>
          </ac:spMkLst>
        </pc:spChg>
        <pc:spChg chg="add mod">
          <ac:chgData name="deeptishastrinew@outlook.com" userId="4c97b5a890db15f0" providerId="LiveId" clId="{86C240FA-138D-4175-A309-0BD28AC4B5CE}" dt="2020-03-31T11:31:03.541" v="1202" actId="14100"/>
          <ac:spMkLst>
            <pc:docMk/>
            <pc:sldMk cId="0" sldId="294"/>
            <ac:spMk id="6" creationId="{8C79D2BD-35A0-428A-9D1B-2D5078B3E353}"/>
          </ac:spMkLst>
        </pc:sp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94"/>
            <ac:picMk id="7" creationId="{1974D507-12C5-435B-A9EB-FF392290DA61}"/>
          </ac:picMkLst>
        </pc:picChg>
      </pc:sldChg>
      <pc:sldChg chg="addSp delSp modSp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0" sldId="295"/>
        </pc:sldMkLst>
        <pc:spChg chg="mod">
          <ac:chgData name="deeptishastrinew@outlook.com" userId="4c97b5a890db15f0" providerId="LiveId" clId="{86C240FA-138D-4175-A309-0BD28AC4B5CE}" dt="2020-03-31T11:33:40.645" v="1228" actId="207"/>
          <ac:spMkLst>
            <pc:docMk/>
            <pc:sldMk cId="0" sldId="295"/>
            <ac:spMk id="3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1:33:14.080" v="1221" actId="1076"/>
          <ac:spMkLst>
            <pc:docMk/>
            <pc:sldMk cId="0" sldId="295"/>
            <ac:spMk id="4" creationId="{00000000-0000-0000-0000-000000000000}"/>
          </ac:spMkLst>
        </pc:sp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95"/>
            <ac:picMk id="2" creationId="{68740B3D-FDE7-4819-9DE0-5B2DD8081DC4}"/>
          </ac:picMkLst>
        </pc:picChg>
      </pc:sldChg>
      <pc:sldChg chg="addSp delSp modSp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0" sldId="297"/>
        </pc:sldMkLst>
        <pc:spChg chg="add mod">
          <ac:chgData name="deeptishastrinew@outlook.com" userId="4c97b5a890db15f0" providerId="LiveId" clId="{86C240FA-138D-4175-A309-0BD28AC4B5CE}" dt="2020-03-31T11:41:59.584" v="1369" actId="1076"/>
          <ac:spMkLst>
            <pc:docMk/>
            <pc:sldMk cId="0" sldId="297"/>
            <ac:spMk id="2" creationId="{089E844A-E57B-4FC5-9A1E-1AFDA585CB5C}"/>
          </ac:spMkLst>
        </pc:spChg>
        <pc:spChg chg="mod">
          <ac:chgData name="deeptishastrinew@outlook.com" userId="4c97b5a890db15f0" providerId="LiveId" clId="{86C240FA-138D-4175-A309-0BD28AC4B5CE}" dt="2020-03-31T11:39:59.805" v="1353" actId="1582"/>
          <ac:spMkLst>
            <pc:docMk/>
            <pc:sldMk cId="0" sldId="297"/>
            <ac:spMk id="4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39:46.601" v="1348" actId="478"/>
          <ac:spMkLst>
            <pc:docMk/>
            <pc:sldMk cId="0" sldId="297"/>
            <ac:spMk id="8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39:34.939" v="1342" actId="478"/>
          <ac:spMkLst>
            <pc:docMk/>
            <pc:sldMk cId="0" sldId="297"/>
            <ac:spMk id="9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39:37.034" v="1343" actId="478"/>
          <ac:spMkLst>
            <pc:docMk/>
            <pc:sldMk cId="0" sldId="297"/>
            <ac:spMk id="10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39:40.921" v="1345" actId="478"/>
          <ac:spMkLst>
            <pc:docMk/>
            <pc:sldMk cId="0" sldId="297"/>
            <ac:spMk id="11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39:38.849" v="1344" actId="478"/>
          <ac:spMkLst>
            <pc:docMk/>
            <pc:sldMk cId="0" sldId="297"/>
            <ac:spMk id="12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39:42.752" v="1346" actId="478"/>
          <ac:spMkLst>
            <pc:docMk/>
            <pc:sldMk cId="0" sldId="297"/>
            <ac:spMk id="13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39:50.627" v="1350" actId="478"/>
          <ac:spMkLst>
            <pc:docMk/>
            <pc:sldMk cId="0" sldId="297"/>
            <ac:spMk id="14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39:48.659" v="1349" actId="478"/>
          <ac:spMkLst>
            <pc:docMk/>
            <pc:sldMk cId="0" sldId="297"/>
            <ac:spMk id="15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4:25:37.228" v="2744" actId="20577"/>
          <ac:spMkLst>
            <pc:docMk/>
            <pc:sldMk cId="0" sldId="297"/>
            <ac:spMk id="16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1:39:44.622" v="1347" actId="478"/>
          <ac:spMkLst>
            <pc:docMk/>
            <pc:sldMk cId="0" sldId="297"/>
            <ac:spMk id="19" creationId="{00000000-0000-0000-0000-000000000000}"/>
          </ac:spMkLst>
        </pc:sp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97"/>
            <ac:picMk id="5" creationId="{92EA9791-72E6-4701-9B67-41CC42BB10CA}"/>
          </ac:picMkLst>
        </pc:picChg>
        <pc:picChg chg="del">
          <ac:chgData name="deeptishastrinew@outlook.com" userId="4c97b5a890db15f0" providerId="LiveId" clId="{86C240FA-138D-4175-A309-0BD28AC4B5CE}" dt="2020-03-31T11:39:32.171" v="1341" actId="478"/>
          <ac:picMkLst>
            <pc:docMk/>
            <pc:sldMk cId="0" sldId="297"/>
            <ac:picMk id="7" creationId="{00000000-0000-0000-0000-000000000000}"/>
          </ac:picMkLst>
        </pc:picChg>
        <pc:picChg chg="add mod">
          <ac:chgData name="deeptishastrinew@outlook.com" userId="4c97b5a890db15f0" providerId="LiveId" clId="{86C240FA-138D-4175-A309-0BD28AC4B5CE}" dt="2020-03-31T11:41:07.150" v="1364" actId="1076"/>
          <ac:picMkLst>
            <pc:docMk/>
            <pc:sldMk cId="0" sldId="297"/>
            <ac:picMk id="17" creationId="{00BEA530-C2D6-4D25-B978-83A104327374}"/>
          </ac:picMkLst>
        </pc:picChg>
        <pc:picChg chg="add del">
          <ac:chgData name="deeptishastrinew@outlook.com" userId="4c97b5a890db15f0" providerId="LiveId" clId="{86C240FA-138D-4175-A309-0BD28AC4B5CE}" dt="2020-03-31T11:41:17.547" v="1366" actId="478"/>
          <ac:picMkLst>
            <pc:docMk/>
            <pc:sldMk cId="0" sldId="297"/>
            <ac:picMk id="18" creationId="{846E151D-322D-4704-A833-D49E0AB34FB5}"/>
          </ac:picMkLst>
        </pc:picChg>
        <pc:inkChg chg="add del">
          <ac:chgData name="deeptishastrinew@outlook.com" userId="4c97b5a890db15f0" providerId="LiveId" clId="{86C240FA-138D-4175-A309-0BD28AC4B5CE}" dt="2020-03-31T20:13:10.199" v="3091"/>
          <ac:inkMkLst>
            <pc:docMk/>
            <pc:sldMk cId="0" sldId="297"/>
            <ac:inkMk id="3" creationId="{6031E974-5C22-4141-9A25-2E18997D7255}"/>
          </ac:inkMkLst>
        </pc:inkChg>
      </pc:sldChg>
      <pc:sldChg chg="addSp delSp modSp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0" sldId="299"/>
        </pc:sldMkLst>
        <pc:spChg chg="mod">
          <ac:chgData name="deeptishastrinew@outlook.com" userId="4c97b5a890db15f0" providerId="LiveId" clId="{86C240FA-138D-4175-A309-0BD28AC4B5CE}" dt="2020-03-31T11:56:56.494" v="1643" actId="27636"/>
          <ac:spMkLst>
            <pc:docMk/>
            <pc:sldMk cId="0" sldId="299"/>
            <ac:spMk id="4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5:07:16.459" v="2948" actId="122"/>
          <ac:spMkLst>
            <pc:docMk/>
            <pc:sldMk cId="0" sldId="299"/>
            <ac:spMk id="7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4:34:59.436" v="2830" actId="478"/>
          <ac:spMkLst>
            <pc:docMk/>
            <pc:sldMk cId="0" sldId="299"/>
            <ac:spMk id="9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4:35:01.232" v="2831" actId="478"/>
          <ac:spMkLst>
            <pc:docMk/>
            <pc:sldMk cId="0" sldId="299"/>
            <ac:spMk id="11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4:35:03.263" v="2832" actId="478"/>
          <ac:spMkLst>
            <pc:docMk/>
            <pc:sldMk cId="0" sldId="299"/>
            <ac:spMk id="12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4:35:04.997" v="2833" actId="478"/>
          <ac:spMkLst>
            <pc:docMk/>
            <pc:sldMk cId="0" sldId="299"/>
            <ac:spMk id="13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4:35:12.308" v="2837" actId="478"/>
          <ac:spMkLst>
            <pc:docMk/>
            <pc:sldMk cId="0" sldId="299"/>
            <ac:spMk id="14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4:35:10.637" v="2836" actId="478"/>
          <ac:spMkLst>
            <pc:docMk/>
            <pc:sldMk cId="0" sldId="299"/>
            <ac:spMk id="15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4:35:08.871" v="2835" actId="478"/>
          <ac:spMkLst>
            <pc:docMk/>
            <pc:sldMk cId="0" sldId="299"/>
            <ac:spMk id="16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4:34:52.141" v="2827" actId="478"/>
          <ac:spMkLst>
            <pc:docMk/>
            <pc:sldMk cId="0" sldId="299"/>
            <ac:spMk id="17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4:34:50.408" v="2826" actId="478"/>
          <ac:spMkLst>
            <pc:docMk/>
            <pc:sldMk cId="0" sldId="299"/>
            <ac:spMk id="18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4:34:48.127" v="2825" actId="478"/>
          <ac:spMkLst>
            <pc:docMk/>
            <pc:sldMk cId="0" sldId="299"/>
            <ac:spMk id="19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4:34:57.327" v="2829" actId="478"/>
          <ac:spMkLst>
            <pc:docMk/>
            <pc:sldMk cId="0" sldId="299"/>
            <ac:spMk id="20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4:34:54.406" v="2828" actId="478"/>
          <ac:spMkLst>
            <pc:docMk/>
            <pc:sldMk cId="0" sldId="299"/>
            <ac:spMk id="21" creationId="{00000000-0000-0000-0000-000000000000}"/>
          </ac:spMkLst>
        </pc:spChg>
        <pc:spChg chg="del">
          <ac:chgData name="deeptishastrinew@outlook.com" userId="4c97b5a890db15f0" providerId="LiveId" clId="{86C240FA-138D-4175-A309-0BD28AC4B5CE}" dt="2020-03-31T14:35:06.825" v="2834" actId="478"/>
          <ac:spMkLst>
            <pc:docMk/>
            <pc:sldMk cId="0" sldId="299"/>
            <ac:spMk id="22" creationId="{00000000-0000-0000-0000-000000000000}"/>
          </ac:spMkLst>
        </pc:spChg>
        <pc:spChg chg="add mod">
          <ac:chgData name="deeptishastrinew@outlook.com" userId="4c97b5a890db15f0" providerId="LiveId" clId="{86C240FA-138D-4175-A309-0BD28AC4B5CE}" dt="2020-03-31T14:36:04.358" v="2845" actId="1076"/>
          <ac:spMkLst>
            <pc:docMk/>
            <pc:sldMk cId="0" sldId="299"/>
            <ac:spMk id="24" creationId="{B64354A9-AE7F-4912-A596-5691FFB9982C}"/>
          </ac:spMkLst>
        </pc:spChg>
        <pc:spChg chg="add mod">
          <ac:chgData name="deeptishastrinew@outlook.com" userId="4c97b5a890db15f0" providerId="LiveId" clId="{86C240FA-138D-4175-A309-0BD28AC4B5CE}" dt="2020-03-31T14:36:32.726" v="2849" actId="14100"/>
          <ac:spMkLst>
            <pc:docMk/>
            <pc:sldMk cId="0" sldId="299"/>
            <ac:spMk id="25" creationId="{E7BBFFC5-425B-4986-8579-665A9C3D850B}"/>
          </ac:spMkLst>
        </pc:sp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299"/>
            <ac:picMk id="2" creationId="{4CF7D932-2E8D-458C-9266-2702AA8183E3}"/>
          </ac:picMkLst>
        </pc:picChg>
        <pc:picChg chg="del">
          <ac:chgData name="deeptishastrinew@outlook.com" userId="4c97b5a890db15f0" providerId="LiveId" clId="{86C240FA-138D-4175-A309-0BD28AC4B5CE}" dt="2020-03-31T14:34:45.628" v="2824" actId="478"/>
          <ac:picMkLst>
            <pc:docMk/>
            <pc:sldMk cId="0" sldId="299"/>
            <ac:picMk id="8" creationId="{00000000-0000-0000-0000-000000000000}"/>
          </ac:picMkLst>
        </pc:picChg>
        <pc:picChg chg="add mod">
          <ac:chgData name="deeptishastrinew@outlook.com" userId="4c97b5a890db15f0" providerId="LiveId" clId="{86C240FA-138D-4175-A309-0BD28AC4B5CE}" dt="2020-03-31T14:35:43.722" v="2842" actId="1582"/>
          <ac:picMkLst>
            <pc:docMk/>
            <pc:sldMk cId="0" sldId="299"/>
            <ac:picMk id="23" creationId="{ADE4B7AF-0A23-4763-A250-308F44596CFC}"/>
          </ac:picMkLst>
        </pc:picChg>
      </pc:sldChg>
      <pc:sldChg chg="addSp delSp modSp modTransition modAnim">
        <pc:chgData name="deeptishastrinew@outlook.com" userId="4c97b5a890db15f0" providerId="LiveId" clId="{86C240FA-138D-4175-A309-0BD28AC4B5CE}" dt="2020-03-31T20:18:13.702" v="3096" actId="14100"/>
        <pc:sldMkLst>
          <pc:docMk/>
          <pc:sldMk cId="0" sldId="301"/>
        </pc:sldMkLst>
        <pc:spChg chg="mod">
          <ac:chgData name="deeptishastrinew@outlook.com" userId="4c97b5a890db15f0" providerId="LiveId" clId="{86C240FA-138D-4175-A309-0BD28AC4B5CE}" dt="2020-03-31T12:04:06.839" v="1831" actId="14100"/>
          <ac:spMkLst>
            <pc:docMk/>
            <pc:sldMk cId="0" sldId="301"/>
            <ac:spMk id="2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2:04:47.480" v="1840" actId="1076"/>
          <ac:spMkLst>
            <pc:docMk/>
            <pc:sldMk cId="0" sldId="301"/>
            <ac:spMk id="3" creationId="{00000000-0000-0000-0000-000000000000}"/>
          </ac:spMkLst>
        </pc:spChg>
        <pc:spChg chg="add del mod">
          <ac:chgData name="deeptishastrinew@outlook.com" userId="4c97b5a890db15f0" providerId="LiveId" clId="{86C240FA-138D-4175-A309-0BD28AC4B5CE}" dt="2020-03-31T14:44:18.545" v="2851" actId="478"/>
          <ac:spMkLst>
            <pc:docMk/>
            <pc:sldMk cId="0" sldId="301"/>
            <ac:spMk id="5" creationId="{82381573-5A1A-4EBA-9F3F-295D82EE78FC}"/>
          </ac:spMkLst>
        </pc:spChg>
        <pc:spChg chg="add mod">
          <ac:chgData name="deeptishastrinew@outlook.com" userId="4c97b5a890db15f0" providerId="LiveId" clId="{86C240FA-138D-4175-A309-0BD28AC4B5CE}" dt="2020-03-31T20:18:13.702" v="3096" actId="14100"/>
          <ac:spMkLst>
            <pc:docMk/>
            <pc:sldMk cId="0" sldId="301"/>
            <ac:spMk id="7" creationId="{FD9C479D-6586-44C5-9B3C-D5D282E8C52B}"/>
          </ac:spMkLst>
        </pc:spChg>
        <pc:spChg chg="add mod">
          <ac:chgData name="deeptishastrinew@outlook.com" userId="4c97b5a890db15f0" providerId="LiveId" clId="{86C240FA-138D-4175-A309-0BD28AC4B5CE}" dt="2020-03-31T14:45:48.428" v="2919" actId="1076"/>
          <ac:spMkLst>
            <pc:docMk/>
            <pc:sldMk cId="0" sldId="301"/>
            <ac:spMk id="8" creationId="{0CDBBFC2-212A-4A3A-8CD4-1459C015657B}"/>
          </ac:spMkLst>
        </pc:spChg>
        <pc:picChg chg="mod">
          <ac:chgData name="deeptishastrinew@outlook.com" userId="4c97b5a890db15f0" providerId="LiveId" clId="{86C240FA-138D-4175-A309-0BD28AC4B5CE}" dt="2020-03-31T12:05:28.341" v="1848" actId="14100"/>
          <ac:picMkLst>
            <pc:docMk/>
            <pc:sldMk cId="0" sldId="301"/>
            <ac:picMk id="4" creationId="{00000000-0000-0000-0000-000000000000}"/>
          </ac:picMkLst>
        </pc:picChg>
        <pc:picChg chg="add mod">
          <ac:chgData name="deeptishastrinew@outlook.com" userId="4c97b5a890db15f0" providerId="LiveId" clId="{86C240FA-138D-4175-A309-0BD28AC4B5CE}" dt="2020-03-31T12:05:20.552" v="1846" actId="14100"/>
          <ac:picMkLst>
            <pc:docMk/>
            <pc:sldMk cId="0" sldId="301"/>
            <ac:picMk id="6" creationId="{FA020DBC-EDE1-42AD-9389-583F7AEEF1B2}"/>
          </ac:picMkLst>
        </pc:pic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301"/>
            <ac:picMk id="10" creationId="{880BE921-70D1-4934-8F55-BA49BDA6734B}"/>
          </ac:picMkLst>
        </pc:picChg>
        <pc:inkChg chg="add del">
          <ac:chgData name="deeptishastrinew@outlook.com" userId="4c97b5a890db15f0" providerId="LiveId" clId="{86C240FA-138D-4175-A309-0BD28AC4B5CE}" dt="2020-03-31T20:13:10.199" v="3091"/>
          <ac:inkMkLst>
            <pc:docMk/>
            <pc:sldMk cId="0" sldId="301"/>
            <ac:inkMk id="9" creationId="{3BD4FE67-DE91-4FAC-8D6A-F7A46A8C2378}"/>
          </ac:inkMkLst>
        </pc:inkChg>
      </pc:sldChg>
      <pc:sldChg chg="addSp delSp modSp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0" sldId="302"/>
        </pc:sldMkLst>
        <pc:spChg chg="del">
          <ac:chgData name="deeptishastrinew@outlook.com" userId="4c97b5a890db15f0" providerId="LiveId" clId="{86C240FA-138D-4175-A309-0BD28AC4B5CE}" dt="2020-03-31T12:09:01.897" v="1880" actId="478"/>
          <ac:spMkLst>
            <pc:docMk/>
            <pc:sldMk cId="0" sldId="302"/>
            <ac:spMk id="2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2:08:58.020" v="1879" actId="27636"/>
          <ac:spMkLst>
            <pc:docMk/>
            <pc:sldMk cId="0" sldId="302"/>
            <ac:spMk id="3" creationId="{00000000-0000-0000-0000-000000000000}"/>
          </ac:spMkLst>
        </pc:sp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302"/>
            <ac:picMk id="2" creationId="{6E20630B-AB82-4727-9010-941517065D8A}"/>
          </ac:picMkLst>
        </pc:picChg>
      </pc:sldChg>
      <pc:sldChg chg="addSp delSp modSp modTransition modAnim">
        <pc:chgData name="deeptishastrinew@outlook.com" userId="4c97b5a890db15f0" providerId="LiveId" clId="{86C240FA-138D-4175-A309-0BD28AC4B5CE}" dt="2020-03-31T20:15:38.810" v="3094" actId="207"/>
        <pc:sldMkLst>
          <pc:docMk/>
          <pc:sldMk cId="0" sldId="304"/>
        </pc:sldMkLst>
        <pc:spChg chg="add mod">
          <ac:chgData name="deeptishastrinew@outlook.com" userId="4c97b5a890db15f0" providerId="LiveId" clId="{86C240FA-138D-4175-A309-0BD28AC4B5CE}" dt="2020-03-31T12:07:33.879" v="1864" actId="1582"/>
          <ac:spMkLst>
            <pc:docMk/>
            <pc:sldMk cId="0" sldId="304"/>
            <ac:spMk id="2" creationId="{09DFBFE4-71C2-4DA9-B558-A630EA375127}"/>
          </ac:spMkLst>
        </pc:spChg>
        <pc:spChg chg="mod">
          <ac:chgData name="deeptishastrinew@outlook.com" userId="4c97b5a890db15f0" providerId="LiveId" clId="{86C240FA-138D-4175-A309-0BD28AC4B5CE}" dt="2020-03-31T20:15:38.810" v="3094" actId="207"/>
          <ac:spMkLst>
            <pc:docMk/>
            <pc:sldMk cId="0" sldId="304"/>
            <ac:spMk id="3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1:59:01.377" v="1705" actId="1582"/>
          <ac:spMkLst>
            <pc:docMk/>
            <pc:sldMk cId="0" sldId="304"/>
            <ac:spMk id="4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2:07:42.541" v="1866" actId="1582"/>
          <ac:spMkLst>
            <pc:docMk/>
            <pc:sldMk cId="0" sldId="304"/>
            <ac:spMk id="6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2:07:52.072" v="1868" actId="1582"/>
          <ac:spMkLst>
            <pc:docMk/>
            <pc:sldMk cId="0" sldId="304"/>
            <ac:spMk id="10" creationId="{00000000-0000-0000-0000-000000000000}"/>
          </ac:spMkLst>
        </pc:sp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304"/>
            <ac:picMk id="7" creationId="{04DBBD3A-C206-47C7-ABA5-25DB92ACF89F}"/>
          </ac:picMkLst>
        </pc:picChg>
        <pc:cxnChg chg="mod">
          <ac:chgData name="deeptishastrinew@outlook.com" userId="4c97b5a890db15f0" providerId="LiveId" clId="{86C240FA-138D-4175-A309-0BD28AC4B5CE}" dt="2020-03-31T12:07:20.440" v="1862" actId="208"/>
          <ac:cxnSpMkLst>
            <pc:docMk/>
            <pc:sldMk cId="0" sldId="304"/>
            <ac:cxnSpMk id="8" creationId="{00000000-0000-0000-0000-000000000000}"/>
          </ac:cxnSpMkLst>
        </pc:cxnChg>
        <pc:cxnChg chg="add mod">
          <ac:chgData name="deeptishastrinew@outlook.com" userId="4c97b5a890db15f0" providerId="LiveId" clId="{86C240FA-138D-4175-A309-0BD28AC4B5CE}" dt="2020-03-31T12:07:12.529" v="1860" actId="208"/>
          <ac:cxnSpMkLst>
            <pc:docMk/>
            <pc:sldMk cId="0" sldId="304"/>
            <ac:cxnSpMk id="9" creationId="{248E4359-808E-4E49-92AC-915CA829FA6D}"/>
          </ac:cxnSpMkLst>
        </pc:cxnChg>
        <pc:cxnChg chg="mod">
          <ac:chgData name="deeptishastrinew@outlook.com" userId="4c97b5a890db15f0" providerId="LiveId" clId="{86C240FA-138D-4175-A309-0BD28AC4B5CE}" dt="2020-03-31T12:08:08.413" v="1870" actId="14100"/>
          <ac:cxnSpMkLst>
            <pc:docMk/>
            <pc:sldMk cId="0" sldId="304"/>
            <ac:cxnSpMk id="12" creationId="{00000000-0000-0000-0000-000000000000}"/>
          </ac:cxnSpMkLst>
        </pc:cxnChg>
      </pc:sldChg>
      <pc:sldChg chg="addSp delSp modSp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0" sldId="308"/>
        </pc:sldMkLst>
        <pc:spChg chg="mod">
          <ac:chgData name="deeptishastrinew@outlook.com" userId="4c97b5a890db15f0" providerId="LiveId" clId="{86C240FA-138D-4175-A309-0BD28AC4B5CE}" dt="2020-03-31T11:13:22.684" v="954" actId="1582"/>
          <ac:spMkLst>
            <pc:docMk/>
            <pc:sldMk cId="0" sldId="308"/>
            <ac:spMk id="2" creationId="{00000000-0000-0000-0000-000000000000}"/>
          </ac:spMkLst>
        </pc:spChg>
        <pc:spChg chg="mod">
          <ac:chgData name="deeptishastrinew@outlook.com" userId="4c97b5a890db15f0" providerId="LiveId" clId="{86C240FA-138D-4175-A309-0BD28AC4B5CE}" dt="2020-03-31T13:56:02.083" v="2562" actId="207"/>
          <ac:spMkLst>
            <pc:docMk/>
            <pc:sldMk cId="0" sldId="308"/>
            <ac:spMk id="3" creationId="{00000000-0000-0000-0000-000000000000}"/>
          </ac:spMkLst>
        </pc:spChg>
        <pc:picChg chg="add del mod">
          <ac:chgData name="deeptishastrinew@outlook.com" userId="4c97b5a890db15f0" providerId="LiveId" clId="{86C240FA-138D-4175-A309-0BD28AC4B5CE}" dt="2020-03-31T16:31:11.547" v="3064"/>
          <ac:picMkLst>
            <pc:docMk/>
            <pc:sldMk cId="0" sldId="308"/>
            <ac:picMk id="4" creationId="{B5646437-0AE3-4520-9D6C-D5851E11459D}"/>
          </ac:picMkLst>
        </pc:pic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0" sldId="308"/>
            <ac:picMk id="5" creationId="{7FA69768-93C2-4BAB-B081-61F8D7DBFDD8}"/>
          </ac:picMkLst>
        </pc:picChg>
      </pc:sldChg>
      <pc:sldChg chg="del">
        <pc:chgData name="deeptishastrinew@outlook.com" userId="4c97b5a890db15f0" providerId="LiveId" clId="{86C240FA-138D-4175-A309-0BD28AC4B5CE}" dt="2020-03-31T14:51:29.653" v="2921" actId="47"/>
        <pc:sldMkLst>
          <pc:docMk/>
          <pc:sldMk cId="0" sldId="309"/>
        </pc:sldMkLst>
      </pc:sldChg>
      <pc:sldChg chg="del">
        <pc:chgData name="deeptishastrinew@outlook.com" userId="4c97b5a890db15f0" providerId="LiveId" clId="{86C240FA-138D-4175-A309-0BD28AC4B5CE}" dt="2020-03-31T14:51:30.731" v="2922" actId="47"/>
        <pc:sldMkLst>
          <pc:docMk/>
          <pc:sldMk cId="0" sldId="310"/>
        </pc:sldMkLst>
      </pc:sldChg>
      <pc:sldChg chg="del">
        <pc:chgData name="deeptishastrinew@outlook.com" userId="4c97b5a890db15f0" providerId="LiveId" clId="{86C240FA-138D-4175-A309-0BD28AC4B5CE}" dt="2020-03-31T14:51:33.307" v="2923" actId="47"/>
        <pc:sldMkLst>
          <pc:docMk/>
          <pc:sldMk cId="0" sldId="311"/>
        </pc:sldMkLst>
      </pc:sldChg>
      <pc:sldChg chg="del">
        <pc:chgData name="deeptishastrinew@outlook.com" userId="4c97b5a890db15f0" providerId="LiveId" clId="{86C240FA-138D-4175-A309-0BD28AC4B5CE}" dt="2020-03-31T14:51:35.026" v="2924" actId="47"/>
        <pc:sldMkLst>
          <pc:docMk/>
          <pc:sldMk cId="0" sldId="312"/>
        </pc:sldMkLst>
      </pc:sldChg>
      <pc:sldChg chg="del">
        <pc:chgData name="deeptishastrinew@outlook.com" userId="4c97b5a890db15f0" providerId="LiveId" clId="{86C240FA-138D-4175-A309-0BD28AC4B5CE}" dt="2020-03-31T14:51:36.416" v="2925" actId="47"/>
        <pc:sldMkLst>
          <pc:docMk/>
          <pc:sldMk cId="0" sldId="313"/>
        </pc:sldMkLst>
      </pc:sldChg>
      <pc:sldChg chg="addSp delSp modSp add modTransition delAnim modAnim">
        <pc:chgData name="deeptishastrinew@outlook.com" userId="4c97b5a890db15f0" providerId="LiveId" clId="{86C240FA-138D-4175-A309-0BD28AC4B5CE}" dt="2020-03-31T20:13:10.199" v="3091"/>
        <pc:sldMkLst>
          <pc:docMk/>
          <pc:sldMk cId="273926020" sldId="314"/>
        </pc:sldMkLst>
        <pc:spChg chg="del">
          <ac:chgData name="deeptishastrinew@outlook.com" userId="4c97b5a890db15f0" providerId="LiveId" clId="{86C240FA-138D-4175-A309-0BD28AC4B5CE}" dt="2020-03-31T05:34:30.039" v="255" actId="478"/>
          <ac:spMkLst>
            <pc:docMk/>
            <pc:sldMk cId="273926020" sldId="314"/>
            <ac:spMk id="2" creationId="{83E2BC47-7957-4BE4-8F46-D09613184556}"/>
          </ac:spMkLst>
        </pc:spChg>
        <pc:spChg chg="del">
          <ac:chgData name="deeptishastrinew@outlook.com" userId="4c97b5a890db15f0" providerId="LiveId" clId="{86C240FA-138D-4175-A309-0BD28AC4B5CE}" dt="2020-03-31T05:33:59.999" v="247"/>
          <ac:spMkLst>
            <pc:docMk/>
            <pc:sldMk cId="273926020" sldId="314"/>
            <ac:spMk id="3" creationId="{683640B3-EF27-473C-9C8C-8C593144B5E4}"/>
          </ac:spMkLst>
        </pc:spChg>
        <pc:spChg chg="add mod">
          <ac:chgData name="deeptishastrinew@outlook.com" userId="4c97b5a890db15f0" providerId="LiveId" clId="{86C240FA-138D-4175-A309-0BD28AC4B5CE}" dt="2020-03-31T11:13:47.268" v="960" actId="1582"/>
          <ac:spMkLst>
            <pc:docMk/>
            <pc:sldMk cId="273926020" sldId="314"/>
            <ac:spMk id="4" creationId="{0CA26BFB-71CB-40F0-9471-D6DBDAE77759}"/>
          </ac:spMkLst>
        </pc:spChg>
        <pc:spChg chg="add mod">
          <ac:chgData name="deeptishastrinew@outlook.com" userId="4c97b5a890db15f0" providerId="LiveId" clId="{86C240FA-138D-4175-A309-0BD28AC4B5CE}" dt="2020-03-31T11:13:58.013" v="963" actId="1582"/>
          <ac:spMkLst>
            <pc:docMk/>
            <pc:sldMk cId="273926020" sldId="314"/>
            <ac:spMk id="6" creationId="{5193B66B-D481-4CD1-A588-DD7D10A48581}"/>
          </ac:spMkLst>
        </pc:spChg>
        <pc:spChg chg="add del">
          <ac:chgData name="deeptishastrinew@outlook.com" userId="4c97b5a890db15f0" providerId="LiveId" clId="{86C240FA-138D-4175-A309-0BD28AC4B5CE}" dt="2020-03-31T05:33:51.645" v="246" actId="478"/>
          <ac:spMkLst>
            <pc:docMk/>
            <pc:sldMk cId="273926020" sldId="314"/>
            <ac:spMk id="7" creationId="{4C4F53FF-F9D4-4BED-89F3-DD0F0388ABCD}"/>
          </ac:spMkLst>
        </pc:spChg>
        <pc:spChg chg="add mod">
          <ac:chgData name="deeptishastrinew@outlook.com" userId="4c97b5a890db15f0" providerId="LiveId" clId="{86C240FA-138D-4175-A309-0BD28AC4B5CE}" dt="2020-03-31T11:14:11.017" v="967" actId="113"/>
          <ac:spMkLst>
            <pc:docMk/>
            <pc:sldMk cId="273926020" sldId="314"/>
            <ac:spMk id="8" creationId="{C5AFCCA4-9C9A-4D76-AF78-8EB3EAF1FB31}"/>
          </ac:spMkLst>
        </pc:spChg>
        <pc:spChg chg="add mod">
          <ac:chgData name="deeptishastrinew@outlook.com" userId="4c97b5a890db15f0" providerId="LiveId" clId="{86C240FA-138D-4175-A309-0BD28AC4B5CE}" dt="2020-03-31T05:36:41.513" v="307" actId="1076"/>
          <ac:spMkLst>
            <pc:docMk/>
            <pc:sldMk cId="273926020" sldId="314"/>
            <ac:spMk id="11" creationId="{38142D63-40B7-4E3F-83E4-97E5D1FC3590}"/>
          </ac:spMkLst>
        </pc:spChg>
        <pc:spChg chg="add mod">
          <ac:chgData name="deeptishastrinew@outlook.com" userId="4c97b5a890db15f0" providerId="LiveId" clId="{86C240FA-138D-4175-A309-0BD28AC4B5CE}" dt="2020-03-31T05:36:59.045" v="317" actId="14100"/>
          <ac:spMkLst>
            <pc:docMk/>
            <pc:sldMk cId="273926020" sldId="314"/>
            <ac:spMk id="12" creationId="{BC271AFE-5BB9-40CC-A337-06DE4F6CA9BE}"/>
          </ac:spMkLst>
        </pc:spChg>
        <pc:spChg chg="add mod">
          <ac:chgData name="deeptishastrinew@outlook.com" userId="4c97b5a890db15f0" providerId="LiveId" clId="{86C240FA-138D-4175-A309-0BD28AC4B5CE}" dt="2020-03-31T05:37:48.463" v="350" actId="1076"/>
          <ac:spMkLst>
            <pc:docMk/>
            <pc:sldMk cId="273926020" sldId="314"/>
            <ac:spMk id="13" creationId="{F402767A-8E58-4A1E-B511-5C930134F6B5}"/>
          </ac:spMkLst>
        </pc:spChg>
        <pc:spChg chg="add mod">
          <ac:chgData name="deeptishastrinew@outlook.com" userId="4c97b5a890db15f0" providerId="LiveId" clId="{86C240FA-138D-4175-A309-0BD28AC4B5CE}" dt="2020-03-31T05:37:44.097" v="349" actId="1076"/>
          <ac:spMkLst>
            <pc:docMk/>
            <pc:sldMk cId="273926020" sldId="314"/>
            <ac:spMk id="14" creationId="{7FB1590A-C47D-414F-89A4-F5373AC647D6}"/>
          </ac:spMkLst>
        </pc:sp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273926020" sldId="314"/>
            <ac:picMk id="2" creationId="{9071C78A-E0D3-4236-A8CC-DBFFB2785809}"/>
          </ac:picMkLst>
        </pc:picChg>
        <pc:picChg chg="add mod">
          <ac:chgData name="deeptishastrinew@outlook.com" userId="4c97b5a890db15f0" providerId="LiveId" clId="{86C240FA-138D-4175-A309-0BD28AC4B5CE}" dt="2020-03-31T05:34:38.148" v="257" actId="14100"/>
          <ac:picMkLst>
            <pc:docMk/>
            <pc:sldMk cId="273926020" sldId="314"/>
            <ac:picMk id="5" creationId="{76E6B521-4E75-4A0D-9C62-D7BEEE8587A4}"/>
          </ac:picMkLst>
        </pc:picChg>
        <pc:picChg chg="add mod">
          <ac:chgData name="deeptishastrinew@outlook.com" userId="4c97b5a890db15f0" providerId="LiveId" clId="{86C240FA-138D-4175-A309-0BD28AC4B5CE}" dt="2020-03-31T10:28:37.348" v="674" actId="1076"/>
          <ac:picMkLst>
            <pc:docMk/>
            <pc:sldMk cId="273926020" sldId="314"/>
            <ac:picMk id="2050" creationId="{EE813A75-991E-493C-9CB1-360508BC5B38}"/>
          </ac:picMkLst>
        </pc:picChg>
        <pc:cxnChg chg="add mod">
          <ac:chgData name="deeptishastrinew@outlook.com" userId="4c97b5a890db15f0" providerId="LiveId" clId="{86C240FA-138D-4175-A309-0BD28AC4B5CE}" dt="2020-03-31T05:36:26.743" v="305" actId="1076"/>
          <ac:cxnSpMkLst>
            <pc:docMk/>
            <pc:sldMk cId="273926020" sldId="314"/>
            <ac:cxnSpMk id="10" creationId="{83D89BD7-4906-42CD-981E-2E6175F8FC92}"/>
          </ac:cxnSpMkLst>
        </pc:cxnChg>
      </pc:sldChg>
      <pc:sldChg chg="addSp delSp modSp add modTransition delAnim modAnim">
        <pc:chgData name="deeptishastrinew@outlook.com" userId="4c97b5a890db15f0" providerId="LiveId" clId="{86C240FA-138D-4175-A309-0BD28AC4B5CE}" dt="2020-03-31T20:13:10.199" v="3091"/>
        <pc:sldMkLst>
          <pc:docMk/>
          <pc:sldMk cId="613106943" sldId="315"/>
        </pc:sldMkLst>
        <pc:spChg chg="del mod">
          <ac:chgData name="deeptishastrinew@outlook.com" userId="4c97b5a890db15f0" providerId="LiveId" clId="{86C240FA-138D-4175-A309-0BD28AC4B5CE}" dt="2020-03-31T05:38:19.898" v="364" actId="478"/>
          <ac:spMkLst>
            <pc:docMk/>
            <pc:sldMk cId="613106943" sldId="315"/>
            <ac:spMk id="2" creationId="{A6FE5C1E-5584-4D5E-9F13-77BC5A30BF9A}"/>
          </ac:spMkLst>
        </pc:spChg>
        <pc:spChg chg="del">
          <ac:chgData name="deeptishastrinew@outlook.com" userId="4c97b5a890db15f0" providerId="LiveId" clId="{86C240FA-138D-4175-A309-0BD28AC4B5CE}" dt="2020-03-31T05:41:17.004" v="383" actId="478"/>
          <ac:spMkLst>
            <pc:docMk/>
            <pc:sldMk cId="613106943" sldId="315"/>
            <ac:spMk id="3" creationId="{BDD13C86-2E67-4938-953B-2D5FD4DC019A}"/>
          </ac:spMkLst>
        </pc:spChg>
        <pc:spChg chg="add mod">
          <ac:chgData name="deeptishastrinew@outlook.com" userId="4c97b5a890db15f0" providerId="LiveId" clId="{86C240FA-138D-4175-A309-0BD28AC4B5CE}" dt="2020-03-31T11:14:37.429" v="974" actId="1582"/>
          <ac:spMkLst>
            <pc:docMk/>
            <pc:sldMk cId="613106943" sldId="315"/>
            <ac:spMk id="5" creationId="{024FE317-4E88-4BD3-BC27-0378BC46756B}"/>
          </ac:spMkLst>
        </pc:spChg>
        <pc:spChg chg="add mod">
          <ac:chgData name="deeptishastrinew@outlook.com" userId="4c97b5a890db15f0" providerId="LiveId" clId="{86C240FA-138D-4175-A309-0BD28AC4B5CE}" dt="2020-03-31T11:15:03.740" v="982" actId="14100"/>
          <ac:spMkLst>
            <pc:docMk/>
            <pc:sldMk cId="613106943" sldId="315"/>
            <ac:spMk id="6" creationId="{AB9D04FC-6DE1-4BB7-B218-EBDB131A6CAB}"/>
          </ac:spMkLst>
        </pc:spChg>
        <pc:spChg chg="add mod">
          <ac:chgData name="deeptishastrinew@outlook.com" userId="4c97b5a890db15f0" providerId="LiveId" clId="{86C240FA-138D-4175-A309-0BD28AC4B5CE}" dt="2020-03-31T11:14:26.996" v="971" actId="1582"/>
          <ac:spMkLst>
            <pc:docMk/>
            <pc:sldMk cId="613106943" sldId="315"/>
            <ac:spMk id="7" creationId="{745E84FB-7F25-4E7B-B3FA-05FA4EC4F2EB}"/>
          </ac:spMkLst>
        </pc:spChg>
        <pc:spChg chg="add mod">
          <ac:chgData name="deeptishastrinew@outlook.com" userId="4c97b5a890db15f0" providerId="LiveId" clId="{86C240FA-138D-4175-A309-0BD28AC4B5CE}" dt="2020-03-31T05:42:04.881" v="390" actId="207"/>
          <ac:spMkLst>
            <pc:docMk/>
            <pc:sldMk cId="613106943" sldId="315"/>
            <ac:spMk id="8" creationId="{FD782523-8F21-4A10-A3FE-80F93F4C8806}"/>
          </ac:spMkLst>
        </pc:spChg>
        <pc:spChg chg="add mod">
          <ac:chgData name="deeptishastrinew@outlook.com" userId="4c97b5a890db15f0" providerId="LiveId" clId="{86C240FA-138D-4175-A309-0BD28AC4B5CE}" dt="2020-03-31T05:42:33.854" v="396" actId="14100"/>
          <ac:spMkLst>
            <pc:docMk/>
            <pc:sldMk cId="613106943" sldId="315"/>
            <ac:spMk id="9" creationId="{0FAADB2B-D9B0-4E4A-8F87-BCA09C99877F}"/>
          </ac:spMkLst>
        </pc:spChg>
        <pc:spChg chg="add mod">
          <ac:chgData name="deeptishastrinew@outlook.com" userId="4c97b5a890db15f0" providerId="LiveId" clId="{86C240FA-138D-4175-A309-0BD28AC4B5CE}" dt="2020-03-31T05:43:16.948" v="403" actId="208"/>
          <ac:spMkLst>
            <pc:docMk/>
            <pc:sldMk cId="613106943" sldId="315"/>
            <ac:spMk id="10" creationId="{57252A38-7C2A-434D-89F6-8383C2CD3144}"/>
          </ac:spMkLst>
        </pc:spChg>
        <pc:spChg chg="add mod">
          <ac:chgData name="deeptishastrinew@outlook.com" userId="4c97b5a890db15f0" providerId="LiveId" clId="{86C240FA-138D-4175-A309-0BD28AC4B5CE}" dt="2020-03-31T05:43:39.984" v="417" actId="113"/>
          <ac:spMkLst>
            <pc:docMk/>
            <pc:sldMk cId="613106943" sldId="315"/>
            <ac:spMk id="11" creationId="{FD6BDC64-9E77-4BD2-A949-C7DB771BC7E1}"/>
          </ac:spMkLst>
        </pc:sp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613106943" sldId="315"/>
            <ac:picMk id="2" creationId="{84E73EA1-400A-4EC2-A1B7-3AF9E9949505}"/>
          </ac:picMkLst>
        </pc:picChg>
        <pc:picChg chg="add del mod">
          <ac:chgData name="deeptishastrinew@outlook.com" userId="4c97b5a890db15f0" providerId="LiveId" clId="{86C240FA-138D-4175-A309-0BD28AC4B5CE}" dt="2020-03-31T05:40:57.079" v="379" actId="478"/>
          <ac:picMkLst>
            <pc:docMk/>
            <pc:sldMk cId="613106943" sldId="315"/>
            <ac:picMk id="4" creationId="{F50FCA6B-13CD-40FF-95BF-5F510F3E0ACC}"/>
          </ac:picMkLst>
        </pc:picChg>
        <pc:picChg chg="add mod">
          <ac:chgData name="deeptishastrinew@outlook.com" userId="4c97b5a890db15f0" providerId="LiveId" clId="{86C240FA-138D-4175-A309-0BD28AC4B5CE}" dt="2020-03-31T05:41:25.774" v="385" actId="14100"/>
          <ac:picMkLst>
            <pc:docMk/>
            <pc:sldMk cId="613106943" sldId="315"/>
            <ac:picMk id="1026" creationId="{4DFF9EF2-2BBF-4BAB-9300-29ACD004B230}"/>
          </ac:picMkLst>
        </pc:picChg>
      </pc:sldChg>
      <pc:sldChg chg="addSp delSp modSp add modTransition delAnim modAnim">
        <pc:chgData name="deeptishastrinew@outlook.com" userId="4c97b5a890db15f0" providerId="LiveId" clId="{86C240FA-138D-4175-A309-0BD28AC4B5CE}" dt="2020-03-31T20:13:10.199" v="3091"/>
        <pc:sldMkLst>
          <pc:docMk/>
          <pc:sldMk cId="310775100" sldId="316"/>
        </pc:sldMkLst>
        <pc:spChg chg="add mod">
          <ac:chgData name="deeptishastrinew@outlook.com" userId="4c97b5a890db15f0" providerId="LiveId" clId="{86C240FA-138D-4175-A309-0BD28AC4B5CE}" dt="2020-03-31T14:00:23.542" v="2664" actId="1582"/>
          <ac:spMkLst>
            <pc:docMk/>
            <pc:sldMk cId="310775100" sldId="316"/>
            <ac:spMk id="2" creationId="{ADB8D6D3-9000-4E5A-A5E3-D86B315267EA}"/>
          </ac:spMkLst>
        </pc:spChg>
        <pc:spChg chg="del">
          <ac:chgData name="deeptishastrinew@outlook.com" userId="4c97b5a890db15f0" providerId="LiveId" clId="{86C240FA-138D-4175-A309-0BD28AC4B5CE}" dt="2020-03-31T05:39:56.212" v="378" actId="478"/>
          <ac:spMkLst>
            <pc:docMk/>
            <pc:sldMk cId="310775100" sldId="316"/>
            <ac:spMk id="2" creationId="{BDF1B59B-0A5E-4875-80B7-7B3EC6C3BCBD}"/>
          </ac:spMkLst>
        </pc:spChg>
        <pc:spChg chg="del">
          <ac:chgData name="deeptishastrinew@outlook.com" userId="4c97b5a890db15f0" providerId="LiveId" clId="{86C240FA-138D-4175-A309-0BD28AC4B5CE}" dt="2020-03-31T05:39:52.100" v="377" actId="478"/>
          <ac:spMkLst>
            <pc:docMk/>
            <pc:sldMk cId="310775100" sldId="316"/>
            <ac:spMk id="3" creationId="{28692D83-3F30-4D31-8A7B-45F5EF9E44A8}"/>
          </ac:spMkLst>
        </pc:spChg>
        <pc:spChg chg="add mod">
          <ac:chgData name="deeptishastrinew@outlook.com" userId="4c97b5a890db15f0" providerId="LiveId" clId="{86C240FA-138D-4175-A309-0BD28AC4B5CE}" dt="2020-03-31T11:15:27.935" v="988" actId="1582"/>
          <ac:spMkLst>
            <pc:docMk/>
            <pc:sldMk cId="310775100" sldId="316"/>
            <ac:spMk id="5" creationId="{22AC3F17-5B95-4370-B725-5AB28191BD61}"/>
          </ac:spMkLst>
        </pc:spChg>
        <pc:spChg chg="add mod">
          <ac:chgData name="deeptishastrinew@outlook.com" userId="4c97b5a890db15f0" providerId="LiveId" clId="{86C240FA-138D-4175-A309-0BD28AC4B5CE}" dt="2020-03-31T13:57:54.392" v="2563" actId="207"/>
          <ac:spMkLst>
            <pc:docMk/>
            <pc:sldMk cId="310775100" sldId="316"/>
            <ac:spMk id="6" creationId="{A0329C28-BEC0-4D9A-8FA8-7E64643FBF45}"/>
          </ac:spMkLst>
        </pc:spChg>
        <pc:spChg chg="add mod">
          <ac:chgData name="deeptishastrinew@outlook.com" userId="4c97b5a890db15f0" providerId="LiveId" clId="{86C240FA-138D-4175-A309-0BD28AC4B5CE}" dt="2020-03-31T11:15:17.604" v="985" actId="1582"/>
          <ac:spMkLst>
            <pc:docMk/>
            <pc:sldMk cId="310775100" sldId="316"/>
            <ac:spMk id="7" creationId="{6CCD534F-D653-465B-9092-8478160B8781}"/>
          </ac:spMkLst>
        </pc:spChg>
        <pc:spChg chg="add mod">
          <ac:chgData name="deeptishastrinew@outlook.com" userId="4c97b5a890db15f0" providerId="LiveId" clId="{86C240FA-138D-4175-A309-0BD28AC4B5CE}" dt="2020-03-31T05:50:31.828" v="446" actId="255"/>
          <ac:spMkLst>
            <pc:docMk/>
            <pc:sldMk cId="310775100" sldId="316"/>
            <ac:spMk id="10" creationId="{49A03AFC-A2FA-46E3-B465-F5C98B77D458}"/>
          </ac:spMkLst>
        </pc:spChg>
        <pc:spChg chg="add mod">
          <ac:chgData name="deeptishastrinew@outlook.com" userId="4c97b5a890db15f0" providerId="LiveId" clId="{86C240FA-138D-4175-A309-0BD28AC4B5CE}" dt="2020-03-31T05:52:18.639" v="464" actId="208"/>
          <ac:spMkLst>
            <pc:docMk/>
            <pc:sldMk cId="310775100" sldId="316"/>
            <ac:spMk id="18" creationId="{F3D8E5E2-5D74-443B-B1BC-30EA46289544}"/>
          </ac:spMkLst>
        </pc:spChg>
        <pc:picChg chg="add del mod">
          <ac:chgData name="deeptishastrinew@outlook.com" userId="4c97b5a890db15f0" providerId="LiveId" clId="{86C240FA-138D-4175-A309-0BD28AC4B5CE}" dt="2020-03-31T16:36:06.353" v="3071"/>
          <ac:picMkLst>
            <pc:docMk/>
            <pc:sldMk cId="310775100" sldId="316"/>
            <ac:picMk id="4" creationId="{62BE6A54-54B2-4C6D-A6D2-61EE0468AAF4}"/>
          </ac:picMkLst>
        </pc:picChg>
        <pc:picChg chg="add del mod">
          <ac:chgData name="deeptishastrinew@outlook.com" userId="4c97b5a890db15f0" providerId="LiveId" clId="{86C240FA-138D-4175-A309-0BD28AC4B5CE}" dt="2020-03-31T05:49:41.619" v="425" actId="478"/>
          <ac:picMkLst>
            <pc:docMk/>
            <pc:sldMk cId="310775100" sldId="316"/>
            <ac:picMk id="4" creationId="{9E46BEF1-8833-4824-800B-1FB88EBBD8FF}"/>
          </ac:picMkLst>
        </pc:pic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310775100" sldId="316"/>
            <ac:picMk id="11" creationId="{E5B26505-BCF6-457B-9203-2CBF68D8CF62}"/>
          </ac:picMkLst>
        </pc:picChg>
        <pc:picChg chg="add mod">
          <ac:chgData name="deeptishastrinew@outlook.com" userId="4c97b5a890db15f0" providerId="LiveId" clId="{86C240FA-138D-4175-A309-0BD28AC4B5CE}" dt="2020-03-31T05:49:54.404" v="431" actId="14100"/>
          <ac:picMkLst>
            <pc:docMk/>
            <pc:sldMk cId="310775100" sldId="316"/>
            <ac:picMk id="3074" creationId="{179E2582-7390-4419-9839-0CAD0FEC215E}"/>
          </ac:picMkLst>
        </pc:picChg>
        <pc:inkChg chg="add del">
          <ac:chgData name="deeptishastrinew@outlook.com" userId="4c97b5a890db15f0" providerId="LiveId" clId="{86C240FA-138D-4175-A309-0BD28AC4B5CE}" dt="2020-03-31T16:36:06.353" v="3071"/>
          <ac:inkMkLst>
            <pc:docMk/>
            <pc:sldMk cId="310775100" sldId="316"/>
            <ac:inkMk id="3" creationId="{F93B6B3C-8F83-4E8F-AC9B-019BAC0F138D}"/>
          </ac:inkMkLst>
        </pc:inkChg>
        <pc:inkChg chg="add del">
          <ac:chgData name="deeptishastrinew@outlook.com" userId="4c97b5a890db15f0" providerId="LiveId" clId="{86C240FA-138D-4175-A309-0BD28AC4B5CE}" dt="2020-03-31T20:13:10.199" v="3091"/>
          <ac:inkMkLst>
            <pc:docMk/>
            <pc:sldMk cId="310775100" sldId="316"/>
            <ac:inkMk id="8" creationId="{A4000A03-69C9-4695-942D-CC9A2BA04B97}"/>
          </ac:inkMkLst>
        </pc:inkChg>
        <pc:cxnChg chg="add mod">
          <ac:chgData name="deeptishastrinew@outlook.com" userId="4c97b5a890db15f0" providerId="LiveId" clId="{86C240FA-138D-4175-A309-0BD28AC4B5CE}" dt="2020-03-31T05:50:44.171" v="448" actId="1582"/>
          <ac:cxnSpMkLst>
            <pc:docMk/>
            <pc:sldMk cId="310775100" sldId="316"/>
            <ac:cxnSpMk id="9" creationId="{36C36E96-920B-49EB-8051-7CD2B2A614BD}"/>
          </ac:cxnSpMkLst>
        </pc:cxnChg>
        <pc:cxnChg chg="add mod">
          <ac:chgData name="deeptishastrinew@outlook.com" userId="4c97b5a890db15f0" providerId="LiveId" clId="{86C240FA-138D-4175-A309-0BD28AC4B5CE}" dt="2020-03-31T05:51:06.906" v="452" actId="14100"/>
          <ac:cxnSpMkLst>
            <pc:docMk/>
            <pc:sldMk cId="310775100" sldId="316"/>
            <ac:cxnSpMk id="12" creationId="{689F19CC-D8C6-4B88-9539-736084C894FE}"/>
          </ac:cxnSpMkLst>
        </pc:cxnChg>
        <pc:cxnChg chg="add mod">
          <ac:chgData name="deeptishastrinew@outlook.com" userId="4c97b5a890db15f0" providerId="LiveId" clId="{86C240FA-138D-4175-A309-0BD28AC4B5CE}" dt="2020-03-31T05:51:17.166" v="455" actId="14100"/>
          <ac:cxnSpMkLst>
            <pc:docMk/>
            <pc:sldMk cId="310775100" sldId="316"/>
            <ac:cxnSpMk id="14" creationId="{1222C3E0-D5F3-4E47-B43B-7BC889B92C52}"/>
          </ac:cxnSpMkLst>
        </pc:cxnChg>
        <pc:cxnChg chg="add mod">
          <ac:chgData name="deeptishastrinew@outlook.com" userId="4c97b5a890db15f0" providerId="LiveId" clId="{86C240FA-138D-4175-A309-0BD28AC4B5CE}" dt="2020-03-31T05:51:33.303" v="459" actId="14100"/>
          <ac:cxnSpMkLst>
            <pc:docMk/>
            <pc:sldMk cId="310775100" sldId="316"/>
            <ac:cxnSpMk id="16" creationId="{F9C0AD01-1D6E-4A37-B87A-2AEA8BA627A9}"/>
          </ac:cxnSpMkLst>
        </pc:cxnChg>
      </pc:sldChg>
      <pc:sldChg chg="addSp delSp modSp add ord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2872425164" sldId="317"/>
        </pc:sldMkLst>
        <pc:spChg chg="del">
          <ac:chgData name="deeptishastrinew@outlook.com" userId="4c97b5a890db15f0" providerId="LiveId" clId="{86C240FA-138D-4175-A309-0BD28AC4B5CE}" dt="2020-03-31T11:17:02.453" v="1010" actId="478"/>
          <ac:spMkLst>
            <pc:docMk/>
            <pc:sldMk cId="2872425164" sldId="317"/>
            <ac:spMk id="2" creationId="{DF5EAEE6-2C91-4400-8816-656B69DD24F8}"/>
          </ac:spMkLst>
        </pc:spChg>
        <pc:spChg chg="del">
          <ac:chgData name="deeptishastrinew@outlook.com" userId="4c97b5a890db15f0" providerId="LiveId" clId="{86C240FA-138D-4175-A309-0BD28AC4B5CE}" dt="2020-03-31T10:40:26.858" v="764" actId="478"/>
          <ac:spMkLst>
            <pc:docMk/>
            <pc:sldMk cId="2872425164" sldId="317"/>
            <ac:spMk id="3" creationId="{57AB5359-B694-4678-9F91-D0C20D5D3528}"/>
          </ac:spMkLst>
        </pc:spChg>
        <pc:spChg chg="add del">
          <ac:chgData name="deeptishastrinew@outlook.com" userId="4c97b5a890db15f0" providerId="LiveId" clId="{86C240FA-138D-4175-A309-0BD28AC4B5CE}" dt="2020-03-31T10:36:32.378" v="725" actId="478"/>
          <ac:spMkLst>
            <pc:docMk/>
            <pc:sldMk cId="2872425164" sldId="317"/>
            <ac:spMk id="4" creationId="{92A929E8-97B3-43E4-A305-D95D7B24700A}"/>
          </ac:spMkLst>
        </pc:spChg>
        <pc:spChg chg="add mod">
          <ac:chgData name="deeptishastrinew@outlook.com" userId="4c97b5a890db15f0" providerId="LiveId" clId="{86C240FA-138D-4175-A309-0BD28AC4B5CE}" dt="2020-03-31T11:16:58.785" v="1009" actId="1582"/>
          <ac:spMkLst>
            <pc:docMk/>
            <pc:sldMk cId="2872425164" sldId="317"/>
            <ac:spMk id="5" creationId="{0D1AE019-0409-4B9B-A2FB-3E0545F320E3}"/>
          </ac:spMkLst>
        </pc:spChg>
        <pc:spChg chg="add mod">
          <ac:chgData name="deeptishastrinew@outlook.com" userId="4c97b5a890db15f0" providerId="LiveId" clId="{86C240FA-138D-4175-A309-0BD28AC4B5CE}" dt="2020-03-31T11:19:55.330" v="1047" actId="1076"/>
          <ac:spMkLst>
            <pc:docMk/>
            <pc:sldMk cId="2872425164" sldId="317"/>
            <ac:spMk id="6" creationId="{B2009CD4-D738-4CB8-92B8-0F5C2DEDA1E8}"/>
          </ac:spMkLst>
        </pc:spChg>
        <pc:spChg chg="add mod">
          <ac:chgData name="deeptishastrinew@outlook.com" userId="4c97b5a890db15f0" providerId="LiveId" clId="{86C240FA-138D-4175-A309-0BD28AC4B5CE}" dt="2020-03-31T11:20:32.893" v="1083" actId="14100"/>
          <ac:spMkLst>
            <pc:docMk/>
            <pc:sldMk cId="2872425164" sldId="317"/>
            <ac:spMk id="8" creationId="{C4D61CA1-CE13-47ED-A5C4-0459C3F27598}"/>
          </ac:spMkLst>
        </pc:sp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2872425164" sldId="317"/>
            <ac:picMk id="4" creationId="{0C6A165D-6FED-451A-BFDC-6E02DADB1B87}"/>
          </ac:picMkLst>
        </pc:picChg>
        <pc:picChg chg="add mod modCrop">
          <ac:chgData name="deeptishastrinew@outlook.com" userId="4c97b5a890db15f0" providerId="LiveId" clId="{86C240FA-138D-4175-A309-0BD28AC4B5CE}" dt="2020-03-31T11:20:10.047" v="1048" actId="14100"/>
          <ac:picMkLst>
            <pc:docMk/>
            <pc:sldMk cId="2872425164" sldId="317"/>
            <ac:picMk id="7" creationId="{D82E2A80-50AE-4D0C-8536-D3148840AAAB}"/>
          </ac:picMkLst>
        </pc:picChg>
        <pc:cxnChg chg="add mod">
          <ac:chgData name="deeptishastrinew@outlook.com" userId="4c97b5a890db15f0" providerId="LiveId" clId="{86C240FA-138D-4175-A309-0BD28AC4B5CE}" dt="2020-03-31T14:03:12.760" v="2680" actId="1582"/>
          <ac:cxnSpMkLst>
            <pc:docMk/>
            <pc:sldMk cId="2872425164" sldId="317"/>
            <ac:cxnSpMk id="3" creationId="{5666F731-8926-45C4-8771-57BD4C211E10}"/>
          </ac:cxnSpMkLst>
        </pc:cxnChg>
      </pc:sldChg>
      <pc:sldChg chg="addSp delSp modSp add ord modTransition delAnim modAnim">
        <pc:chgData name="deeptishastrinew@outlook.com" userId="4c97b5a890db15f0" providerId="LiveId" clId="{86C240FA-138D-4175-A309-0BD28AC4B5CE}" dt="2020-03-31T20:13:10.199" v="3091"/>
        <pc:sldMkLst>
          <pc:docMk/>
          <pc:sldMk cId="2999723364" sldId="318"/>
        </pc:sldMkLst>
        <pc:spChg chg="add del">
          <ac:chgData name="deeptishastrinew@outlook.com" userId="4c97b5a890db15f0" providerId="LiveId" clId="{86C240FA-138D-4175-A309-0BD28AC4B5CE}" dt="2020-03-31T10:41:14.930" v="773" actId="478"/>
          <ac:spMkLst>
            <pc:docMk/>
            <pc:sldMk cId="2999723364" sldId="318"/>
            <ac:spMk id="2" creationId="{3693DFB9-517C-494E-BC74-2C60788CF698}"/>
          </ac:spMkLst>
        </pc:spChg>
        <pc:spChg chg="del">
          <ac:chgData name="deeptishastrinew@outlook.com" userId="4c97b5a890db15f0" providerId="LiveId" clId="{86C240FA-138D-4175-A309-0BD28AC4B5CE}" dt="2020-03-31T10:40:33.680" v="765"/>
          <ac:spMkLst>
            <pc:docMk/>
            <pc:sldMk cId="2999723364" sldId="318"/>
            <ac:spMk id="3" creationId="{E6F3B87A-712F-4E31-A3B5-EAD607E4D017}"/>
          </ac:spMkLst>
        </pc:spChg>
        <pc:spChg chg="add mod">
          <ac:chgData name="deeptishastrinew@outlook.com" userId="4c97b5a890db15f0" providerId="LiveId" clId="{86C240FA-138D-4175-A309-0BD28AC4B5CE}" dt="2020-03-31T11:17:55.937" v="1024" actId="113"/>
          <ac:spMkLst>
            <pc:docMk/>
            <pc:sldMk cId="2999723364" sldId="318"/>
            <ac:spMk id="5" creationId="{CCFD162A-DD07-4C85-B96D-EFDBA11621E9}"/>
          </ac:spMkLst>
        </pc:spChg>
        <pc:spChg chg="add del mod">
          <ac:chgData name="deeptishastrinew@outlook.com" userId="4c97b5a890db15f0" providerId="LiveId" clId="{86C240FA-138D-4175-A309-0BD28AC4B5CE}" dt="2020-03-31T10:40:48.316" v="770"/>
          <ac:spMkLst>
            <pc:docMk/>
            <pc:sldMk cId="2999723364" sldId="318"/>
            <ac:spMk id="6" creationId="{6C602A36-C4D7-45C0-BECA-FEA1AB4AE77D}"/>
          </ac:spMkLst>
        </pc:spChg>
        <pc:spChg chg="add del">
          <ac:chgData name="deeptishastrinew@outlook.com" userId="4c97b5a890db15f0" providerId="LiveId" clId="{86C240FA-138D-4175-A309-0BD28AC4B5CE}" dt="2020-03-31T10:41:04.017" v="772" actId="478"/>
          <ac:spMkLst>
            <pc:docMk/>
            <pc:sldMk cId="2999723364" sldId="318"/>
            <ac:spMk id="7" creationId="{ABDD3CC6-F939-44AF-B52B-7703F73C8FA1}"/>
          </ac:spMkLst>
        </pc:spChg>
        <pc:spChg chg="add mod">
          <ac:chgData name="deeptishastrinew@outlook.com" userId="4c97b5a890db15f0" providerId="LiveId" clId="{86C240FA-138D-4175-A309-0BD28AC4B5CE}" dt="2020-03-31T11:17:40.835" v="1019" actId="1582"/>
          <ac:spMkLst>
            <pc:docMk/>
            <pc:sldMk cId="2999723364" sldId="318"/>
            <ac:spMk id="8" creationId="{8B9C6EB0-0060-4C10-8B8D-4B73E746864F}"/>
          </ac:spMkLst>
        </pc:spChg>
        <pc:spChg chg="add mod">
          <ac:chgData name="deeptishastrinew@outlook.com" userId="4c97b5a890db15f0" providerId="LiveId" clId="{86C240FA-138D-4175-A309-0BD28AC4B5CE}" dt="2020-03-31T11:18:16.004" v="1028" actId="14100"/>
          <ac:spMkLst>
            <pc:docMk/>
            <pc:sldMk cId="2999723364" sldId="318"/>
            <ac:spMk id="9" creationId="{4ED3A826-4BA3-49B0-81B3-226A6E6E4CEA}"/>
          </ac:spMkLst>
        </pc:spChg>
        <pc:picChg chg="add mod">
          <ac:chgData name="deeptishastrinew@outlook.com" userId="4c97b5a890db15f0" providerId="LiveId" clId="{86C240FA-138D-4175-A309-0BD28AC4B5CE}" dt="2020-03-31T10:39:52.401" v="757" actId="1076"/>
          <ac:picMkLst>
            <pc:docMk/>
            <pc:sldMk cId="2999723364" sldId="318"/>
            <ac:picMk id="4" creationId="{A039C16A-5D65-480F-9355-F6913137DBEB}"/>
          </ac:picMkLst>
        </pc:pic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2999723364" sldId="318"/>
            <ac:picMk id="6" creationId="{B73CF217-F86E-4F45-89A3-C8494942B770}"/>
          </ac:picMkLst>
        </pc:picChg>
        <pc:cxnChg chg="add mod">
          <ac:chgData name="deeptishastrinew@outlook.com" userId="4c97b5a890db15f0" providerId="LiveId" clId="{86C240FA-138D-4175-A309-0BD28AC4B5CE}" dt="2020-03-31T14:02:44.094" v="2676" actId="1582"/>
          <ac:cxnSpMkLst>
            <pc:docMk/>
            <pc:sldMk cId="2999723364" sldId="318"/>
            <ac:cxnSpMk id="3" creationId="{73836FC1-E533-4F85-AD16-4297AC65A0FF}"/>
          </ac:cxnSpMkLst>
        </pc:cxnChg>
      </pc:sldChg>
      <pc:sldChg chg="addSp delSp add del">
        <pc:chgData name="deeptishastrinew@outlook.com" userId="4c97b5a890db15f0" providerId="LiveId" clId="{86C240FA-138D-4175-A309-0BD28AC4B5CE}" dt="2020-03-31T11:56:39.043" v="1637" actId="47"/>
        <pc:sldMkLst>
          <pc:docMk/>
          <pc:sldMk cId="3437061488" sldId="319"/>
        </pc:sldMkLst>
        <pc:spChg chg="add">
          <ac:chgData name="deeptishastrinew@outlook.com" userId="4c97b5a890db15f0" providerId="LiveId" clId="{86C240FA-138D-4175-A309-0BD28AC4B5CE}" dt="2020-03-31T11:08:39.074" v="910"/>
          <ac:spMkLst>
            <pc:docMk/>
            <pc:sldMk cId="3437061488" sldId="319"/>
            <ac:spMk id="4" creationId="{0EEBD3E4-6566-4088-A538-2BC9331D68C8}"/>
          </ac:spMkLst>
        </pc:spChg>
        <pc:spChg chg="add del">
          <ac:chgData name="deeptishastrinew@outlook.com" userId="4c97b5a890db15f0" providerId="LiveId" clId="{86C240FA-138D-4175-A309-0BD28AC4B5CE}" dt="2020-03-31T11:08:51.528" v="912" actId="478"/>
          <ac:spMkLst>
            <pc:docMk/>
            <pc:sldMk cId="3437061488" sldId="319"/>
            <ac:spMk id="5" creationId="{B1BE14FB-C105-45F7-8142-3EEE2E7AEAFF}"/>
          </ac:spMkLst>
        </pc:spChg>
      </pc:sldChg>
      <pc:sldChg chg="addSp delSp modSp add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1951819441" sldId="320"/>
        </pc:sldMkLst>
        <pc:spChg chg="add mod">
          <ac:chgData name="deeptishastrinew@outlook.com" userId="4c97b5a890db15f0" providerId="LiveId" clId="{86C240FA-138D-4175-A309-0BD28AC4B5CE}" dt="2020-03-31T15:12:21.098" v="2959" actId="1076"/>
          <ac:spMkLst>
            <pc:docMk/>
            <pc:sldMk cId="1951819441" sldId="320"/>
            <ac:spMk id="2" creationId="{19E0EBD1-539E-4990-B62E-C4E58A201C42}"/>
          </ac:spMkLst>
        </pc:spChg>
        <pc:spChg chg="del">
          <ac:chgData name="deeptishastrinew@outlook.com" userId="4c97b5a890db15f0" providerId="LiveId" clId="{86C240FA-138D-4175-A309-0BD28AC4B5CE}" dt="2020-03-31T11:10:12.635" v="918" actId="478"/>
          <ac:spMkLst>
            <pc:docMk/>
            <pc:sldMk cId="1951819441" sldId="320"/>
            <ac:spMk id="2" creationId="{C844B1E7-2D5F-48BB-A68E-7E2B6D3CB6D5}"/>
          </ac:spMkLst>
        </pc:spChg>
        <pc:spChg chg="add mod">
          <ac:chgData name="deeptishastrinew@outlook.com" userId="4c97b5a890db15f0" providerId="LiveId" clId="{86C240FA-138D-4175-A309-0BD28AC4B5CE}" dt="2020-03-31T15:13:24.017" v="2969" actId="207"/>
          <ac:spMkLst>
            <pc:docMk/>
            <pc:sldMk cId="1951819441" sldId="320"/>
            <ac:spMk id="3" creationId="{1657D2AB-48B0-4650-BC0F-BC3454BD7491}"/>
          </ac:spMkLst>
        </pc:spChg>
        <pc:spChg chg="del">
          <ac:chgData name="deeptishastrinew@outlook.com" userId="4c97b5a890db15f0" providerId="LiveId" clId="{86C240FA-138D-4175-A309-0BD28AC4B5CE}" dt="2020-03-31T11:09:58.039" v="917" actId="931"/>
          <ac:spMkLst>
            <pc:docMk/>
            <pc:sldMk cId="1951819441" sldId="320"/>
            <ac:spMk id="3" creationId="{1C0CA0E9-8A2B-4FA6-A81C-C4C1BEF2801F}"/>
          </ac:spMkLst>
        </pc:spChg>
        <pc:spChg chg="add mod">
          <ac:chgData name="deeptishastrinew@outlook.com" userId="4c97b5a890db15f0" providerId="LiveId" clId="{86C240FA-138D-4175-A309-0BD28AC4B5CE}" dt="2020-03-31T11:53:29.048" v="1600" actId="1582"/>
          <ac:spMkLst>
            <pc:docMk/>
            <pc:sldMk cId="1951819441" sldId="320"/>
            <ac:spMk id="4" creationId="{83FF562A-23E2-408D-B3F9-A269BA78A087}"/>
          </ac:spMkLst>
        </pc:spChg>
        <pc:spChg chg="add mod">
          <ac:chgData name="deeptishastrinew@outlook.com" userId="4c97b5a890db15f0" providerId="LiveId" clId="{86C240FA-138D-4175-A309-0BD28AC4B5CE}" dt="2020-03-31T16:21:05.839" v="3026" actId="1076"/>
          <ac:spMkLst>
            <pc:docMk/>
            <pc:sldMk cId="1951819441" sldId="320"/>
            <ac:spMk id="5" creationId="{C2E395D6-D75A-4150-B2BB-73472C0EB4EF}"/>
          </ac:spMkLst>
        </pc:spChg>
        <pc:spChg chg="add mod">
          <ac:chgData name="deeptishastrinew@outlook.com" userId="4c97b5a890db15f0" providerId="LiveId" clId="{86C240FA-138D-4175-A309-0BD28AC4B5CE}" dt="2020-03-31T11:42:41.731" v="1375" actId="1076"/>
          <ac:spMkLst>
            <pc:docMk/>
            <pc:sldMk cId="1951819441" sldId="320"/>
            <ac:spMk id="7" creationId="{D8911C8C-ACFB-4062-9CC3-BB018DBB5CD3}"/>
          </ac:spMkLst>
        </pc:spChg>
        <pc:spChg chg="add mod">
          <ac:chgData name="deeptishastrinew@outlook.com" userId="4c97b5a890db15f0" providerId="LiveId" clId="{86C240FA-138D-4175-A309-0BD28AC4B5CE}" dt="2020-03-31T11:43:52.233" v="1396" actId="1582"/>
          <ac:spMkLst>
            <pc:docMk/>
            <pc:sldMk cId="1951819441" sldId="320"/>
            <ac:spMk id="8" creationId="{B358C3B7-DC9F-4B6F-8808-81876F15C37E}"/>
          </ac:spMkLst>
        </pc:spChg>
        <pc:spChg chg="add mod">
          <ac:chgData name="deeptishastrinew@outlook.com" userId="4c97b5a890db15f0" providerId="LiveId" clId="{86C240FA-138D-4175-A309-0BD28AC4B5CE}" dt="2020-03-31T11:53:39.623" v="1601" actId="207"/>
          <ac:spMkLst>
            <pc:docMk/>
            <pc:sldMk cId="1951819441" sldId="320"/>
            <ac:spMk id="9" creationId="{BCD16BD4-8C12-4D55-B992-CBF0D4A4F7C6}"/>
          </ac:spMkLst>
        </pc:spChg>
        <pc:spChg chg="add mod">
          <ac:chgData name="deeptishastrinew@outlook.com" userId="4c97b5a890db15f0" providerId="LiveId" clId="{86C240FA-138D-4175-A309-0BD28AC4B5CE}" dt="2020-03-31T11:45:36.506" v="1426" actId="688"/>
          <ac:spMkLst>
            <pc:docMk/>
            <pc:sldMk cId="1951819441" sldId="320"/>
            <ac:spMk id="10" creationId="{E4159F82-EA27-4BC1-8586-EC7036EB3E2E}"/>
          </ac:spMkLst>
        </pc:spChg>
        <pc:spChg chg="add mod">
          <ac:chgData name="deeptishastrinew@outlook.com" userId="4c97b5a890db15f0" providerId="LiveId" clId="{86C240FA-138D-4175-A309-0BD28AC4B5CE}" dt="2020-03-31T11:53:44.769" v="1602" actId="207"/>
          <ac:spMkLst>
            <pc:docMk/>
            <pc:sldMk cId="1951819441" sldId="320"/>
            <ac:spMk id="11" creationId="{5F43CCBE-F33A-43D7-AD64-41E68F7D03A6}"/>
          </ac:spMkLst>
        </pc:spChg>
        <pc:spChg chg="add mod">
          <ac:chgData name="deeptishastrinew@outlook.com" userId="4c97b5a890db15f0" providerId="LiveId" clId="{86C240FA-138D-4175-A309-0BD28AC4B5CE}" dt="2020-03-31T15:12:47.072" v="2964" actId="1076"/>
          <ac:spMkLst>
            <pc:docMk/>
            <pc:sldMk cId="1951819441" sldId="320"/>
            <ac:spMk id="12" creationId="{23603D23-1ED0-4378-9428-6EA0612A3A64}"/>
          </ac:spMkLst>
        </pc:spChg>
        <pc:spChg chg="add mod">
          <ac:chgData name="deeptishastrinew@outlook.com" userId="4c97b5a890db15f0" providerId="LiveId" clId="{86C240FA-138D-4175-A309-0BD28AC4B5CE}" dt="2020-03-31T15:13:17.831" v="2967" actId="208"/>
          <ac:spMkLst>
            <pc:docMk/>
            <pc:sldMk cId="1951819441" sldId="320"/>
            <ac:spMk id="13" creationId="{08B6A661-5478-4819-9000-4EF5E5F00012}"/>
          </ac:spMkLst>
        </pc:spChg>
        <pc:spChg chg="add mod">
          <ac:chgData name="deeptishastrinew@outlook.com" userId="4c97b5a890db15f0" providerId="LiveId" clId="{86C240FA-138D-4175-A309-0BD28AC4B5CE}" dt="2020-03-31T16:21:22.506" v="3029" actId="1076"/>
          <ac:spMkLst>
            <pc:docMk/>
            <pc:sldMk cId="1951819441" sldId="320"/>
            <ac:spMk id="14" creationId="{9A52DBA7-FE36-44BA-86D6-5F3544F44282}"/>
          </ac:spMkLst>
        </pc:spChg>
        <pc:picChg chg="add mod">
          <ac:chgData name="deeptishastrinew@outlook.com" userId="4c97b5a890db15f0" providerId="LiveId" clId="{86C240FA-138D-4175-A309-0BD28AC4B5CE}" dt="2020-03-31T11:42:25.441" v="1373" actId="14100"/>
          <ac:picMkLst>
            <pc:docMk/>
            <pc:sldMk cId="1951819441" sldId="320"/>
            <ac:picMk id="6" creationId="{6B92531E-43D0-479E-9267-041FBE0CC541}"/>
          </ac:picMkLst>
        </pc:picChg>
        <pc:picChg chg="add del mod">
          <ac:chgData name="deeptishastrinew@outlook.com" userId="4c97b5a890db15f0" providerId="LiveId" clId="{86C240FA-138D-4175-A309-0BD28AC4B5CE}" dt="2020-03-31T16:57:55.930" v="3080"/>
          <ac:picMkLst>
            <pc:docMk/>
            <pc:sldMk cId="1951819441" sldId="320"/>
            <ac:picMk id="23" creationId="{4FDF20D4-ED0B-48CE-9A39-6CF9DD4C6D8A}"/>
          </ac:picMkLst>
        </pc:picChg>
        <pc:picChg chg="add del mod">
          <ac:chgData name="deeptishastrinew@outlook.com" userId="4c97b5a890db15f0" providerId="LiveId" clId="{86C240FA-138D-4175-A309-0BD28AC4B5CE}" dt="2020-03-31T17:00:36.686" v="3082"/>
          <ac:picMkLst>
            <pc:docMk/>
            <pc:sldMk cId="1951819441" sldId="320"/>
            <ac:picMk id="25" creationId="{E6B9652E-614A-4432-9B47-C0290F1E65E3}"/>
          </ac:picMkLst>
        </pc:picChg>
        <pc:picChg chg="add del mod">
          <ac:chgData name="deeptishastrinew@outlook.com" userId="4c97b5a890db15f0" providerId="LiveId" clId="{86C240FA-138D-4175-A309-0BD28AC4B5CE}" dt="2020-03-31T17:05:04.392" v="3084"/>
          <ac:picMkLst>
            <pc:docMk/>
            <pc:sldMk cId="1951819441" sldId="320"/>
            <ac:picMk id="27" creationId="{372D5762-828E-4A8F-9819-247F2A6433AB}"/>
          </ac:picMkLst>
        </pc:pic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1951819441" sldId="320"/>
            <ac:picMk id="29" creationId="{78100AF0-A2F0-4F4C-9BBE-4CC57638557A}"/>
          </ac:picMkLst>
        </pc:picChg>
        <pc:inkChg chg="add del">
          <ac:chgData name="deeptishastrinew@outlook.com" userId="4c97b5a890db15f0" providerId="LiveId" clId="{86C240FA-138D-4175-A309-0BD28AC4B5CE}" dt="2020-03-31T17:00:36.686" v="3082"/>
          <ac:inkMkLst>
            <pc:docMk/>
            <pc:sldMk cId="1951819441" sldId="320"/>
            <ac:inkMk id="24" creationId="{9DB880E2-D853-49C2-9575-4D8498E754ED}"/>
          </ac:inkMkLst>
        </pc:inkChg>
        <pc:inkChg chg="add del">
          <ac:chgData name="deeptishastrinew@outlook.com" userId="4c97b5a890db15f0" providerId="LiveId" clId="{86C240FA-138D-4175-A309-0BD28AC4B5CE}" dt="2020-03-31T17:05:04.392" v="3084"/>
          <ac:inkMkLst>
            <pc:docMk/>
            <pc:sldMk cId="1951819441" sldId="320"/>
            <ac:inkMk id="26" creationId="{4CC77AB6-A0CA-4C52-A377-3D2501B250F1}"/>
          </ac:inkMkLst>
        </pc:inkChg>
        <pc:inkChg chg="add del">
          <ac:chgData name="deeptishastrinew@outlook.com" userId="4c97b5a890db15f0" providerId="LiveId" clId="{86C240FA-138D-4175-A309-0BD28AC4B5CE}" dt="2020-03-31T20:13:10.199" v="3091"/>
          <ac:inkMkLst>
            <pc:docMk/>
            <pc:sldMk cId="1951819441" sldId="320"/>
            <ac:inkMk id="28" creationId="{A06CE820-24DF-42A0-92C1-2646C367B393}"/>
          </ac:inkMkLst>
        </pc:inkChg>
        <pc:cxnChg chg="add mod">
          <ac:chgData name="deeptishastrinew@outlook.com" userId="4c97b5a890db15f0" providerId="LiveId" clId="{86C240FA-138D-4175-A309-0BD28AC4B5CE}" dt="2020-03-31T16:21:39.680" v="3031" actId="208"/>
          <ac:cxnSpMkLst>
            <pc:docMk/>
            <pc:sldMk cId="1951819441" sldId="320"/>
            <ac:cxnSpMk id="16" creationId="{70047A14-676A-4F0D-94F7-F2AB55D5AB82}"/>
          </ac:cxnSpMkLst>
        </pc:cxnChg>
        <pc:cxnChg chg="add mod">
          <ac:chgData name="deeptishastrinew@outlook.com" userId="4c97b5a890db15f0" providerId="LiveId" clId="{86C240FA-138D-4175-A309-0BD28AC4B5CE}" dt="2020-03-31T16:22:15.808" v="3037" actId="14100"/>
          <ac:cxnSpMkLst>
            <pc:docMk/>
            <pc:sldMk cId="1951819441" sldId="320"/>
            <ac:cxnSpMk id="17" creationId="{52453532-0434-45AC-9B79-607E330BBB4E}"/>
          </ac:cxnSpMkLst>
        </pc:cxnChg>
      </pc:sldChg>
      <pc:sldChg chg="addSp delSp modSp add del ord">
        <pc:chgData name="deeptishastrinew@outlook.com" userId="4c97b5a890db15f0" providerId="LiveId" clId="{86C240FA-138D-4175-A309-0BD28AC4B5CE}" dt="2020-03-31T11:52:57.318" v="1597" actId="47"/>
        <pc:sldMkLst>
          <pc:docMk/>
          <pc:sldMk cId="3349152763" sldId="321"/>
        </pc:sldMkLst>
        <pc:spChg chg="del">
          <ac:chgData name="deeptishastrinew@outlook.com" userId="4c97b5a890db15f0" providerId="LiveId" clId="{86C240FA-138D-4175-A309-0BD28AC4B5CE}" dt="2020-03-31T11:09:37.795" v="916" actId="931"/>
          <ac:spMkLst>
            <pc:docMk/>
            <pc:sldMk cId="3349152763" sldId="321"/>
            <ac:spMk id="3" creationId="{8878CDE1-2EDC-4347-8B38-B0979646584E}"/>
          </ac:spMkLst>
        </pc:spChg>
        <pc:spChg chg="add mod">
          <ac:chgData name="deeptishastrinew@outlook.com" userId="4c97b5a890db15f0" providerId="LiveId" clId="{86C240FA-138D-4175-A309-0BD28AC4B5CE}" dt="2020-03-31T11:50:41.069" v="1568" actId="21"/>
          <ac:spMkLst>
            <pc:docMk/>
            <pc:sldMk cId="3349152763" sldId="321"/>
            <ac:spMk id="7" creationId="{A6665017-A9B0-47BF-A075-7F9F8CB20515}"/>
          </ac:spMkLst>
        </pc:spChg>
        <pc:picChg chg="add del mod">
          <ac:chgData name="deeptishastrinew@outlook.com" userId="4c97b5a890db15f0" providerId="LiveId" clId="{86C240FA-138D-4175-A309-0BD28AC4B5CE}" dt="2020-03-31T11:50:41.069" v="1568" actId="21"/>
          <ac:picMkLst>
            <pc:docMk/>
            <pc:sldMk cId="3349152763" sldId="321"/>
            <ac:picMk id="5" creationId="{7D76B2C9-F6F2-4CF1-94F3-32D371162ADC}"/>
          </ac:picMkLst>
        </pc:picChg>
      </pc:sldChg>
      <pc:sldChg chg="addSp delSp modSp add modTransition modAnim">
        <pc:chgData name="deeptishastrinew@outlook.com" userId="4c97b5a890db15f0" providerId="LiveId" clId="{86C240FA-138D-4175-A309-0BD28AC4B5CE}" dt="2020-03-31T20:13:10.199" v="3091"/>
        <pc:sldMkLst>
          <pc:docMk/>
          <pc:sldMk cId="3458074603" sldId="322"/>
        </pc:sldMkLst>
        <pc:spChg chg="add mod">
          <ac:chgData name="deeptishastrinew@outlook.com" userId="4c97b5a890db15f0" providerId="LiveId" clId="{86C240FA-138D-4175-A309-0BD28AC4B5CE}" dt="2020-03-31T14:31:06.666" v="2752" actId="208"/>
          <ac:spMkLst>
            <pc:docMk/>
            <pc:sldMk cId="3458074603" sldId="322"/>
            <ac:spMk id="2" creationId="{11A56D0D-C984-45F9-A8BA-D9E1C9274FAE}"/>
          </ac:spMkLst>
        </pc:spChg>
        <pc:spChg chg="del">
          <ac:chgData name="deeptishastrinew@outlook.com" userId="4c97b5a890db15f0" providerId="LiveId" clId="{86C240FA-138D-4175-A309-0BD28AC4B5CE}" dt="2020-03-31T11:10:44.427" v="927" actId="478"/>
          <ac:spMkLst>
            <pc:docMk/>
            <pc:sldMk cId="3458074603" sldId="322"/>
            <ac:spMk id="2" creationId="{AE431CA2-C387-45BD-861B-8E194E2FFE18}"/>
          </ac:spMkLst>
        </pc:spChg>
        <pc:spChg chg="del">
          <ac:chgData name="deeptishastrinew@outlook.com" userId="4c97b5a890db15f0" providerId="LiveId" clId="{86C240FA-138D-4175-A309-0BD28AC4B5CE}" dt="2020-03-31T11:10:47.278" v="928" actId="478"/>
          <ac:spMkLst>
            <pc:docMk/>
            <pc:sldMk cId="3458074603" sldId="322"/>
            <ac:spMk id="3" creationId="{639E637B-98C9-42A6-B900-367442F63BB7}"/>
          </ac:spMkLst>
        </pc:spChg>
        <pc:spChg chg="add mod">
          <ac:chgData name="deeptishastrinew@outlook.com" userId="4c97b5a890db15f0" providerId="LiveId" clId="{86C240FA-138D-4175-A309-0BD28AC4B5CE}" dt="2020-03-31T11:54:06.161" v="1605" actId="1582"/>
          <ac:spMkLst>
            <pc:docMk/>
            <pc:sldMk cId="3458074603" sldId="322"/>
            <ac:spMk id="4" creationId="{32399802-B5B9-48E0-9B32-6CB406EDA814}"/>
          </ac:spMkLst>
        </pc:spChg>
        <pc:spChg chg="add mod">
          <ac:chgData name="deeptishastrinew@outlook.com" userId="4c97b5a890db15f0" providerId="LiveId" clId="{86C240FA-138D-4175-A309-0BD28AC4B5CE}" dt="2020-03-31T11:47:10.543" v="1444" actId="20577"/>
          <ac:spMkLst>
            <pc:docMk/>
            <pc:sldMk cId="3458074603" sldId="322"/>
            <ac:spMk id="7" creationId="{7389AC32-CCFC-40D2-B764-1E86CF9FF249}"/>
          </ac:spMkLst>
        </pc:spChg>
        <pc:spChg chg="add mod">
          <ac:chgData name="deeptishastrinew@outlook.com" userId="4c97b5a890db15f0" providerId="LiveId" clId="{86C240FA-138D-4175-A309-0BD28AC4B5CE}" dt="2020-03-31T11:49:13.832" v="1544" actId="20577"/>
          <ac:spMkLst>
            <pc:docMk/>
            <pc:sldMk cId="3458074603" sldId="322"/>
            <ac:spMk id="8" creationId="{867AB3C5-BE4F-4D70-AD73-88852339D08F}"/>
          </ac:spMkLst>
        </pc:spChg>
        <pc:spChg chg="add mod">
          <ac:chgData name="deeptishastrinew@outlook.com" userId="4c97b5a890db15f0" providerId="LiveId" clId="{86C240FA-138D-4175-A309-0BD28AC4B5CE}" dt="2020-03-31T14:31:33.909" v="2755" actId="11529"/>
          <ac:spMkLst>
            <pc:docMk/>
            <pc:sldMk cId="3458074603" sldId="322"/>
            <ac:spMk id="10" creationId="{E8BB7798-0AE3-4EC8-B2AE-64E2B4006988}"/>
          </ac:spMkLst>
        </pc:spChg>
        <pc:spChg chg="add mod">
          <ac:chgData name="deeptishastrinew@outlook.com" userId="4c97b5a890db15f0" providerId="LiveId" clId="{86C240FA-138D-4175-A309-0BD28AC4B5CE}" dt="2020-03-31T14:32:38.802" v="2787" actId="1076"/>
          <ac:spMkLst>
            <pc:docMk/>
            <pc:sldMk cId="3458074603" sldId="322"/>
            <ac:spMk id="13" creationId="{C31EFB6C-6D70-46E4-BD22-009B75F87669}"/>
          </ac:spMkLst>
        </pc:spChg>
        <pc:spChg chg="add mod">
          <ac:chgData name="deeptishastrinew@outlook.com" userId="4c97b5a890db15f0" providerId="LiveId" clId="{86C240FA-138D-4175-A309-0BD28AC4B5CE}" dt="2020-03-31T14:33:40.079" v="2822" actId="1076"/>
          <ac:spMkLst>
            <pc:docMk/>
            <pc:sldMk cId="3458074603" sldId="322"/>
            <ac:spMk id="19" creationId="{002EE76A-550B-4B4F-9C32-7567F8D891FC}"/>
          </ac:spMkLst>
        </pc:spChg>
        <pc:picChg chg="add mod">
          <ac:chgData name="deeptishastrinew@outlook.com" userId="4c97b5a890db15f0" providerId="LiveId" clId="{86C240FA-138D-4175-A309-0BD28AC4B5CE}" dt="2020-03-31T11:46:57.998" v="1430" actId="14100"/>
          <ac:picMkLst>
            <pc:docMk/>
            <pc:sldMk cId="3458074603" sldId="322"/>
            <ac:picMk id="6" creationId="{4782CEA8-C252-41EB-8CC9-FE264AB60CF7}"/>
          </ac:picMkLst>
        </pc:picChg>
        <pc:picChg chg="add del mod">
          <ac:chgData name="deeptishastrinew@outlook.com" userId="4c97b5a890db15f0" providerId="LiveId" clId="{86C240FA-138D-4175-A309-0BD28AC4B5CE}" dt="2020-03-31T17:10:32.246" v="3086"/>
          <ac:picMkLst>
            <pc:docMk/>
            <pc:sldMk cId="3458074603" sldId="322"/>
            <ac:picMk id="21" creationId="{F97B409F-66E8-4392-B2B7-2D690B487C31}"/>
          </ac:picMkLst>
        </pc:picChg>
        <pc:picChg chg="add del mod">
          <ac:chgData name="deeptishastrinew@outlook.com" userId="4c97b5a890db15f0" providerId="LiveId" clId="{86C240FA-138D-4175-A309-0BD28AC4B5CE}" dt="2020-03-31T17:14:16.767" v="3088"/>
          <ac:picMkLst>
            <pc:docMk/>
            <pc:sldMk cId="3458074603" sldId="322"/>
            <ac:picMk id="23" creationId="{BE792D4D-61AB-4BBB-88D1-F01E1E6E905A}"/>
          </ac:picMkLst>
        </pc:picChg>
        <pc:picChg chg="add del mod">
          <ac:chgData name="deeptishastrinew@outlook.com" userId="4c97b5a890db15f0" providerId="LiveId" clId="{86C240FA-138D-4175-A309-0BD28AC4B5CE}" dt="2020-03-31T17:14:19.845" v="3089"/>
          <ac:picMkLst>
            <pc:docMk/>
            <pc:sldMk cId="3458074603" sldId="322"/>
            <ac:picMk id="25" creationId="{D2F188B7-BD4A-499D-BBEC-FDDA961E31FB}"/>
          </ac:picMkLst>
        </pc:pic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3458074603" sldId="322"/>
            <ac:picMk id="27" creationId="{00E4ECA8-FF23-4629-89F6-5AC9FA3C82A9}"/>
          </ac:picMkLst>
        </pc:picChg>
        <pc:inkChg chg="add del">
          <ac:chgData name="deeptishastrinew@outlook.com" userId="4c97b5a890db15f0" providerId="LiveId" clId="{86C240FA-138D-4175-A309-0BD28AC4B5CE}" dt="2020-03-31T17:10:32.246" v="3086"/>
          <ac:inkMkLst>
            <pc:docMk/>
            <pc:sldMk cId="3458074603" sldId="322"/>
            <ac:inkMk id="20" creationId="{98E77061-590B-4CD8-8840-9CCF53189667}"/>
          </ac:inkMkLst>
        </pc:inkChg>
        <pc:inkChg chg="add del">
          <ac:chgData name="deeptishastrinew@outlook.com" userId="4c97b5a890db15f0" providerId="LiveId" clId="{86C240FA-138D-4175-A309-0BD28AC4B5CE}" dt="2020-03-31T17:14:16.767" v="3088"/>
          <ac:inkMkLst>
            <pc:docMk/>
            <pc:sldMk cId="3458074603" sldId="322"/>
            <ac:inkMk id="22" creationId="{2F5629B8-0B1C-4261-9EA3-178124BBD483}"/>
          </ac:inkMkLst>
        </pc:inkChg>
        <pc:inkChg chg="add del">
          <ac:chgData name="deeptishastrinew@outlook.com" userId="4c97b5a890db15f0" providerId="LiveId" clId="{86C240FA-138D-4175-A309-0BD28AC4B5CE}" dt="2020-03-31T17:14:19.845" v="3089"/>
          <ac:inkMkLst>
            <pc:docMk/>
            <pc:sldMk cId="3458074603" sldId="322"/>
            <ac:inkMk id="24" creationId="{C1D688BD-3439-4DDE-8BBC-9086035D4552}"/>
          </ac:inkMkLst>
        </pc:inkChg>
        <pc:inkChg chg="add del">
          <ac:chgData name="deeptishastrinew@outlook.com" userId="4c97b5a890db15f0" providerId="LiveId" clId="{86C240FA-138D-4175-A309-0BD28AC4B5CE}" dt="2020-03-31T20:13:10.199" v="3091"/>
          <ac:inkMkLst>
            <pc:docMk/>
            <pc:sldMk cId="3458074603" sldId="322"/>
            <ac:inkMk id="26" creationId="{358B0153-AD19-46E0-BCBC-A83365B0A587}"/>
          </ac:inkMkLst>
        </pc:inkChg>
        <pc:cxnChg chg="add del mod">
          <ac:chgData name="deeptishastrinew@outlook.com" userId="4c97b5a890db15f0" providerId="LiveId" clId="{86C240FA-138D-4175-A309-0BD28AC4B5CE}" dt="2020-03-31T14:31:39.064" v="2756" actId="478"/>
          <ac:cxnSpMkLst>
            <pc:docMk/>
            <pc:sldMk cId="3458074603" sldId="322"/>
            <ac:cxnSpMk id="5" creationId="{8A98BCE0-9110-4269-BE27-D783886593CB}"/>
          </ac:cxnSpMkLst>
        </pc:cxnChg>
        <pc:cxnChg chg="add mod">
          <ac:chgData name="deeptishastrinew@outlook.com" userId="4c97b5a890db15f0" providerId="LiveId" clId="{86C240FA-138D-4175-A309-0BD28AC4B5CE}" dt="2020-03-31T14:31:58.910" v="2758" actId="208"/>
          <ac:cxnSpMkLst>
            <pc:docMk/>
            <pc:sldMk cId="3458074603" sldId="322"/>
            <ac:cxnSpMk id="12" creationId="{4EB0C0A7-2645-443D-8A59-1D6A33244424}"/>
          </ac:cxnSpMkLst>
        </pc:cxnChg>
        <pc:cxnChg chg="add mod">
          <ac:chgData name="deeptishastrinew@outlook.com" userId="4c97b5a890db15f0" providerId="LiveId" clId="{86C240FA-138D-4175-A309-0BD28AC4B5CE}" dt="2020-03-31T14:33:06.396" v="2792" actId="208"/>
          <ac:cxnSpMkLst>
            <pc:docMk/>
            <pc:sldMk cId="3458074603" sldId="322"/>
            <ac:cxnSpMk id="15" creationId="{BFBAE37E-1F53-4431-82F6-59A252B71CF0}"/>
          </ac:cxnSpMkLst>
        </pc:cxnChg>
      </pc:sldChg>
      <pc:sldChg chg="addSp delSp modSp add del">
        <pc:chgData name="deeptishastrinew@outlook.com" userId="4c97b5a890db15f0" providerId="LiveId" clId="{86C240FA-138D-4175-A309-0BD28AC4B5CE}" dt="2020-03-31T12:03:52.463" v="1827" actId="47"/>
        <pc:sldMkLst>
          <pc:docMk/>
          <pc:sldMk cId="296327196" sldId="323"/>
        </pc:sldMkLst>
        <pc:spChg chg="del">
          <ac:chgData name="deeptishastrinew@outlook.com" userId="4c97b5a890db15f0" providerId="LiveId" clId="{86C240FA-138D-4175-A309-0BD28AC4B5CE}" dt="2020-03-31T11:59:41.854" v="1713" actId="478"/>
          <ac:spMkLst>
            <pc:docMk/>
            <pc:sldMk cId="296327196" sldId="323"/>
            <ac:spMk id="2" creationId="{3DBC5C3B-8D73-49F0-871D-1AC3342B084C}"/>
          </ac:spMkLst>
        </pc:spChg>
        <pc:spChg chg="del">
          <ac:chgData name="deeptishastrinew@outlook.com" userId="4c97b5a890db15f0" providerId="LiveId" clId="{86C240FA-138D-4175-A309-0BD28AC4B5CE}" dt="2020-03-31T11:59:38.500" v="1712" actId="931"/>
          <ac:spMkLst>
            <pc:docMk/>
            <pc:sldMk cId="296327196" sldId="323"/>
            <ac:spMk id="3" creationId="{E5934131-77DF-4291-8077-D15504B0FEC4}"/>
          </ac:spMkLst>
        </pc:spChg>
        <pc:spChg chg="add mod">
          <ac:chgData name="deeptishastrinew@outlook.com" userId="4c97b5a890db15f0" providerId="LiveId" clId="{86C240FA-138D-4175-A309-0BD28AC4B5CE}" dt="2020-03-31T12:03:49.660" v="1826" actId="478"/>
          <ac:spMkLst>
            <pc:docMk/>
            <pc:sldMk cId="296327196" sldId="323"/>
            <ac:spMk id="7" creationId="{02A1D775-332C-407A-9A4F-FD7AFB3EE7B7}"/>
          </ac:spMkLst>
        </pc:spChg>
        <pc:picChg chg="add del mod">
          <ac:chgData name="deeptishastrinew@outlook.com" userId="4c97b5a890db15f0" providerId="LiveId" clId="{86C240FA-138D-4175-A309-0BD28AC4B5CE}" dt="2020-03-31T12:03:49.660" v="1826" actId="478"/>
          <ac:picMkLst>
            <pc:docMk/>
            <pc:sldMk cId="296327196" sldId="323"/>
            <ac:picMk id="5" creationId="{4193104E-9C37-445B-867E-DFEB43624BED}"/>
          </ac:picMkLst>
        </pc:picChg>
      </pc:sldChg>
      <pc:sldChg chg="add del">
        <pc:chgData name="deeptishastrinew@outlook.com" userId="4c97b5a890db15f0" providerId="LiveId" clId="{86C240FA-138D-4175-A309-0BD28AC4B5CE}" dt="2020-03-31T11:42:06.683" v="1370" actId="47"/>
        <pc:sldMkLst>
          <pc:docMk/>
          <pc:sldMk cId="2937697881" sldId="323"/>
        </pc:sldMkLst>
      </pc:sldChg>
      <pc:sldChg chg="addSp delSp modSp add modTransition modAnim">
        <pc:chgData name="deeptishastrinew@outlook.com" userId="4c97b5a890db15f0" providerId="LiveId" clId="{86C240FA-138D-4175-A309-0BD28AC4B5CE}" dt="2020-03-31T20:18:29.923" v="3099" actId="14100"/>
        <pc:sldMkLst>
          <pc:docMk/>
          <pc:sldMk cId="4014988672" sldId="323"/>
        </pc:sldMkLst>
        <pc:spChg chg="del">
          <ac:chgData name="deeptishastrinew@outlook.com" userId="4c97b5a890db15f0" providerId="LiveId" clId="{86C240FA-138D-4175-A309-0BD28AC4B5CE}" dt="2020-03-31T12:10:26.220" v="1883" actId="478"/>
          <ac:spMkLst>
            <pc:docMk/>
            <pc:sldMk cId="4014988672" sldId="323"/>
            <ac:spMk id="2" creationId="{302D3BB9-BD9B-456A-AE8F-5EDAF4473DD8}"/>
          </ac:spMkLst>
        </pc:spChg>
        <pc:spChg chg="del">
          <ac:chgData name="deeptishastrinew@outlook.com" userId="4c97b5a890db15f0" providerId="LiveId" clId="{86C240FA-138D-4175-A309-0BD28AC4B5CE}" dt="2020-03-31T12:10:29.038" v="1884" actId="478"/>
          <ac:spMkLst>
            <pc:docMk/>
            <pc:sldMk cId="4014988672" sldId="323"/>
            <ac:spMk id="3" creationId="{4C7A7923-BC21-4EE7-B8E5-391FB4CC6F44}"/>
          </ac:spMkLst>
        </pc:spChg>
        <pc:spChg chg="add mod">
          <ac:chgData name="deeptishastrinew@outlook.com" userId="4c97b5a890db15f0" providerId="LiveId" clId="{86C240FA-138D-4175-A309-0BD28AC4B5CE}" dt="2020-03-31T16:27:06.430" v="3061" actId="5793"/>
          <ac:spMkLst>
            <pc:docMk/>
            <pc:sldMk cId="4014988672" sldId="323"/>
            <ac:spMk id="4" creationId="{876EFC61-CA68-4A30-A047-ECEDE3542FCD}"/>
          </ac:spMkLst>
        </pc:spChg>
        <pc:spChg chg="add mod">
          <ac:chgData name="deeptishastrinew@outlook.com" userId="4c97b5a890db15f0" providerId="LiveId" clId="{86C240FA-138D-4175-A309-0BD28AC4B5CE}" dt="2020-03-31T20:18:29.923" v="3099" actId="14100"/>
          <ac:spMkLst>
            <pc:docMk/>
            <pc:sldMk cId="4014988672" sldId="323"/>
            <ac:spMk id="5" creationId="{F33D4685-CBFC-43C0-8EE4-935FA169001D}"/>
          </ac:spMkLst>
        </pc:spChg>
        <pc:spChg chg="add mod">
          <ac:chgData name="deeptishastrinew@outlook.com" userId="4c97b5a890db15f0" providerId="LiveId" clId="{86C240FA-138D-4175-A309-0BD28AC4B5CE}" dt="2020-03-31T12:19:52.144" v="2538" actId="14100"/>
          <ac:spMkLst>
            <pc:docMk/>
            <pc:sldMk cId="4014988672" sldId="323"/>
            <ac:spMk id="6" creationId="{80737FC8-FAEC-4B22-902F-9240C13F49D6}"/>
          </ac:spMkLst>
        </pc:spChg>
        <pc:picChg chg="add del mod">
          <ac:chgData name="deeptishastrinew@outlook.com" userId="4c97b5a890db15f0" providerId="LiveId" clId="{86C240FA-138D-4175-A309-0BD28AC4B5CE}" dt="2020-03-31T20:13:10.199" v="3091"/>
          <ac:picMkLst>
            <pc:docMk/>
            <pc:sldMk cId="4014988672" sldId="323"/>
            <ac:picMk id="2" creationId="{0D470E13-3A4F-4E42-9F33-8484155916D0}"/>
          </ac:picMkLst>
        </pc:picChg>
        <pc:picChg chg="add mod">
          <ac:chgData name="deeptishastrinew@outlook.com" userId="4c97b5a890db15f0" providerId="LiveId" clId="{86C240FA-138D-4175-A309-0BD28AC4B5CE}" dt="2020-03-31T12:10:40.849" v="1888" actId="14100"/>
          <ac:picMkLst>
            <pc:docMk/>
            <pc:sldMk cId="4014988672" sldId="323"/>
            <ac:picMk id="1026" creationId="{CD180857-A768-434F-B6BF-DAFE8DF15998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03-31T16:29:27.3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24220 141 0,'0'24'0,"-24"-24"0,-23 0 0,-47-24 0,-142-70 0,-708-307 0,-1795-662 0,827 426 0,897 495 0,24 48 0,-72-24 0,-235 118 0,330 24 0,-188 94 0,235 23 0,118 48 0,-70 47 0,212 0 0,307-118 0,71 24 0,70-71 0,71 0 0,119-48 0,-24-23 0,70 0 0,24 0 0,1-47 0,93-47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00E9B-2548-4664-A993-9125269FC457}" type="datetimeFigureOut">
              <a:rPr lang="en-IN" smtClean="0"/>
              <a:t>01-04-2020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6F5D4-B12D-48AB-9050-E4533AD43B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778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6F5D4-B12D-48AB-9050-E4533AD43BE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379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6F5D4-B12D-48AB-9050-E4533AD43BEE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021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6F5D4-B12D-48AB-9050-E4533AD43BEE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746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9BE-2467-403B-9A6A-8B208DE72623}" type="datetimeFigureOut">
              <a:rPr lang="en-IN" smtClean="0"/>
              <a:t>01-04-2020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09E-EB1B-46DD-B0A1-23854DFCDB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9BE-2467-403B-9A6A-8B208DE72623}" type="datetimeFigureOut">
              <a:rPr lang="en-IN" smtClean="0"/>
              <a:t>01-04-2020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09E-EB1B-46DD-B0A1-23854DFCDB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9BE-2467-403B-9A6A-8B208DE72623}" type="datetimeFigureOut">
              <a:rPr lang="en-IN" smtClean="0"/>
              <a:t>01-04-2020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09E-EB1B-46DD-B0A1-23854DFCDB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9BE-2467-403B-9A6A-8B208DE72623}" type="datetimeFigureOut">
              <a:rPr lang="en-IN" smtClean="0"/>
              <a:t>01-04-2020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09E-EB1B-46DD-B0A1-23854DFCDB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9BE-2467-403B-9A6A-8B208DE72623}" type="datetimeFigureOut">
              <a:rPr lang="en-IN" smtClean="0"/>
              <a:t>01-04-2020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09E-EB1B-46DD-B0A1-23854DFCDB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9BE-2467-403B-9A6A-8B208DE72623}" type="datetimeFigureOut">
              <a:rPr lang="en-IN" smtClean="0"/>
              <a:t>01-04-2020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09E-EB1B-46DD-B0A1-23854DFCDB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9BE-2467-403B-9A6A-8B208DE72623}" type="datetimeFigureOut">
              <a:rPr lang="en-IN" smtClean="0"/>
              <a:t>01-04-2020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09E-EB1B-46DD-B0A1-23854DFCDB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9BE-2467-403B-9A6A-8B208DE72623}" type="datetimeFigureOut">
              <a:rPr lang="en-IN" smtClean="0"/>
              <a:t>01-04-2020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09E-EB1B-46DD-B0A1-23854DFCDB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9BE-2467-403B-9A6A-8B208DE72623}" type="datetimeFigureOut">
              <a:rPr lang="en-IN" smtClean="0"/>
              <a:t>01-04-2020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09E-EB1B-46DD-B0A1-23854DFCDB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9BE-2467-403B-9A6A-8B208DE72623}" type="datetimeFigureOut">
              <a:rPr lang="en-IN" smtClean="0"/>
              <a:t>01-04-2020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09E-EB1B-46DD-B0A1-23854DFCDB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9BE-2467-403B-9A6A-8B208DE72623}" type="datetimeFigureOut">
              <a:rPr lang="en-IN" smtClean="0"/>
              <a:t>01-04-2020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209E-EB1B-46DD-B0A1-23854DFCDB2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29BE-2467-403B-9A6A-8B208DE72623}" type="datetimeFigureOut">
              <a:rPr lang="en-IN" smtClean="0"/>
              <a:t>01-04-2020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9209E-EB1B-46DD-B0A1-23854DFCDB2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3.jpg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26"/>
    </mc:Choice>
    <mc:Fallback xmlns="">
      <p:transition spd="slow" advTm="667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3898776" cy="4968552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Dorsal surface is covered by cerebellum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It is separated from it by IV ventricle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The surface is triangular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Forms upper part of floor of IV ventricle</a:t>
            </a:r>
            <a:endParaRPr lang="en-IN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826768" cy="1143000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pic>
        <p:nvPicPr>
          <p:cNvPr id="6" name="Content Placeholder 4" descr="slide-16-7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0"/>
            <a:ext cx="4860032" cy="6858000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21438174">
            <a:off x="6371167" y="2730958"/>
            <a:ext cx="967994" cy="1329410"/>
          </a:xfrm>
          <a:prstGeom prst="triangl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27932-BD22-4AD5-894D-EA0DA2AAB7AF}"/>
              </a:ext>
            </a:extLst>
          </p:cNvPr>
          <p:cNvSpPr txBox="1"/>
          <p:nvPr/>
        </p:nvSpPr>
        <p:spPr>
          <a:xfrm>
            <a:off x="4644008" y="1988840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87"/>
    </mc:Choice>
    <mc:Fallback xmlns="">
      <p:transition spd="slow" advTm="18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922114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2330" y="2060848"/>
            <a:ext cx="3600400" cy="2448272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External features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Two borders</a:t>
            </a:r>
          </a:p>
          <a:p>
            <a:pPr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Superior</a:t>
            </a:r>
          </a:p>
          <a:p>
            <a:pPr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Inferior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3EE05-B1F3-4AB6-B4D2-2FA90D5BA705}"/>
              </a:ext>
            </a:extLst>
          </p:cNvPr>
          <p:cNvSpPr txBox="1"/>
          <p:nvPr/>
        </p:nvSpPr>
        <p:spPr>
          <a:xfrm>
            <a:off x="4139952" y="2060848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7" name="Content Placeholder 4" descr="slide-12-728.jpg"/>
          <p:cNvPicPr>
            <a:picLocks noChangeAspect="1"/>
          </p:cNvPicPr>
          <p:nvPr/>
        </p:nvPicPr>
        <p:blipFill rotWithShape="1">
          <a:blip r:embed="rId5" cstate="print"/>
          <a:srcRect l="18547" r="14290"/>
          <a:stretch/>
        </p:blipFill>
        <p:spPr>
          <a:xfrm>
            <a:off x="3923928" y="41989"/>
            <a:ext cx="5328592" cy="6816011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0E1F9E97-9B79-4D7C-9C62-EFA02210902C}"/>
              </a:ext>
            </a:extLst>
          </p:cNvPr>
          <p:cNvSpPr/>
          <p:nvPr/>
        </p:nvSpPr>
        <p:spPr>
          <a:xfrm>
            <a:off x="5913338" y="3405176"/>
            <a:ext cx="1538982" cy="936104"/>
          </a:xfrm>
          <a:prstGeom prst="arc">
            <a:avLst>
              <a:gd name="adj1" fmla="val 10944957"/>
              <a:gd name="adj2" fmla="val 212456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A486BBE-61BF-49E7-A03F-633ECDF833C8}"/>
              </a:ext>
            </a:extLst>
          </p:cNvPr>
          <p:cNvSpPr/>
          <p:nvPr/>
        </p:nvSpPr>
        <p:spPr>
          <a:xfrm>
            <a:off x="6012160" y="4293096"/>
            <a:ext cx="1296144" cy="648072"/>
          </a:xfrm>
          <a:prstGeom prst="arc">
            <a:avLst>
              <a:gd name="adj1" fmla="val 1080651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5E696-9614-4C26-A96F-937C81E603DC}"/>
              </a:ext>
            </a:extLst>
          </p:cNvPr>
          <p:cNvSpPr txBox="1"/>
          <p:nvPr/>
        </p:nvSpPr>
        <p:spPr>
          <a:xfrm>
            <a:off x="4211960" y="5486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Anterior view of base of brain</a:t>
            </a:r>
            <a:endParaRPr lang="en-IN" sz="14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1"/>
    </mc:Choice>
    <mc:Fallback xmlns="">
      <p:transition spd="slow" advTm="11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72" y="1968009"/>
            <a:ext cx="4194211" cy="4341311"/>
          </a:xfrm>
          <a:noFill/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Ventral Surface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Convex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Transverse fibers on surface –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pontocerebellar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fibers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Vertical groove in midline – Basilar groove which lodges basilar artery</a:t>
            </a:r>
          </a:p>
          <a:p>
            <a:pPr>
              <a:buNone/>
            </a:pPr>
            <a:endParaRPr lang="en-IN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8" y="0"/>
            <a:ext cx="442798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668D4E-12F8-4FA1-B4A4-79EC16361750}"/>
              </a:ext>
            </a:extLst>
          </p:cNvPr>
          <p:cNvSpPr txBox="1"/>
          <p:nvPr/>
        </p:nvSpPr>
        <p:spPr>
          <a:xfrm>
            <a:off x="7164288" y="1988840"/>
            <a:ext cx="174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Pontocerebellar </a:t>
            </a:r>
            <a:r>
              <a:rPr lang="en-US" b="1" dirty="0" err="1"/>
              <a:t>fibres</a:t>
            </a:r>
            <a:endParaRPr lang="en-IN" b="1" dirty="0"/>
          </a:p>
        </p:txBody>
      </p:sp>
      <p:pic>
        <p:nvPicPr>
          <p:cNvPr id="4100" name="Picture 4" descr="Basilar artery: Anatomy, course and branches | Kenhub">
            <a:extLst>
              <a:ext uri="{FF2B5EF4-FFF2-40B4-BE49-F238E27FC236}">
                <a16:creationId xmlns:a16="http://schemas.microsoft.com/office/drawing/2014/main" id="{62AACB66-F6BE-4530-B901-331B6E51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354537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4C6B7B-D89D-422A-B1F8-89B3B774438A}"/>
              </a:ext>
            </a:extLst>
          </p:cNvPr>
          <p:cNvSpPr txBox="1"/>
          <p:nvPr/>
        </p:nvSpPr>
        <p:spPr>
          <a:xfrm>
            <a:off x="6876256" y="3429000"/>
            <a:ext cx="16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Basilar Artery</a:t>
            </a:r>
            <a:endParaRPr lang="en-IN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E5BA1B-7FB8-429C-BD2D-E1B77165A312}"/>
              </a:ext>
            </a:extLst>
          </p:cNvPr>
          <p:cNvCxnSpPr/>
          <p:nvPr/>
        </p:nvCxnSpPr>
        <p:spPr>
          <a:xfrm>
            <a:off x="6732240" y="3645024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44"/>
    </mc:Choice>
    <mc:Fallback xmlns="">
      <p:transition spd="slow" advTm="30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3970784" cy="4525963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V nerve is attached to ventral surface at junction between it &amp; middle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cerebellar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peduncle by a small medial motor &amp; large lateral sensory root</a:t>
            </a:r>
            <a:endParaRPr lang="en-IN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970784" cy="1143000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pic>
        <p:nvPicPr>
          <p:cNvPr id="6" name="Content Placeholder 4" descr="slide-12-7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0"/>
            <a:ext cx="493204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2996952"/>
            <a:ext cx="10081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V NERVE</a:t>
            </a:r>
            <a:endParaRPr lang="en-IN" b="1" dirty="0"/>
          </a:p>
        </p:txBody>
      </p:sp>
      <p:cxnSp>
        <p:nvCxnSpPr>
          <p:cNvPr id="9" name="Straight Arrow Connector 8"/>
          <p:cNvCxnSpPr>
            <a:endCxn id="7" idx="2"/>
          </p:cNvCxnSpPr>
          <p:nvPr/>
        </p:nvCxnSpPr>
        <p:spPr>
          <a:xfrm flipH="1" flipV="1">
            <a:off x="5652120" y="3366284"/>
            <a:ext cx="504056" cy="4227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24"/>
    </mc:Choice>
    <mc:Fallback xmlns="">
      <p:transition spd="slow" advTm="29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60849"/>
            <a:ext cx="3610744" cy="2592287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VI, VII &amp; VIII cranial nerves emerge through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pontomedullary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junction </a:t>
            </a:r>
            <a:endParaRPr lang="en-IN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pic>
        <p:nvPicPr>
          <p:cNvPr id="7" name="Content Placeholder 4" descr="slide-12-728.jpg"/>
          <p:cNvPicPr>
            <a:picLocks noChangeAspect="1"/>
          </p:cNvPicPr>
          <p:nvPr/>
        </p:nvPicPr>
        <p:blipFill rotWithShape="1">
          <a:blip r:embed="rId3" cstate="print"/>
          <a:srcRect l="20440" t="4005" r="15319" b="4851"/>
          <a:stretch/>
        </p:blipFill>
        <p:spPr>
          <a:xfrm>
            <a:off x="4283968" y="274638"/>
            <a:ext cx="4860032" cy="6250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2200" y="3018575"/>
            <a:ext cx="11521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VI NERVE</a:t>
            </a:r>
            <a:endParaRPr lang="en-IN" b="1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7308304" y="3399991"/>
            <a:ext cx="72008" cy="533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84368" y="3865145"/>
            <a:ext cx="12596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VIII NERVE</a:t>
            </a:r>
            <a:endParaRPr lang="en-IN" b="1" dirty="0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7884368" y="4262775"/>
            <a:ext cx="432048" cy="269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4008" y="3427225"/>
            <a:ext cx="11521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VII NERVE</a:t>
            </a:r>
            <a:endParaRPr lang="en-IN" b="1" dirty="0"/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 flipV="1">
            <a:off x="5496418" y="3832010"/>
            <a:ext cx="227710" cy="4307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96"/>
    </mc:Choice>
    <mc:Fallback xmlns="">
      <p:transition spd="slow" advTm="3509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3" y="1988840"/>
            <a:ext cx="3754760" cy="3917032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Superior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cerebellar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artery curves along superior border</a:t>
            </a:r>
          </a:p>
          <a:p>
            <a:pPr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Anterior inferior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cerebellar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artery curves along inferior border</a:t>
            </a:r>
            <a:endParaRPr lang="en-IN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066130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pic>
        <p:nvPicPr>
          <p:cNvPr id="5" name="Picture 4" descr="220px-Human_brainstem_blood_supply_descrip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0352" y="404664"/>
            <a:ext cx="140364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Superior </a:t>
            </a:r>
            <a:r>
              <a:rPr lang="en-US" dirty="0" err="1">
                <a:latin typeface="Comic Sans MS" panose="030F0702030302020204" pitchFamily="66" charset="0"/>
              </a:rPr>
              <a:t>cerebellar</a:t>
            </a:r>
            <a:r>
              <a:rPr lang="en-US" dirty="0">
                <a:latin typeface="Comic Sans MS" panose="030F0702030302020204" pitchFamily="66" charset="0"/>
              </a:rPr>
              <a:t> artery</a:t>
            </a:r>
            <a:endParaRPr lang="en-IN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740352" y="1340768"/>
            <a:ext cx="720080" cy="151216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9992" y="2420888"/>
            <a:ext cx="129614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Anterior inferior </a:t>
            </a:r>
            <a:r>
              <a:rPr lang="en-US" dirty="0" err="1">
                <a:latin typeface="Comic Sans MS" panose="030F0702030302020204" pitchFamily="66" charset="0"/>
              </a:rPr>
              <a:t>cerebellar</a:t>
            </a:r>
            <a:r>
              <a:rPr lang="en-US" dirty="0">
                <a:latin typeface="Comic Sans MS" panose="030F0702030302020204" pitchFamily="66" charset="0"/>
              </a:rPr>
              <a:t> artery</a:t>
            </a:r>
            <a:endParaRPr lang="en-IN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508104" y="3645024"/>
            <a:ext cx="648072" cy="7920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57"/>
    </mc:Choice>
    <mc:Fallback xmlns="">
      <p:transition spd="slow" advTm="1605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72" y="1196300"/>
            <a:ext cx="3826768" cy="5661248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Internal features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Ventral basilar part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Dorsal tegmental part</a:t>
            </a:r>
          </a:p>
          <a:p>
            <a:pPr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Basilar part’s continuous with pyramids of medulla &amp; middle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cerebellar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peduncle</a:t>
            </a:r>
          </a:p>
          <a:p>
            <a:pPr>
              <a:buBlip>
                <a:blip r:embed="rId4"/>
              </a:buBlip>
            </a:pP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Tegmentum’s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continuous with medulla except pyramids</a:t>
            </a:r>
            <a:endParaRPr lang="en-IN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9705" y="188639"/>
            <a:ext cx="3562701" cy="850106"/>
          </a:xfr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5C9FEBA-20B2-4E7F-B396-93102468B62B}"/>
              </a:ext>
            </a:extLst>
          </p:cNvPr>
          <p:cNvSpPr/>
          <p:nvPr/>
        </p:nvSpPr>
        <p:spPr>
          <a:xfrm>
            <a:off x="4641290" y="3985628"/>
            <a:ext cx="458272" cy="1099556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4445218C-36E4-4BF5-86E3-571A127EC86E}"/>
              </a:ext>
            </a:extLst>
          </p:cNvPr>
          <p:cNvSpPr/>
          <p:nvPr/>
        </p:nvSpPr>
        <p:spPr>
          <a:xfrm>
            <a:off x="4457232" y="2132856"/>
            <a:ext cx="432048" cy="1657926"/>
          </a:xfrm>
          <a:prstGeom prst="lef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5199D-B494-4FD2-8AE6-B58B8139BAFE}"/>
              </a:ext>
            </a:extLst>
          </p:cNvPr>
          <p:cNvSpPr txBox="1"/>
          <p:nvPr/>
        </p:nvSpPr>
        <p:spPr>
          <a:xfrm>
            <a:off x="3286340" y="4449034"/>
            <a:ext cx="1285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Basilar part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F8D50-1CD7-4ED6-BB97-4BDEC5F4C4FC}"/>
              </a:ext>
            </a:extLst>
          </p:cNvPr>
          <p:cNvSpPr txBox="1"/>
          <p:nvPr/>
        </p:nvSpPr>
        <p:spPr>
          <a:xfrm>
            <a:off x="3039946" y="2616903"/>
            <a:ext cx="132447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Tegmental part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80FB0B0D-89BB-4A67-BBF4-BBD9C4E8F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62" y="548680"/>
            <a:ext cx="3826766" cy="56612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98"/>
    </mc:Choice>
    <mc:Fallback xmlns="">
      <p:transition spd="slow" advTm="47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1" descr="0002 0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459" y="209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7E3409-71E2-4BF1-858E-892C35B649A3}"/>
              </a:ext>
            </a:extLst>
          </p:cNvPr>
          <p:cNvSpPr txBox="1"/>
          <p:nvPr/>
        </p:nvSpPr>
        <p:spPr>
          <a:xfrm>
            <a:off x="3946848" y="188640"/>
            <a:ext cx="422555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T.S of Lower Part of Pons</a:t>
            </a:r>
            <a:endParaRPr lang="en-IN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C2F7AF-8503-48B1-BF16-7F420E9CC8B0}"/>
              </a:ext>
            </a:extLst>
          </p:cNvPr>
          <p:cNvSpPr/>
          <p:nvPr/>
        </p:nvSpPr>
        <p:spPr>
          <a:xfrm>
            <a:off x="0" y="2780928"/>
            <a:ext cx="1619672" cy="936104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567E6B-5052-4C6F-A95C-F490FD7A9A2A}"/>
              </a:ext>
            </a:extLst>
          </p:cNvPr>
          <p:cNvSpPr/>
          <p:nvPr/>
        </p:nvSpPr>
        <p:spPr>
          <a:xfrm>
            <a:off x="251520" y="3933056"/>
            <a:ext cx="1619672" cy="64807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16"/>
    </mc:Choice>
    <mc:Fallback xmlns="">
      <p:transition spd="slow" advTm="46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1" descr="0002 0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174050-B548-40D9-A6C0-E4B1CA2F3B10}"/>
              </a:ext>
            </a:extLst>
          </p:cNvPr>
          <p:cNvSpPr txBox="1"/>
          <p:nvPr/>
        </p:nvSpPr>
        <p:spPr>
          <a:xfrm>
            <a:off x="3946848" y="188640"/>
            <a:ext cx="422555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T.S of Upper Part of Pons</a:t>
            </a:r>
            <a:endParaRPr lang="en-IN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F83FEE-C82A-4D12-9D0D-8B2CF98F0463}"/>
              </a:ext>
            </a:extLst>
          </p:cNvPr>
          <p:cNvSpPr/>
          <p:nvPr/>
        </p:nvSpPr>
        <p:spPr>
          <a:xfrm>
            <a:off x="6297495" y="1480130"/>
            <a:ext cx="1872208" cy="65272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79D2BD-35A0-428A-9D1B-2D5078B3E353}"/>
              </a:ext>
            </a:extLst>
          </p:cNvPr>
          <p:cNvSpPr/>
          <p:nvPr/>
        </p:nvSpPr>
        <p:spPr>
          <a:xfrm>
            <a:off x="6444208" y="2033788"/>
            <a:ext cx="2376264" cy="65272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6"/>
    </mc:Choice>
    <mc:Fallback xmlns="">
      <p:transition spd="slow" advTm="17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3744416" cy="1143000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2092" y="1628800"/>
            <a:ext cx="4464496" cy="5040560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Internal features</a:t>
            </a:r>
          </a:p>
          <a:p>
            <a:pPr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Basilar part 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(Same throughout)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White Matter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Longitudinal fibers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Corticopontine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fibers</a:t>
            </a:r>
          </a:p>
          <a:p>
            <a:pPr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Corticonuclear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fibers</a:t>
            </a:r>
          </a:p>
          <a:p>
            <a:pPr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Corticospinal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fibers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Transverse fibers</a:t>
            </a:r>
          </a:p>
          <a:p>
            <a:pPr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Pontocerebellar fibers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4A3241-7BD4-4623-8661-92DC2AD7AE8D}"/>
              </a:ext>
            </a:extLst>
          </p:cNvPr>
          <p:cNvSpPr txBox="1">
            <a:spLocks/>
          </p:cNvSpPr>
          <p:nvPr/>
        </p:nvSpPr>
        <p:spPr>
          <a:xfrm>
            <a:off x="4860032" y="2420888"/>
            <a:ext cx="3888432" cy="3024336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Internal features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Basilar part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(Same throughout)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Grey Matter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Pontine nuclei</a:t>
            </a:r>
            <a:endParaRPr lang="en-IN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04"/>
    </mc:Choice>
    <mc:Fallback xmlns="">
      <p:transition spd="slow" advTm="1067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 w="571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dirty="0">
                <a:latin typeface="Algerian" panose="04020705040A02060702" pitchFamily="82" charset="0"/>
              </a:rPr>
              <a:t>PONS</a:t>
            </a:r>
            <a:endParaRPr lang="en-IN" sz="96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Dr. Deepti Shastri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Deputy Dean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Professor &amp; Head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Department of Anatomy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Vinayaka Mission’s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Kirupananda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Variyar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Medical College &amp; Hospitals, Salem</a:t>
            </a:r>
            <a:endParaRPr lang="en-IN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23FD650-6165-4BDC-A6CE-1E48D3FFCFD2}"/>
                  </a:ext>
                </a:extLst>
              </p14:cNvPr>
              <p14:cNvContentPartPr/>
              <p14:nvPr/>
            </p14:nvContentPartPr>
            <p14:xfrm>
              <a:off x="2668680" y="-866880"/>
              <a:ext cx="6050880" cy="926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23FD650-6165-4BDC-A6CE-1E48D3FFCF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2840" y="-930240"/>
                <a:ext cx="6082200" cy="105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9"/>
    </mc:Choice>
    <mc:Fallback xmlns="">
      <p:transition spd="slow" advTm="433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916832"/>
            <a:ext cx="5616624" cy="4248472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 </a:t>
            </a:r>
            <a:r>
              <a:rPr lang="en-US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Tegmental</a:t>
            </a: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part</a:t>
            </a:r>
          </a:p>
          <a:p>
            <a:pPr>
              <a:buNone/>
            </a:pP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(Different in lower &amp; upper parts of </a:t>
            </a:r>
            <a:r>
              <a:rPr lang="en-US" sz="3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pons</a:t>
            </a: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White matter</a:t>
            </a:r>
          </a:p>
          <a:p>
            <a:pPr>
              <a:buBlip>
                <a:blip r:embed="rId4"/>
              </a:buBlip>
            </a:pP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Ascending tracts</a:t>
            </a:r>
          </a:p>
          <a:p>
            <a:pPr>
              <a:buBlip>
                <a:blip r:embed="rId4"/>
              </a:buBlip>
            </a:pP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Decussating fibers</a:t>
            </a:r>
          </a:p>
          <a:p>
            <a:pPr>
              <a:buBlip>
                <a:blip r:embed="rId3"/>
              </a:buBlip>
            </a:pP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Grey matter</a:t>
            </a:r>
          </a:p>
          <a:p>
            <a:pPr>
              <a:buBlip>
                <a:blip r:embed="rId4"/>
              </a:buBlip>
            </a:pP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 Cranial nerve nuclei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4176464" cy="1143000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81"/>
    </mc:Choice>
    <mc:Fallback xmlns="">
      <p:transition spd="slow" advTm="3868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672408" cy="778098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124744"/>
            <a:ext cx="3744416" cy="5400600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Tegmentum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Lower part of pons</a:t>
            </a:r>
          </a:p>
          <a:p>
            <a:pPr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White matter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Trapezoid body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Medial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lemniscus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Spinal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lemniscus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Spinal tract of V nerve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Medial longitudinal fasciculus</a:t>
            </a:r>
          </a:p>
          <a:p>
            <a:pPr>
              <a:buBlip>
                <a:blip r:embed="rId3"/>
              </a:buBlip>
            </a:pP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Tectospinal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tract</a:t>
            </a:r>
          </a:p>
          <a:p>
            <a:pPr>
              <a:buBlip>
                <a:blip r:embed="rId3"/>
              </a:buBlip>
            </a:pP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Rubrospinal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tract</a:t>
            </a:r>
            <a:endParaRPr lang="en-IN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8303A804-E485-4980-BE39-8677046E9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6792"/>
            <a:ext cx="5026816" cy="345638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E01C57-6A62-4B98-9EB5-5BB622564F9C}"/>
              </a:ext>
            </a:extLst>
          </p:cNvPr>
          <p:cNvSpPr txBox="1"/>
          <p:nvPr/>
        </p:nvSpPr>
        <p:spPr>
          <a:xfrm>
            <a:off x="5206921" y="97008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T.S Of Lower Part of Pons</a:t>
            </a:r>
            <a:endParaRPr lang="en-IN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082"/>
    </mc:Choice>
    <mc:Fallback xmlns="">
      <p:transition spd="slow" advTm="14908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672408" cy="778098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sp>
        <p:nvSpPr>
          <p:cNvPr id="16" name="Content Placeholder 5"/>
          <p:cNvSpPr txBox="1"/>
          <p:nvPr/>
        </p:nvSpPr>
        <p:spPr>
          <a:xfrm>
            <a:off x="0" y="1124744"/>
            <a:ext cx="4211960" cy="561662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Lower part of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pons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Grey matter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Abducent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nucleus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Motor nucleus of VII 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Facial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colliculus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Neurobiotaxis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Superior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salivatory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Lacrimatory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Nucleus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Superior &amp; lateral Vestibular Nuclei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Dorsal &amp; ventral Cochlear Nuclei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Spinal Nu of V nerve</a:t>
            </a:r>
            <a:endParaRPr kumimoji="0" lang="en-IN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00BEA530-C2D6-4D25-B978-83A104327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04864"/>
            <a:ext cx="4738784" cy="345638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9E844A-E57B-4FC5-9A1E-1AFDA585CB5C}"/>
              </a:ext>
            </a:extLst>
          </p:cNvPr>
          <p:cNvSpPr/>
          <p:nvPr/>
        </p:nvSpPr>
        <p:spPr>
          <a:xfrm>
            <a:off x="5292080" y="1556792"/>
            <a:ext cx="257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T.S Of Lower Part of Pons</a:t>
            </a:r>
            <a:endParaRPr lang="en-IN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78"/>
    </mc:Choice>
    <mc:Fallback xmlns="">
      <p:transition spd="slow" advTm="11227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92531E-43D0-479E-9267-041FBE0CC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640960" cy="5256584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FF562A-23E2-408D-B3F9-A269BA78A087}"/>
              </a:ext>
            </a:extLst>
          </p:cNvPr>
          <p:cNvSpPr txBox="1">
            <a:spLocks/>
          </p:cNvSpPr>
          <p:nvPr/>
        </p:nvSpPr>
        <p:spPr>
          <a:xfrm>
            <a:off x="2627784" y="116632"/>
            <a:ext cx="3888432" cy="79208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911C8C-ACFB-4062-9CC3-BB018DBB5CD3}"/>
              </a:ext>
            </a:extLst>
          </p:cNvPr>
          <p:cNvSpPr/>
          <p:nvPr/>
        </p:nvSpPr>
        <p:spPr>
          <a:xfrm>
            <a:off x="3282063" y="6372036"/>
            <a:ext cx="257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T.S Of Lower Part of Pons</a:t>
            </a:r>
            <a:endParaRPr lang="en-IN" b="1" i="1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358C3B7-DC9F-4B6F-8808-81876F15C37E}"/>
              </a:ext>
            </a:extLst>
          </p:cNvPr>
          <p:cNvSpPr/>
          <p:nvPr/>
        </p:nvSpPr>
        <p:spPr>
          <a:xfrm rot="2165465">
            <a:off x="1449764" y="2321620"/>
            <a:ext cx="316151" cy="504056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D16BD4-8C12-4D55-B992-CBF0D4A4F7C6}"/>
              </a:ext>
            </a:extLst>
          </p:cNvPr>
          <p:cNvSpPr txBox="1"/>
          <p:nvPr/>
        </p:nvSpPr>
        <p:spPr>
          <a:xfrm>
            <a:off x="251520" y="22768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Basilar Part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4159F82-EA27-4BC1-8586-EC7036EB3E2E}"/>
              </a:ext>
            </a:extLst>
          </p:cNvPr>
          <p:cNvSpPr/>
          <p:nvPr/>
        </p:nvSpPr>
        <p:spPr>
          <a:xfrm rot="13497185">
            <a:off x="1818101" y="1338372"/>
            <a:ext cx="504056" cy="1040683"/>
          </a:xfrm>
          <a:prstGeom prst="rightBrace">
            <a:avLst>
              <a:gd name="adj1" fmla="val 8333"/>
              <a:gd name="adj2" fmla="val 56546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3CCBE-F33A-43D7-AD64-41E68F7D03A6}"/>
              </a:ext>
            </a:extLst>
          </p:cNvPr>
          <p:cNvSpPr txBox="1"/>
          <p:nvPr/>
        </p:nvSpPr>
        <p:spPr>
          <a:xfrm>
            <a:off x="339575" y="1312410"/>
            <a:ext cx="184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Tegmental part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E0EBD1-539E-4990-B62E-C4E58A201C42}"/>
              </a:ext>
            </a:extLst>
          </p:cNvPr>
          <p:cNvSpPr/>
          <p:nvPr/>
        </p:nvSpPr>
        <p:spPr>
          <a:xfrm>
            <a:off x="5652120" y="2965595"/>
            <a:ext cx="2098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3D85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657D2AB-48B0-4650-BC0F-BC3454BD7491}"/>
              </a:ext>
            </a:extLst>
          </p:cNvPr>
          <p:cNvSpPr/>
          <p:nvPr/>
        </p:nvSpPr>
        <p:spPr>
          <a:xfrm>
            <a:off x="5717920" y="3140969"/>
            <a:ext cx="209816" cy="144016"/>
          </a:xfrm>
          <a:prstGeom prst="ellipse">
            <a:avLst/>
          </a:prstGeom>
          <a:solidFill>
            <a:srgbClr val="D723BD"/>
          </a:solidFill>
          <a:ln>
            <a:solidFill>
              <a:srgbClr val="D72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603D23-1ED0-4378-9428-6EA0612A3A64}"/>
              </a:ext>
            </a:extLst>
          </p:cNvPr>
          <p:cNvSpPr/>
          <p:nvPr/>
        </p:nvSpPr>
        <p:spPr>
          <a:xfrm>
            <a:off x="3177155" y="2893587"/>
            <a:ext cx="2098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3D85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B6A661-5478-4819-9000-4EF5E5F00012}"/>
              </a:ext>
            </a:extLst>
          </p:cNvPr>
          <p:cNvSpPr/>
          <p:nvPr/>
        </p:nvSpPr>
        <p:spPr>
          <a:xfrm>
            <a:off x="3072247" y="3068961"/>
            <a:ext cx="209816" cy="144016"/>
          </a:xfrm>
          <a:prstGeom prst="ellipse">
            <a:avLst/>
          </a:prstGeom>
          <a:solidFill>
            <a:srgbClr val="D723BD"/>
          </a:solidFill>
          <a:ln>
            <a:solidFill>
              <a:srgbClr val="D72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395D6-D75A-4150-B2BB-73472C0EB4EF}"/>
              </a:ext>
            </a:extLst>
          </p:cNvPr>
          <p:cNvSpPr txBox="1"/>
          <p:nvPr/>
        </p:nvSpPr>
        <p:spPr>
          <a:xfrm>
            <a:off x="5652120" y="271283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Lacrimatory nucleus</a:t>
            </a:r>
            <a:endParaRPr lang="en-IN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2DBA7-FE36-44BA-86D6-5F3544F44282}"/>
              </a:ext>
            </a:extLst>
          </p:cNvPr>
          <p:cNvSpPr txBox="1"/>
          <p:nvPr/>
        </p:nvSpPr>
        <p:spPr>
          <a:xfrm>
            <a:off x="5831751" y="3284985"/>
            <a:ext cx="2277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Superior salivatory  nucleus</a:t>
            </a:r>
            <a:endParaRPr lang="en-IN" sz="1200" b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047A14-676A-4F0D-94F7-F2AB55D5AB82}"/>
              </a:ext>
            </a:extLst>
          </p:cNvPr>
          <p:cNvCxnSpPr/>
          <p:nvPr/>
        </p:nvCxnSpPr>
        <p:spPr>
          <a:xfrm flipV="1">
            <a:off x="5822828" y="2893587"/>
            <a:ext cx="39108" cy="96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453532-0434-45AC-9B79-607E330BBB4E}"/>
              </a:ext>
            </a:extLst>
          </p:cNvPr>
          <p:cNvCxnSpPr>
            <a:cxnSpLocks/>
            <a:stCxn id="3" idx="5"/>
          </p:cNvCxnSpPr>
          <p:nvPr/>
        </p:nvCxnSpPr>
        <p:spPr>
          <a:xfrm>
            <a:off x="5897009" y="3263894"/>
            <a:ext cx="144558" cy="1196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81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27"/>
    </mc:Choice>
    <mc:Fallback xmlns="">
      <p:transition spd="slow" advTm="24672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399802-B5B9-48E0-9B32-6CB406EDA814}"/>
              </a:ext>
            </a:extLst>
          </p:cNvPr>
          <p:cNvSpPr txBox="1">
            <a:spLocks/>
          </p:cNvSpPr>
          <p:nvPr/>
        </p:nvSpPr>
        <p:spPr>
          <a:xfrm>
            <a:off x="2627784" y="116632"/>
            <a:ext cx="3888432" cy="79208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2CEA8-C252-41EB-8CC9-FE264AB6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856984" cy="5112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89AC32-CCFC-40D2-B764-1E86CF9FF249}"/>
              </a:ext>
            </a:extLst>
          </p:cNvPr>
          <p:cNvSpPr/>
          <p:nvPr/>
        </p:nvSpPr>
        <p:spPr>
          <a:xfrm>
            <a:off x="3059832" y="6309320"/>
            <a:ext cx="2584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T.S Of Upper Part of Pons</a:t>
            </a:r>
            <a:endParaRPr lang="en-IN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AB3C5-BE4F-4D70-AD73-88852339D08F}"/>
              </a:ext>
            </a:extLst>
          </p:cNvPr>
          <p:cNvSpPr txBox="1"/>
          <p:nvPr/>
        </p:nvSpPr>
        <p:spPr>
          <a:xfrm>
            <a:off x="204232" y="5251278"/>
            <a:ext cx="2855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 - Medial longitudinal fasciculus</a:t>
            </a:r>
          </a:p>
          <a:p>
            <a:r>
              <a:rPr lang="en-US" sz="1400" b="1" dirty="0"/>
              <a:t>T – Tectospinal tract</a:t>
            </a:r>
          </a:p>
          <a:p>
            <a:r>
              <a:rPr lang="en-US" sz="1400" b="1" dirty="0"/>
              <a:t>R – Rubrospinal tract</a:t>
            </a:r>
            <a:endParaRPr lang="en-IN" sz="14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A56D0D-C984-45F9-A8BA-D9E1C9274FAE}"/>
              </a:ext>
            </a:extLst>
          </p:cNvPr>
          <p:cNvSpPr/>
          <p:nvPr/>
        </p:nvSpPr>
        <p:spPr>
          <a:xfrm rot="20142633">
            <a:off x="5071723" y="2866621"/>
            <a:ext cx="144016" cy="3600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BB7798-0AE3-4EC8-B2AE-64E2B4006988}"/>
              </a:ext>
            </a:extLst>
          </p:cNvPr>
          <p:cNvSpPr/>
          <p:nvPr/>
        </p:nvSpPr>
        <p:spPr>
          <a:xfrm>
            <a:off x="5143731" y="2348880"/>
            <a:ext cx="76341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B0C0A7-2645-443D-8A59-1D6A33244424}"/>
              </a:ext>
            </a:extLst>
          </p:cNvPr>
          <p:cNvCxnSpPr>
            <a:stCxn id="10" idx="7"/>
          </p:cNvCxnSpPr>
          <p:nvPr/>
        </p:nvCxnSpPr>
        <p:spPr>
          <a:xfrm flipV="1">
            <a:off x="5208892" y="1844824"/>
            <a:ext cx="515236" cy="525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1EFB6C-6D70-46E4-BD22-009B75F87669}"/>
              </a:ext>
            </a:extLst>
          </p:cNvPr>
          <p:cNvSpPr txBox="1"/>
          <p:nvPr/>
        </p:nvSpPr>
        <p:spPr>
          <a:xfrm>
            <a:off x="5643937" y="1700808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Mesencephalic nucleus</a:t>
            </a:r>
            <a:endParaRPr lang="en-IN" sz="12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BAE37E-1F53-4431-82F6-59A252B71CF0}"/>
              </a:ext>
            </a:extLst>
          </p:cNvPr>
          <p:cNvCxnSpPr>
            <a:cxnSpLocks/>
            <a:stCxn id="2" idx="5"/>
          </p:cNvCxnSpPr>
          <p:nvPr/>
        </p:nvCxnSpPr>
        <p:spPr>
          <a:xfrm flipV="1">
            <a:off x="5242502" y="2769897"/>
            <a:ext cx="1273714" cy="371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2EE76A-550B-4B4F-9C32-7567F8D891FC}"/>
              </a:ext>
            </a:extLst>
          </p:cNvPr>
          <p:cNvSpPr txBox="1"/>
          <p:nvPr/>
        </p:nvSpPr>
        <p:spPr>
          <a:xfrm>
            <a:off x="6448540" y="264816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Spinal nucleus of V nerve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34580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870"/>
    </mc:Choice>
    <mc:Fallback xmlns="">
      <p:transition spd="slow" advTm="17987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888432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700808"/>
            <a:ext cx="4104456" cy="4752528"/>
          </a:xfr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Tegmentum</a:t>
            </a: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Upper part of pons</a:t>
            </a:r>
          </a:p>
          <a:p>
            <a:pPr>
              <a:buBlip>
                <a:blip r:embed="rId2"/>
              </a:buBlip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White matter</a:t>
            </a: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Medial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lemniscus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Trigeminal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lemniscus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Spinal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lemniscus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 Lateral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lemniscus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Trapezoid body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MLF, TST, RST</a:t>
            </a:r>
            <a:endParaRPr lang="en-IN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0AC951C-37E6-4753-A0EA-89F636CE7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4608512" cy="388843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D2BA4-1C15-4ABA-B678-64A145F6DFDB}"/>
              </a:ext>
            </a:extLst>
          </p:cNvPr>
          <p:cNvSpPr/>
          <p:nvPr/>
        </p:nvSpPr>
        <p:spPr>
          <a:xfrm>
            <a:off x="5508104" y="1628800"/>
            <a:ext cx="2584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T.S Of Upper Part of Pons</a:t>
            </a:r>
            <a:endParaRPr lang="en-IN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45"/>
    </mc:Choice>
    <mc:Fallback xmlns="">
      <p:transition spd="slow" advTm="8084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528392" cy="1008112"/>
          </a:xfr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700808"/>
            <a:ext cx="3960440" cy="4752528"/>
          </a:xfr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Tegmentum</a:t>
            </a: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Upper part of pons</a:t>
            </a:r>
          </a:p>
          <a:p>
            <a:pPr>
              <a:buBlip>
                <a:blip r:embed="rId2"/>
              </a:buBlip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Grey matter</a:t>
            </a: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Motor nucleus of V nerve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Main sensory nucleus of V nerve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Mesencephalic nucleus of V nerve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 Spinal Nucleus of V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nerve</a:t>
            </a:r>
          </a:p>
          <a:p>
            <a:pPr>
              <a:buNone/>
            </a:pPr>
            <a:endParaRPr lang="en-IN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DE4B7AF-0A23-4763-A250-308F44596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4680520" cy="44644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64354A9-AE7F-4912-A596-5691FFB9982C}"/>
              </a:ext>
            </a:extLst>
          </p:cNvPr>
          <p:cNvSpPr/>
          <p:nvPr/>
        </p:nvSpPr>
        <p:spPr>
          <a:xfrm rot="20142633">
            <a:off x="6914877" y="3327927"/>
            <a:ext cx="66778" cy="2021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7BBFFC5-425B-4986-8579-665A9C3D850B}"/>
              </a:ext>
            </a:extLst>
          </p:cNvPr>
          <p:cNvSpPr/>
          <p:nvPr/>
        </p:nvSpPr>
        <p:spPr>
          <a:xfrm>
            <a:off x="6910095" y="2852936"/>
            <a:ext cx="110181" cy="139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4"/>
    </mc:Choice>
    <mc:Fallback xmlns="">
      <p:transition spd="slow" advTm="1926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4032448" cy="4968552"/>
          </a:xfr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Blood supply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Arterial supply</a:t>
            </a:r>
          </a:p>
          <a:p>
            <a:pPr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Pontine branches of basilar artery</a:t>
            </a:r>
          </a:p>
          <a:p>
            <a:pPr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Superior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cerebellar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artery </a:t>
            </a:r>
          </a:p>
          <a:p>
            <a:pPr>
              <a:buBlip>
                <a:blip r:embed="rId3"/>
              </a:buBlip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Anterior inferior cerebellar artery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Venous drainage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Inferior petrosal sinus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Basilar plexus of veins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75476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pic>
        <p:nvPicPr>
          <p:cNvPr id="5" name="Picture 4" descr="220px-Human_brainstem_blood_supply_descrip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0352" y="404664"/>
            <a:ext cx="1403648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Superior </a:t>
            </a:r>
            <a:r>
              <a:rPr lang="en-US" dirty="0" err="1">
                <a:latin typeface="Comic Sans MS" panose="030F0702030302020204" pitchFamily="66" charset="0"/>
              </a:rPr>
              <a:t>cerebellar</a:t>
            </a:r>
            <a:r>
              <a:rPr lang="en-US" dirty="0">
                <a:latin typeface="Comic Sans MS" panose="030F0702030302020204" pitchFamily="66" charset="0"/>
              </a:rPr>
              <a:t> artery</a:t>
            </a:r>
            <a:endParaRPr lang="en-IN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456631" y="1288841"/>
            <a:ext cx="720080" cy="151216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9992" y="2420888"/>
            <a:ext cx="129614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Anterior inferior </a:t>
            </a:r>
            <a:r>
              <a:rPr lang="en-US" dirty="0" err="1">
                <a:latin typeface="Comic Sans MS" panose="030F0702030302020204" pitchFamily="66" charset="0"/>
              </a:rPr>
              <a:t>cerebellar</a:t>
            </a:r>
            <a:r>
              <a:rPr lang="en-US" dirty="0">
                <a:latin typeface="Comic Sans MS" panose="030F0702030302020204" pitchFamily="66" charset="0"/>
              </a:rPr>
              <a:t> artery</a:t>
            </a:r>
            <a:endParaRPr lang="en-IN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5453566" y="3621217"/>
            <a:ext cx="702610" cy="81589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9DFBFE4-71C2-4DA9-B558-A630EA375127}"/>
              </a:ext>
            </a:extLst>
          </p:cNvPr>
          <p:cNvSpPr txBox="1"/>
          <p:nvPr/>
        </p:nvSpPr>
        <p:spPr>
          <a:xfrm>
            <a:off x="7705412" y="2892667"/>
            <a:ext cx="1403648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Pontine branches of basilar artery</a:t>
            </a:r>
            <a:endParaRPr lang="en-IN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8E4359-808E-4E49-92AC-915CA829FA6D}"/>
              </a:ext>
            </a:extLst>
          </p:cNvPr>
          <p:cNvCxnSpPr>
            <a:cxnSpLocks/>
          </p:cNvCxnSpPr>
          <p:nvPr/>
        </p:nvCxnSpPr>
        <p:spPr>
          <a:xfrm>
            <a:off x="7417380" y="3068960"/>
            <a:ext cx="322972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63"/>
    </mc:Choice>
    <mc:Fallback xmlns="">
      <p:transition spd="slow" advTm="2476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Applied Anatomy</a:t>
            </a:r>
            <a:endParaRPr lang="en-IN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415952"/>
            <a:ext cx="5626968" cy="2548880"/>
          </a:xfr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Millard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Gubler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syndrome</a:t>
            </a:r>
          </a:p>
          <a:p>
            <a:pPr>
              <a:buBlip>
                <a:blip r:embed="rId3"/>
              </a:buBlip>
            </a:pP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Contralateral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hemiplegia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Ipsilateral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medial squint</a:t>
            </a:r>
          </a:p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Ipsilateral facial palsy</a:t>
            </a:r>
          </a:p>
        </p:txBody>
      </p:sp>
      <p:pic>
        <p:nvPicPr>
          <p:cNvPr id="4" name="Picture 3" descr="norm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7576" y="3284984"/>
            <a:ext cx="3063517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020DBC-EDE1-42AD-9389-583F7AEEF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98" y="1556793"/>
            <a:ext cx="2948378" cy="191495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D9C479D-6586-44C5-9B3C-D5D282E8C52B}"/>
              </a:ext>
            </a:extLst>
          </p:cNvPr>
          <p:cNvSpPr/>
          <p:nvPr/>
        </p:nvSpPr>
        <p:spPr>
          <a:xfrm>
            <a:off x="457200" y="5301208"/>
            <a:ext cx="3970784" cy="1368152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BBFC2-212A-4A3A-8CD4-1459C015657B}"/>
              </a:ext>
            </a:extLst>
          </p:cNvPr>
          <p:cNvSpPr txBox="1"/>
          <p:nvPr/>
        </p:nvSpPr>
        <p:spPr>
          <a:xfrm>
            <a:off x="1046931" y="561911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Ischaemia</a:t>
            </a:r>
            <a:r>
              <a:rPr lang="en-US" dirty="0">
                <a:latin typeface="Comic Sans MS" panose="030F0702030302020204" pitchFamily="66" charset="0"/>
              </a:rPr>
              <a:t> of ventral part of pons results in the syndrome</a:t>
            </a:r>
            <a:endParaRPr lang="en-IN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11"/>
    </mc:Choice>
    <mc:Fallback xmlns="">
      <p:transition spd="slow" advTm="74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e Schedule Summary: AAFP Advice Visible in CMS Final Rule">
            <a:extLst>
              <a:ext uri="{FF2B5EF4-FFF2-40B4-BE49-F238E27FC236}">
                <a16:creationId xmlns:a16="http://schemas.microsoft.com/office/drawing/2014/main" id="{CD180857-A768-434F-B6BF-DAFE8DF15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2008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EFC61-CA68-4A30-A047-ECEDE3542FCD}"/>
              </a:ext>
            </a:extLst>
          </p:cNvPr>
          <p:cNvSpPr txBox="1"/>
          <p:nvPr/>
        </p:nvSpPr>
        <p:spPr>
          <a:xfrm>
            <a:off x="179512" y="2921211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Pons is a part of brainstem &amp; hindbrain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Basilar part – Descending tracts &amp; pontine nuclei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Tegmental part – Ascending tracts – ML, TL, SL, LL</a:t>
            </a:r>
          </a:p>
          <a:p>
            <a:pPr>
              <a:buClr>
                <a:srgbClr val="0070C0"/>
              </a:buClr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&amp; cranial nerve nuclei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Cranial nerve nuclei in lower part –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VI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VII 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(motor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fibres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wind around VI nucleus &amp; form facial colliculus  –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neurobiotaxis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; superior salivatory, lacrimatory nuclei),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VIII 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(superior &amp; lateral vestibular; dorsal &amp; ventral cochlear nuclei)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Cranial nerve nuclei in upper part –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(motor, mesencephalic, main sensory, spinal nuclei)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Decussations –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Corticopontocerebellar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fibres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; Trapezoid body – cochlear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fibres</a:t>
            </a: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– lateral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lemiscus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Blood supply            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3D4685-CBFC-43C0-8EE4-935FA169001D}"/>
              </a:ext>
            </a:extLst>
          </p:cNvPr>
          <p:cNvSpPr/>
          <p:nvPr/>
        </p:nvSpPr>
        <p:spPr>
          <a:xfrm>
            <a:off x="5004048" y="188640"/>
            <a:ext cx="3816424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37FC8-FAEC-4B22-902F-9240C13F49D6}"/>
              </a:ext>
            </a:extLst>
          </p:cNvPr>
          <p:cNvSpPr txBox="1"/>
          <p:nvPr/>
        </p:nvSpPr>
        <p:spPr>
          <a:xfrm>
            <a:off x="5580112" y="4766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Millard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Gubler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Syndrome</a:t>
            </a:r>
            <a:endParaRPr lang="en-IN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9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767"/>
    </mc:Choice>
    <mc:Fallback xmlns="">
      <p:transition spd="slow" advTm="197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Objectives</a:t>
            </a:r>
            <a:endParaRPr lang="en-IN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At the end of this session, you will be able to: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Describe the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parts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of pons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Mention the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tracts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&amp; their location in the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sym typeface="+mn-ea"/>
              </a:rPr>
              <a:t>pons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Enumerate the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cranial nerve nuclei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sym typeface="+mn-ea"/>
              </a:rPr>
              <a:t>pons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Mention the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accessory nuclei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sym typeface="+mn-ea"/>
              </a:rPr>
              <a:t>pons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sym typeface="+mn-ea"/>
              </a:rPr>
              <a:t>Identify &amp; label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transverse sections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sym typeface="+mn-ea"/>
              </a:rPr>
              <a:t>of lower &amp; upper part of pons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Explain the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anatomical basis of lesions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sym typeface="+mn-ea"/>
              </a:rPr>
              <a:t>pons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41"/>
    </mc:Choice>
    <mc:Fallback xmlns="">
      <p:transition spd="slow" advTm="54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420888"/>
            <a:ext cx="7067128" cy="1512168"/>
          </a:xfr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9600" dirty="0">
                <a:solidFill>
                  <a:srgbClr val="002060"/>
                </a:solidFill>
                <a:latin typeface="Algerian" panose="04020705040A02060702" pitchFamily="82" charset="0"/>
              </a:rPr>
              <a:t>Thank you</a:t>
            </a:r>
            <a:endParaRPr lang="en-IN" sz="96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2"/>
    </mc:Choice>
    <mc:Fallback xmlns="">
      <p:transition spd="slow" advTm="327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A26BFB-71CB-40F0-9471-D6DBDAE77759}"/>
              </a:ext>
            </a:extLst>
          </p:cNvPr>
          <p:cNvSpPr txBox="1">
            <a:spLocks/>
          </p:cNvSpPr>
          <p:nvPr/>
        </p:nvSpPr>
        <p:spPr>
          <a:xfrm>
            <a:off x="3563888" y="188640"/>
            <a:ext cx="5184576" cy="922114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pic>
        <p:nvPicPr>
          <p:cNvPr id="5" name="Content Placeholder 4" descr="Pons_image_Ministry-of-Education-Culture-Sports-and-TechnologyMEXT-Integreated-Database-Project_Wikimedia-Commons.png">
            <a:extLst>
              <a:ext uri="{FF2B5EF4-FFF2-40B4-BE49-F238E27FC236}">
                <a16:creationId xmlns:a16="http://schemas.microsoft.com/office/drawing/2014/main" id="{76E6B521-4E75-4A0D-9C62-D7BEEE8587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600200"/>
            <a:ext cx="5364088" cy="4781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93B66B-D481-4CD1-A588-DD7D10A48581}"/>
              </a:ext>
            </a:extLst>
          </p:cNvPr>
          <p:cNvSpPr txBox="1"/>
          <p:nvPr/>
        </p:nvSpPr>
        <p:spPr>
          <a:xfrm>
            <a:off x="616732" y="2204864"/>
            <a:ext cx="2160240" cy="46166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Introduction</a:t>
            </a:r>
            <a:endParaRPr lang="en-IN" sz="2400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AFCCA4-9C9A-4D76-AF78-8EB3EAF1F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429000"/>
            <a:ext cx="2746648" cy="1296143"/>
          </a:xfrm>
          <a:noFill/>
          <a:ln w="381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Part of brainstem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D89BD7-4906-42CD-981E-2E6175F8FC92}"/>
              </a:ext>
            </a:extLst>
          </p:cNvPr>
          <p:cNvCxnSpPr/>
          <p:nvPr/>
        </p:nvCxnSpPr>
        <p:spPr>
          <a:xfrm flipH="1">
            <a:off x="4427984" y="4939604"/>
            <a:ext cx="720080" cy="28803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8142D63-40B7-4E3F-83E4-97E5D1FC3590}"/>
              </a:ext>
            </a:extLst>
          </p:cNvPr>
          <p:cNvSpPr txBox="1"/>
          <p:nvPr/>
        </p:nvSpPr>
        <p:spPr>
          <a:xfrm>
            <a:off x="3599892" y="50836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PONS</a:t>
            </a:r>
            <a:endParaRPr lang="en-IN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271AFE-5BB9-40CC-A337-06DE4F6CA9BE}"/>
              </a:ext>
            </a:extLst>
          </p:cNvPr>
          <p:cNvSpPr txBox="1"/>
          <p:nvPr/>
        </p:nvSpPr>
        <p:spPr>
          <a:xfrm>
            <a:off x="6588224" y="42930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Midbrain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2767A-8E58-4A1E-B511-5C930134F6B5}"/>
              </a:ext>
            </a:extLst>
          </p:cNvPr>
          <p:cNvSpPr txBox="1"/>
          <p:nvPr/>
        </p:nvSpPr>
        <p:spPr>
          <a:xfrm>
            <a:off x="6984268" y="465849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Pons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B1590A-C47D-414F-89A4-F5373AC647D6}"/>
              </a:ext>
            </a:extLst>
          </p:cNvPr>
          <p:cNvSpPr txBox="1"/>
          <p:nvPr/>
        </p:nvSpPr>
        <p:spPr>
          <a:xfrm>
            <a:off x="5868144" y="5457211"/>
            <a:ext cx="223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Medulla Oblongata</a:t>
            </a:r>
            <a:endParaRPr lang="en-IN" dirty="0"/>
          </a:p>
        </p:txBody>
      </p:sp>
      <p:pic>
        <p:nvPicPr>
          <p:cNvPr id="2050" name="Picture 2" descr="Pons , external features, internal features, arterial supply and ...">
            <a:extLst>
              <a:ext uri="{FF2B5EF4-FFF2-40B4-BE49-F238E27FC236}">
                <a16:creationId xmlns:a16="http://schemas.microsoft.com/office/drawing/2014/main" id="{EE813A75-991E-493C-9CB1-360508BC5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1972192"/>
            <a:ext cx="5364088" cy="469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01"/>
    </mc:Choice>
    <mc:Fallback xmlns="">
      <p:transition spd="slow" advTm="24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4FE317-4E88-4BD3-BC27-0378BC46756B}"/>
              </a:ext>
            </a:extLst>
          </p:cNvPr>
          <p:cNvSpPr txBox="1"/>
          <p:nvPr/>
        </p:nvSpPr>
        <p:spPr>
          <a:xfrm>
            <a:off x="539552" y="2132856"/>
            <a:ext cx="2160240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Introduction</a:t>
            </a:r>
            <a:endParaRPr lang="en-IN" sz="24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9D04FC-6DE1-4BB7-B218-EBDB131A6CAB}"/>
              </a:ext>
            </a:extLst>
          </p:cNvPr>
          <p:cNvSpPr txBox="1">
            <a:spLocks/>
          </p:cNvSpPr>
          <p:nvPr/>
        </p:nvSpPr>
        <p:spPr>
          <a:xfrm>
            <a:off x="221501" y="3112368"/>
            <a:ext cx="2694315" cy="1008112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Part of hindbrain</a:t>
            </a:r>
          </a:p>
          <a:p>
            <a:pPr marL="0" indent="0">
              <a:buNone/>
            </a:pPr>
            <a:endParaRPr lang="en-IN" b="1" dirty="0">
              <a:latin typeface="Comic Sans MS" panose="030F0702030302020204" pitchFamily="66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5E84FB-7F25-4E7B-B3FA-05FA4EC4F2EB}"/>
              </a:ext>
            </a:extLst>
          </p:cNvPr>
          <p:cNvSpPr txBox="1">
            <a:spLocks/>
          </p:cNvSpPr>
          <p:nvPr/>
        </p:nvSpPr>
        <p:spPr>
          <a:xfrm>
            <a:off x="3563888" y="188640"/>
            <a:ext cx="5184576" cy="922114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pic>
        <p:nvPicPr>
          <p:cNvPr id="1026" name="Picture 2" descr="Learn Cerebellum in 3 minutes.">
            <a:extLst>
              <a:ext uri="{FF2B5EF4-FFF2-40B4-BE49-F238E27FC236}">
                <a16:creationId xmlns:a16="http://schemas.microsoft.com/office/drawing/2014/main" id="{4DFF9EF2-2BBF-4BAB-9300-29ACD004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60" y="1412776"/>
            <a:ext cx="5160690" cy="487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D782523-8F21-4A10-A3FE-80F93F4C8806}"/>
              </a:ext>
            </a:extLst>
          </p:cNvPr>
          <p:cNvSpPr/>
          <p:nvPr/>
        </p:nvSpPr>
        <p:spPr>
          <a:xfrm>
            <a:off x="4139952" y="4365104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AADB2B-D9B0-4E4A-8F87-BCA09C99877F}"/>
              </a:ext>
            </a:extLst>
          </p:cNvPr>
          <p:cNvSpPr/>
          <p:nvPr/>
        </p:nvSpPr>
        <p:spPr>
          <a:xfrm>
            <a:off x="3923928" y="4725144"/>
            <a:ext cx="129614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252A38-7C2A-434D-89F6-8383C2CD3144}"/>
              </a:ext>
            </a:extLst>
          </p:cNvPr>
          <p:cNvSpPr/>
          <p:nvPr/>
        </p:nvSpPr>
        <p:spPr>
          <a:xfrm>
            <a:off x="7092280" y="4365104"/>
            <a:ext cx="1440160" cy="93610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BDC64-9E77-4BD2-A949-C7DB771BC7E1}"/>
              </a:ext>
            </a:extLst>
          </p:cNvPr>
          <p:cNvSpPr txBox="1"/>
          <p:nvPr/>
        </p:nvSpPr>
        <p:spPr>
          <a:xfrm>
            <a:off x="7236296" y="458112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Cerebellum</a:t>
            </a:r>
            <a:endParaRPr lang="en-IN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10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4"/>
    </mc:Choice>
    <mc:Fallback xmlns="">
      <p:transition spd="slow" advTm="22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AC3F17-5B95-4370-B725-5AB28191BD61}"/>
              </a:ext>
            </a:extLst>
          </p:cNvPr>
          <p:cNvSpPr txBox="1"/>
          <p:nvPr/>
        </p:nvSpPr>
        <p:spPr>
          <a:xfrm>
            <a:off x="467544" y="908720"/>
            <a:ext cx="2160240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Introduction</a:t>
            </a:r>
            <a:endParaRPr lang="en-IN" sz="24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329C28-BEC0-4D9A-8FA8-7E64643FBF45}"/>
              </a:ext>
            </a:extLst>
          </p:cNvPr>
          <p:cNvSpPr txBox="1">
            <a:spLocks/>
          </p:cNvSpPr>
          <p:nvPr/>
        </p:nvSpPr>
        <p:spPr>
          <a:xfrm>
            <a:off x="71500" y="1959867"/>
            <a:ext cx="3404919" cy="2938266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It’s a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bridge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between the two cerebellar hemispheres</a:t>
            </a:r>
          </a:p>
          <a:p>
            <a:pPr marL="0" indent="0">
              <a:buNone/>
            </a:pPr>
            <a:endParaRPr lang="en-IN" b="1" dirty="0">
              <a:latin typeface="Comic Sans MS" panose="030F0702030302020204" pitchFamily="66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CD534F-D653-465B-9092-8478160B8781}"/>
              </a:ext>
            </a:extLst>
          </p:cNvPr>
          <p:cNvSpPr txBox="1">
            <a:spLocks/>
          </p:cNvSpPr>
          <p:nvPr/>
        </p:nvSpPr>
        <p:spPr>
          <a:xfrm>
            <a:off x="3563888" y="188640"/>
            <a:ext cx="5184576" cy="922114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pic>
        <p:nvPicPr>
          <p:cNvPr id="3074" name="Picture 2" descr="Pons , external features, internal features, arterial supply and ...">
            <a:extLst>
              <a:ext uri="{FF2B5EF4-FFF2-40B4-BE49-F238E27FC236}">
                <a16:creationId xmlns:a16="http://schemas.microsoft.com/office/drawing/2014/main" id="{179E2582-7390-4419-9839-0CAD0FEC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70386"/>
            <a:ext cx="5184576" cy="45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C36E96-920B-49EB-8051-7CD2B2A614BD}"/>
              </a:ext>
            </a:extLst>
          </p:cNvPr>
          <p:cNvCxnSpPr/>
          <p:nvPr/>
        </p:nvCxnSpPr>
        <p:spPr>
          <a:xfrm flipH="1">
            <a:off x="5724128" y="5301208"/>
            <a:ext cx="216024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9A03AFC-A2FA-46E3-B465-F5C98B77D458}"/>
              </a:ext>
            </a:extLst>
          </p:cNvPr>
          <p:cNvSpPr txBox="1"/>
          <p:nvPr/>
        </p:nvSpPr>
        <p:spPr>
          <a:xfrm>
            <a:off x="5292080" y="616530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Cerebellum</a:t>
            </a:r>
            <a:endParaRPr lang="en-IN" sz="16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9F19CC-D8C6-4B88-9539-736084C894FE}"/>
              </a:ext>
            </a:extLst>
          </p:cNvPr>
          <p:cNvCxnSpPr>
            <a:cxnSpLocks/>
          </p:cNvCxnSpPr>
          <p:nvPr/>
        </p:nvCxnSpPr>
        <p:spPr>
          <a:xfrm flipH="1">
            <a:off x="4644008" y="4581128"/>
            <a:ext cx="20522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22C3E0-D5F3-4E47-B43B-7BC889B92C52}"/>
              </a:ext>
            </a:extLst>
          </p:cNvPr>
          <p:cNvCxnSpPr>
            <a:cxnSpLocks/>
          </p:cNvCxnSpPr>
          <p:nvPr/>
        </p:nvCxnSpPr>
        <p:spPr>
          <a:xfrm flipH="1">
            <a:off x="4268507" y="3933056"/>
            <a:ext cx="24277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C0AD01-1D6E-4A37-B87A-2AEA8BA627A9}"/>
              </a:ext>
            </a:extLst>
          </p:cNvPr>
          <p:cNvCxnSpPr>
            <a:cxnSpLocks/>
          </p:cNvCxnSpPr>
          <p:nvPr/>
        </p:nvCxnSpPr>
        <p:spPr>
          <a:xfrm flipH="1">
            <a:off x="4644008" y="3717032"/>
            <a:ext cx="19442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ck Arc 17">
            <a:extLst>
              <a:ext uri="{FF2B5EF4-FFF2-40B4-BE49-F238E27FC236}">
                <a16:creationId xmlns:a16="http://schemas.microsoft.com/office/drawing/2014/main" id="{F3D8E5E2-5D74-443B-B1BC-30EA46289544}"/>
              </a:ext>
            </a:extLst>
          </p:cNvPr>
          <p:cNvSpPr/>
          <p:nvPr/>
        </p:nvSpPr>
        <p:spPr>
          <a:xfrm>
            <a:off x="6228184" y="4005065"/>
            <a:ext cx="1152128" cy="648071"/>
          </a:xfrm>
          <a:prstGeom prst="blockArc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B8D6D3-9000-4E5A-A5E3-D86B315267EA}"/>
              </a:ext>
            </a:extLst>
          </p:cNvPr>
          <p:cNvSpPr txBox="1"/>
          <p:nvPr/>
        </p:nvSpPr>
        <p:spPr>
          <a:xfrm>
            <a:off x="323528" y="5373216"/>
            <a:ext cx="3816424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Trivia:</a:t>
            </a:r>
          </a:p>
          <a:p>
            <a:r>
              <a:rPr lang="en-US" i="1" dirty="0">
                <a:latin typeface="Comic Sans MS" panose="030F0702030302020204" pitchFamily="66" charset="0"/>
              </a:rPr>
              <a:t>Pons is called Pons Varolii after the Italian anatomist &amp; surgeon Costanzo </a:t>
            </a:r>
            <a:r>
              <a:rPr lang="en-US" i="1" dirty="0" err="1">
                <a:latin typeface="Comic Sans MS" panose="030F0702030302020204" pitchFamily="66" charset="0"/>
              </a:rPr>
              <a:t>Varolio</a:t>
            </a:r>
            <a:endParaRPr lang="en-IN" i="1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6"/>
    </mc:Choice>
    <mc:Fallback xmlns="">
      <p:transition spd="slow" advTm="31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5184576" cy="922114"/>
          </a:xfrm>
          <a:noFill/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36912"/>
            <a:ext cx="3240360" cy="1584176"/>
          </a:xfrm>
          <a:noFill/>
          <a:ln w="381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Lies against clivus in the cranial cavity</a:t>
            </a:r>
            <a:endParaRPr lang="en-IN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772816"/>
            <a:ext cx="2160240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Introduction</a:t>
            </a:r>
            <a:endParaRPr lang="en-IN" sz="2400" dirty="0">
              <a:latin typeface="Comic Sans MS" panose="030F0702030302020204" pitchFamily="66" charset="0"/>
            </a:endParaRPr>
          </a:p>
        </p:txBody>
      </p:sp>
      <p:pic>
        <p:nvPicPr>
          <p:cNvPr id="32770" name="Picture 2" descr="http://www.oluwoleogunranti.com/course/course1/miscellaneous/clivu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0075" y="1370385"/>
            <a:ext cx="5256584" cy="511256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BD0B3C-D9F1-4762-8005-3878EF9B8150}"/>
              </a:ext>
            </a:extLst>
          </p:cNvPr>
          <p:cNvSpPr txBox="1"/>
          <p:nvPr/>
        </p:nvSpPr>
        <p:spPr>
          <a:xfrm>
            <a:off x="5868144" y="32849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Clivus</a:t>
            </a:r>
            <a:endParaRPr lang="en-IN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1"/>
    </mc:Choice>
    <mc:Fallback xmlns="">
      <p:transition spd="slow" advTm="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D1AE019-0409-4B9B-A2FB-3E0545F320E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2962672" cy="1143000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09CD4-D738-4CB8-92B8-0F5C2DEDA1E8}"/>
              </a:ext>
            </a:extLst>
          </p:cNvPr>
          <p:cNvSpPr txBox="1">
            <a:spLocks/>
          </p:cNvSpPr>
          <p:nvPr/>
        </p:nvSpPr>
        <p:spPr>
          <a:xfrm>
            <a:off x="251520" y="2096852"/>
            <a:ext cx="3600400" cy="2448272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External features</a:t>
            </a:r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Two surfaces</a:t>
            </a:r>
          </a:p>
          <a:p>
            <a:pPr>
              <a:buFont typeface="Arial" panose="020B0604020202020204" pitchFamily="34" charset="0"/>
              <a:buBlip>
                <a:blip r:embed="rId5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Ventral</a:t>
            </a:r>
          </a:p>
          <a:p>
            <a:pPr>
              <a:buFont typeface="Arial" panose="020B0604020202020204" pitchFamily="34" charset="0"/>
              <a:buBlip>
                <a:blip r:embed="rId5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Dorsal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7" name="Content Placeholder 4" descr="slide-12-728.jpg">
            <a:extLst>
              <a:ext uri="{FF2B5EF4-FFF2-40B4-BE49-F238E27FC236}">
                <a16:creationId xmlns:a16="http://schemas.microsoft.com/office/drawing/2014/main" id="{D82E2A80-50AE-4D0C-8536-D3148840AA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9610" t="4200" r="14837" b="4452"/>
          <a:stretch/>
        </p:blipFill>
        <p:spPr>
          <a:xfrm>
            <a:off x="4057600" y="0"/>
            <a:ext cx="4978896" cy="64533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D61CA1-CE13-47ED-A5C4-0459C3F27598}"/>
              </a:ext>
            </a:extLst>
          </p:cNvPr>
          <p:cNvSpPr txBox="1"/>
          <p:nvPr/>
        </p:nvSpPr>
        <p:spPr>
          <a:xfrm>
            <a:off x="3779912" y="116632"/>
            <a:ext cx="194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Anterior surface of base of brain</a:t>
            </a:r>
            <a:endParaRPr lang="en-I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666F731-8926-45C4-8771-57BD4C211E10}"/>
              </a:ext>
            </a:extLst>
          </p:cNvPr>
          <p:cNvCxnSpPr/>
          <p:nvPr/>
        </p:nvCxnSpPr>
        <p:spPr>
          <a:xfrm>
            <a:off x="4572000" y="3645024"/>
            <a:ext cx="172819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724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51"/>
    </mc:Choice>
    <mc:Fallback xmlns="">
      <p:transition spd="slow" advTm="16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lide-16-728.jpg">
            <a:extLst>
              <a:ext uri="{FF2B5EF4-FFF2-40B4-BE49-F238E27FC236}">
                <a16:creationId xmlns:a16="http://schemas.microsoft.com/office/drawing/2014/main" id="{A039C16A-5D65-480F-9355-F6913137DB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934884"/>
            <a:ext cx="4703809" cy="5856593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CFD162A-DD07-4C85-B96D-EFDBA11621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2352" y="2190564"/>
            <a:ext cx="3754760" cy="2476872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External features</a:t>
            </a:r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Two surfaces</a:t>
            </a:r>
          </a:p>
          <a:p>
            <a:pPr>
              <a:buFont typeface="Arial" panose="020B0604020202020204" pitchFamily="34" charset="0"/>
              <a:buBlip>
                <a:blip r:embed="rId5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Ventral</a:t>
            </a:r>
          </a:p>
          <a:p>
            <a:pPr>
              <a:buFont typeface="Arial" panose="020B0604020202020204" pitchFamily="34" charset="0"/>
              <a:buBlip>
                <a:blip r:embed="rId5"/>
              </a:buBlip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Dorsal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9C6EB0-0060-4C10-8B8D-4B73E746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3096344" cy="922114"/>
          </a:xfrm>
          <a:noFill/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PONS</a:t>
            </a:r>
            <a:endParaRPr lang="en-IN" sz="6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3A826-4BA3-49B0-81B3-226A6E6E4CEA}"/>
              </a:ext>
            </a:extLst>
          </p:cNvPr>
          <p:cNvSpPr txBox="1"/>
          <p:nvPr/>
        </p:nvSpPr>
        <p:spPr>
          <a:xfrm>
            <a:off x="4613176" y="2708920"/>
            <a:ext cx="241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3836FC1-E533-4F85-AD16-4297AC65A0FF}"/>
              </a:ext>
            </a:extLst>
          </p:cNvPr>
          <p:cNvCxnSpPr/>
          <p:nvPr/>
        </p:nvCxnSpPr>
        <p:spPr>
          <a:xfrm flipV="1">
            <a:off x="5004048" y="4077072"/>
            <a:ext cx="1656184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997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5"/>
    </mc:Choice>
    <mc:Fallback xmlns="">
      <p:transition spd="slow" advTm="8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.9|3.7|3.8|3.7|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2|0.8|1.5|2.4|10.9|6.3|1.5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7|3.9|2.5|3.7|8.8|5.9|1.1|1.6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5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9.4|28.4|21.3|6.6|45.5|15.8|17.6|13.3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0.9|0.5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0.7|1.8|3.8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0.8|2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1.4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4.3|2.3|1.3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1.1|0.4|0.5|0.4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|3.7|0.9|0.7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824</Words>
  <Application>Microsoft Office PowerPoint</Application>
  <PresentationFormat>On-screen Show (4:3)</PresentationFormat>
  <Paragraphs>200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Algerian</vt:lpstr>
      <vt:lpstr>Arial</vt:lpstr>
      <vt:lpstr>Calibri</vt:lpstr>
      <vt:lpstr>Comic Sans MS</vt:lpstr>
      <vt:lpstr>Wingdings</vt:lpstr>
      <vt:lpstr>Office Theme</vt:lpstr>
      <vt:lpstr>PowerPoint Presentation</vt:lpstr>
      <vt:lpstr>PONS</vt:lpstr>
      <vt:lpstr>Objectives</vt:lpstr>
      <vt:lpstr>PowerPoint Presentation</vt:lpstr>
      <vt:lpstr>PowerPoint Presentation</vt:lpstr>
      <vt:lpstr>PowerPoint Presentation</vt:lpstr>
      <vt:lpstr>PONS</vt:lpstr>
      <vt:lpstr>PowerPoint Presentation</vt:lpstr>
      <vt:lpstr>PONS</vt:lpstr>
      <vt:lpstr>PONS</vt:lpstr>
      <vt:lpstr>PONS</vt:lpstr>
      <vt:lpstr>PONS</vt:lpstr>
      <vt:lpstr>PONS</vt:lpstr>
      <vt:lpstr>PONS</vt:lpstr>
      <vt:lpstr>PONS</vt:lpstr>
      <vt:lpstr>PONS</vt:lpstr>
      <vt:lpstr>PowerPoint Presentation</vt:lpstr>
      <vt:lpstr>PowerPoint Presentation</vt:lpstr>
      <vt:lpstr>PONS</vt:lpstr>
      <vt:lpstr>PONS</vt:lpstr>
      <vt:lpstr>PONS</vt:lpstr>
      <vt:lpstr>PONS</vt:lpstr>
      <vt:lpstr>PowerPoint Presentation</vt:lpstr>
      <vt:lpstr>PowerPoint Presentation</vt:lpstr>
      <vt:lpstr>PONS</vt:lpstr>
      <vt:lpstr>PONS</vt:lpstr>
      <vt:lpstr>PONS</vt:lpstr>
      <vt:lpstr>Applied Anatomy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deeptishastrinew@outlook.com</cp:lastModifiedBy>
  <cp:revision>141</cp:revision>
  <dcterms:created xsi:type="dcterms:W3CDTF">2012-11-19T15:05:00Z</dcterms:created>
  <dcterms:modified xsi:type="dcterms:W3CDTF">2020-03-31T20:18:32Z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