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presProps" Target="presProps.xml" /><Relationship Id="rId5" Type="http://schemas.openxmlformats.org/officeDocument/2006/relationships/slide" Target="slides/slide4.xml" /><Relationship Id="rId4" Type="http://schemas.openxmlformats.org/officeDocument/2006/relationships/slide" Target="slides/slide3.xml" /><Relationship Id="rId9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US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Vinayaka</a:t>
            </a:r>
            <a:r>
              <a:rPr lang="en-US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Missions </a:t>
            </a:r>
            <a:r>
              <a:rPr lang="en-US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Kirupananda</a:t>
            </a:r>
            <a:r>
              <a:rPr lang="en-US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Variyar</a:t>
            </a:r>
            <a:r>
              <a:rPr lang="en-US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Medical College &amp; Hospitals, </a:t>
            </a:r>
            <a:r>
              <a:rPr lang="en-US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salem</a:t>
            </a:r>
            <a:r>
              <a:rPr lang="en-US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en-US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Department of Anatomy</a:t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en-US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MBBS 2019-2020</a:t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en-US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Assignment</a:t>
            </a:r>
            <a:br>
              <a:rPr lang="en-US" sz="6000" dirty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Topic: Cerebellum        Date: 03/04/20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Answer the following spotter questions: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Mention the deep nuclei present in the pinned structure.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Mention the blood supply of the structure.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Name any four symptoms that are produced in case of lesion in the pinned structure.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/>
          <a:srcRect l="8498" t="57597" r="24837" b="12746"/>
          <a:stretch>
            <a:fillRect/>
          </a:stretch>
        </p:blipFill>
        <p:spPr bwMode="auto">
          <a:xfrm>
            <a:off x="4648200" y="1371601"/>
            <a:ext cx="4038600" cy="27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/>
          <a:srcRect l="20689" r="24546"/>
          <a:stretch>
            <a:fillRect/>
          </a:stretch>
        </p:blipFill>
        <p:spPr bwMode="auto">
          <a:xfrm>
            <a:off x="4648200" y="3886200"/>
            <a:ext cx="4038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Answer Briefly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914400" lvl="0" indent="-914400">
              <a:lnSpc>
                <a:spcPct val="120000"/>
              </a:lnSpc>
              <a:buFont typeface="+mj-lt"/>
              <a:buAutoNum type="arabicPeriod"/>
            </a:pPr>
            <a:r>
              <a:rPr lang="en-IN" sz="5000" dirty="0">
                <a:latin typeface="Times New Roman" pitchFamily="18" charset="0"/>
                <a:cs typeface="Times New Roman" pitchFamily="18" charset="0"/>
              </a:rPr>
              <a:t>Name the morphological classification of cerebellum.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  <a:p>
            <a:pPr marL="914400" lvl="0" indent="-914400">
              <a:lnSpc>
                <a:spcPct val="120000"/>
              </a:lnSpc>
              <a:buFont typeface="+mj-lt"/>
              <a:buAutoNum type="arabicPeriod"/>
            </a:pPr>
            <a:r>
              <a:rPr lang="en-IN" sz="5000" dirty="0">
                <a:latin typeface="Times New Roman" pitchFamily="18" charset="0"/>
                <a:cs typeface="Times New Roman" pitchFamily="18" charset="0"/>
              </a:rPr>
              <a:t>Mention the relations of cerebellum.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  <a:p>
            <a:pPr marL="914400" lvl="0" indent="-914400">
              <a:lnSpc>
                <a:spcPct val="120000"/>
              </a:lnSpc>
              <a:buFont typeface="+mj-lt"/>
              <a:buAutoNum type="arabicPeriod"/>
            </a:pPr>
            <a:r>
              <a:rPr lang="en-IN" sz="5000" dirty="0">
                <a:latin typeface="Times New Roman" pitchFamily="18" charset="0"/>
                <a:cs typeface="Times New Roman" pitchFamily="18" charset="0"/>
              </a:rPr>
              <a:t>Name the afferent and efferent fibres of superior </a:t>
            </a:r>
            <a:r>
              <a:rPr lang="en-IN" sz="5000" dirty="0" err="1">
                <a:latin typeface="Times New Roman" pitchFamily="18" charset="0"/>
                <a:cs typeface="Times New Roman" pitchFamily="18" charset="0"/>
              </a:rPr>
              <a:t>cerebellar</a:t>
            </a:r>
            <a:r>
              <a:rPr lang="en-IN" sz="5000" dirty="0">
                <a:latin typeface="Times New Roman" pitchFamily="18" charset="0"/>
                <a:cs typeface="Times New Roman" pitchFamily="18" charset="0"/>
              </a:rPr>
              <a:t> peduncles. 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  <a:p>
            <a:pPr marL="914400" lvl="0" indent="-914400">
              <a:lnSpc>
                <a:spcPct val="120000"/>
              </a:lnSpc>
              <a:buFont typeface="+mj-lt"/>
              <a:buAutoNum type="arabicPeriod"/>
            </a:pPr>
            <a:r>
              <a:rPr lang="en-IN" sz="5000" dirty="0">
                <a:latin typeface="Times New Roman" pitchFamily="18" charset="0"/>
                <a:cs typeface="Times New Roman" pitchFamily="18" charset="0"/>
              </a:rPr>
              <a:t>Discuss the anatomical basis of how cerebellum maintains tone &amp; posture.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  <a:p>
            <a:pPr marL="914400" lvl="0" indent="-914400">
              <a:lnSpc>
                <a:spcPct val="120000"/>
              </a:lnSpc>
              <a:buFont typeface="+mj-lt"/>
              <a:buAutoNum type="arabicPeriod"/>
            </a:pPr>
            <a:r>
              <a:rPr lang="en-IN" sz="5000" dirty="0">
                <a:latin typeface="Times New Roman" pitchFamily="18" charset="0"/>
                <a:cs typeface="Times New Roman" pitchFamily="18" charset="0"/>
              </a:rPr>
              <a:t>A 50 year old patient came to the OPD with abnormal gait &amp; slurred speech. The patient was found to have a thrombosis in the posterior inferior </a:t>
            </a:r>
            <a:r>
              <a:rPr lang="en-IN" sz="5000" dirty="0" err="1">
                <a:latin typeface="Times New Roman" pitchFamily="18" charset="0"/>
                <a:cs typeface="Times New Roman" pitchFamily="18" charset="0"/>
              </a:rPr>
              <a:t>cerebellar</a:t>
            </a:r>
            <a:r>
              <a:rPr lang="en-IN" sz="5000" dirty="0">
                <a:latin typeface="Times New Roman" pitchFamily="18" charset="0"/>
                <a:cs typeface="Times New Roman" pitchFamily="18" charset="0"/>
              </a:rPr>
              <a:t> artery. Based on the given data answer the following questions.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  <a:p>
            <a:pPr marL="914400" lvl="0" indent="-914400">
              <a:lnSpc>
                <a:spcPct val="120000"/>
              </a:lnSpc>
              <a:buFont typeface="+mj-lt"/>
              <a:buAutoNum type="arabicPeriod"/>
            </a:pPr>
            <a:r>
              <a:rPr lang="en-IN" sz="5000" dirty="0">
                <a:latin typeface="Times New Roman" pitchFamily="18" charset="0"/>
                <a:cs typeface="Times New Roman" pitchFamily="18" charset="0"/>
              </a:rPr>
              <a:t>Which part of the cerebellum would have been affected in the given case?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  <a:p>
            <a:pPr marL="914400" lvl="0" indent="-914400">
              <a:lnSpc>
                <a:spcPct val="120000"/>
              </a:lnSpc>
              <a:buFont typeface="+mj-lt"/>
              <a:buAutoNum type="arabicPeriod"/>
            </a:pPr>
            <a:r>
              <a:rPr lang="en-IN" sz="5000" dirty="0">
                <a:latin typeface="Times New Roman" pitchFamily="18" charset="0"/>
                <a:cs typeface="Times New Roman" pitchFamily="18" charset="0"/>
              </a:rPr>
              <a:t>The occluded vessel is a branch of?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 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Write short notes 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IN" dirty="0"/>
              <a:t>Classification of cerebellum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IN" dirty="0"/>
              <a:t>Peduncles of cerebellum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On-screen Show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Vinayaka Missions Kirupananda Variyar Medical College &amp; Hospitals, salem. Department of Anatomy I MBBS 2019-2020 Assignment </vt:lpstr>
      <vt:lpstr>Topic: Cerebellum        Date: 03/04/20 </vt:lpstr>
      <vt:lpstr>Answer Briefly </vt:lpstr>
      <vt:lpstr>Write short notes 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Vinayaka Missions Kirupananda Variyar Medical College &amp; Hospitals, salem. Department of Anatomy I MBBS 2019-2020 Assignment </dc:title>
  <dc:creator>santhi</dc:creator>
  <cp:lastModifiedBy>919443370319</cp:lastModifiedBy>
  <cp:revision>2</cp:revision>
  <dcterms:created xsi:type="dcterms:W3CDTF">2006-08-16T00:00:00Z</dcterms:created>
  <dcterms:modified xsi:type="dcterms:W3CDTF">2020-04-03T09:01:39Z</dcterms:modified>
</cp:coreProperties>
</file>