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  <p:sldMasterId id="2147483715" r:id="rId2"/>
    <p:sldMasterId id="2147483723" r:id="rId3"/>
    <p:sldMasterId id="2147483745" r:id="rId4"/>
  </p:sldMasterIdLst>
  <p:notesMasterIdLst>
    <p:notesMasterId r:id="rId17"/>
  </p:notesMasterIdLst>
  <p:sldIdLst>
    <p:sldId id="465" r:id="rId5"/>
    <p:sldId id="256" r:id="rId6"/>
    <p:sldId id="417" r:id="rId7"/>
    <p:sldId id="388" r:id="rId8"/>
    <p:sldId id="419" r:id="rId9"/>
    <p:sldId id="265" r:id="rId10"/>
    <p:sldId id="468" r:id="rId11"/>
    <p:sldId id="422" r:id="rId12"/>
    <p:sldId id="469" r:id="rId13"/>
    <p:sldId id="448" r:id="rId14"/>
    <p:sldId id="449" r:id="rId15"/>
    <p:sldId id="472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haranidharan samiappa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0C43B0"/>
    <a:srgbClr val="800000"/>
    <a:srgbClr val="AC0056"/>
    <a:srgbClr val="6600CC"/>
    <a:srgbClr val="660033"/>
    <a:srgbClr val="CCECF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1800" autoAdjust="0"/>
  </p:normalViewPr>
  <p:slideViewPr>
    <p:cSldViewPr>
      <p:cViewPr varScale="1">
        <p:scale>
          <a:sx n="79" d="100"/>
          <a:sy n="79" d="100"/>
        </p:scale>
        <p:origin x="15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FE9FF1-17CF-4641-A58F-18B94D332A13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E4917EA7-23A7-4785-9336-43A94A9D48FD}">
      <dgm:prSet phldrT="[Text]"/>
      <dgm:spPr/>
      <dgm:t>
        <a:bodyPr/>
        <a:lstStyle/>
        <a:p>
          <a:r>
            <a:rPr lang="en-IN" b="1" dirty="0">
              <a:solidFill>
                <a:srgbClr val="FF0000"/>
              </a:solidFill>
            </a:rPr>
            <a:t>1953</a:t>
          </a:r>
        </a:p>
      </dgm:t>
    </dgm:pt>
    <dgm:pt modelId="{BFEA0FCF-003B-479A-8632-7C1B67F9A6E3}" type="parTrans" cxnId="{8CFE3241-5419-4CBE-8A65-26F7B3095EC9}">
      <dgm:prSet/>
      <dgm:spPr/>
      <dgm:t>
        <a:bodyPr/>
        <a:lstStyle/>
        <a:p>
          <a:endParaRPr lang="en-IN"/>
        </a:p>
      </dgm:t>
    </dgm:pt>
    <dgm:pt modelId="{CB84A26B-23F8-4774-B85D-B9C543308531}" type="sibTrans" cxnId="{8CFE3241-5419-4CBE-8A65-26F7B3095EC9}">
      <dgm:prSet/>
      <dgm:spPr/>
      <dgm:t>
        <a:bodyPr/>
        <a:lstStyle/>
        <a:p>
          <a:endParaRPr lang="en-IN"/>
        </a:p>
      </dgm:t>
    </dgm:pt>
    <dgm:pt modelId="{6792A962-E3AB-43D7-BD0A-E4D14DC73231}">
      <dgm:prSet phldrT="[Text]" custT="1"/>
      <dgm:spPr/>
      <dgm:t>
        <a:bodyPr/>
        <a:lstStyle/>
        <a:p>
          <a:r>
            <a:rPr lang="en-IN" sz="2800" dirty="0"/>
            <a:t>Discovery of DNA structure</a:t>
          </a:r>
        </a:p>
      </dgm:t>
    </dgm:pt>
    <dgm:pt modelId="{8464C379-36DE-4E7C-A1D8-1D1F907BC810}" type="parTrans" cxnId="{B0F99C82-C1C5-4DFD-AB5A-2A5F2C1BAB63}">
      <dgm:prSet/>
      <dgm:spPr/>
      <dgm:t>
        <a:bodyPr/>
        <a:lstStyle/>
        <a:p>
          <a:endParaRPr lang="en-IN"/>
        </a:p>
      </dgm:t>
    </dgm:pt>
    <dgm:pt modelId="{3B0E11B1-6E8E-4243-8728-4109FF689D17}" type="sibTrans" cxnId="{B0F99C82-C1C5-4DFD-AB5A-2A5F2C1BAB63}">
      <dgm:prSet/>
      <dgm:spPr/>
      <dgm:t>
        <a:bodyPr/>
        <a:lstStyle/>
        <a:p>
          <a:endParaRPr lang="en-IN"/>
        </a:p>
      </dgm:t>
    </dgm:pt>
    <dgm:pt modelId="{FCF1BF72-2BF4-4454-8BA3-4BE013AF1B88}">
      <dgm:prSet phldrT="[Text]"/>
      <dgm:spPr/>
      <dgm:t>
        <a:bodyPr/>
        <a:lstStyle/>
        <a:p>
          <a:r>
            <a:rPr lang="en-IN" b="1" dirty="0">
              <a:solidFill>
                <a:srgbClr val="FF0000"/>
              </a:solidFill>
            </a:rPr>
            <a:t>1970</a:t>
          </a:r>
        </a:p>
      </dgm:t>
    </dgm:pt>
    <dgm:pt modelId="{0AAF0AC3-DAD2-4734-9BB8-D9FF8EC028B9}" type="parTrans" cxnId="{6B353501-D0A0-426F-8368-59A8752AC2C0}">
      <dgm:prSet/>
      <dgm:spPr/>
      <dgm:t>
        <a:bodyPr/>
        <a:lstStyle/>
        <a:p>
          <a:endParaRPr lang="en-IN"/>
        </a:p>
      </dgm:t>
    </dgm:pt>
    <dgm:pt modelId="{6952249A-E91B-4E54-B154-3DA058FE757A}" type="sibTrans" cxnId="{6B353501-D0A0-426F-8368-59A8752AC2C0}">
      <dgm:prSet/>
      <dgm:spPr/>
      <dgm:t>
        <a:bodyPr/>
        <a:lstStyle/>
        <a:p>
          <a:endParaRPr lang="en-IN"/>
        </a:p>
      </dgm:t>
    </dgm:pt>
    <dgm:pt modelId="{8DFCB2D9-EA68-4446-A0F1-9A8A537F86F8}">
      <dgm:prSet phldrT="[Text]" custT="1"/>
      <dgm:spPr/>
      <dgm:t>
        <a:bodyPr/>
        <a:lstStyle/>
        <a:p>
          <a:r>
            <a:rPr lang="en-IN" sz="2800" dirty="0"/>
            <a:t>Isolation of Restriction Endonuclease</a:t>
          </a:r>
        </a:p>
      </dgm:t>
    </dgm:pt>
    <dgm:pt modelId="{AC62A59B-A49E-4DC7-A682-71145FEE3890}" type="parTrans" cxnId="{65D3D3E6-FAD2-47ED-BA6A-5CD7C612DFD9}">
      <dgm:prSet/>
      <dgm:spPr/>
      <dgm:t>
        <a:bodyPr/>
        <a:lstStyle/>
        <a:p>
          <a:endParaRPr lang="en-IN"/>
        </a:p>
      </dgm:t>
    </dgm:pt>
    <dgm:pt modelId="{3C123CD1-2F4D-488B-978E-93692934B2E4}" type="sibTrans" cxnId="{65D3D3E6-FAD2-47ED-BA6A-5CD7C612DFD9}">
      <dgm:prSet/>
      <dgm:spPr/>
      <dgm:t>
        <a:bodyPr/>
        <a:lstStyle/>
        <a:p>
          <a:endParaRPr lang="en-IN"/>
        </a:p>
      </dgm:t>
    </dgm:pt>
    <dgm:pt modelId="{D076C298-6CAA-4AE4-B2F9-00AEC79B0CB3}">
      <dgm:prSet phldrT="[Text]"/>
      <dgm:spPr/>
      <dgm:t>
        <a:bodyPr/>
        <a:lstStyle/>
        <a:p>
          <a:r>
            <a:rPr lang="en-IN" b="1" dirty="0">
              <a:solidFill>
                <a:srgbClr val="FF0000"/>
              </a:solidFill>
            </a:rPr>
            <a:t>1972</a:t>
          </a:r>
        </a:p>
      </dgm:t>
    </dgm:pt>
    <dgm:pt modelId="{EFB09179-44E8-48A6-878F-F9E2F52AB6AC}" type="parTrans" cxnId="{251DF145-896F-434A-834F-5AFEF6CB50BA}">
      <dgm:prSet/>
      <dgm:spPr/>
      <dgm:t>
        <a:bodyPr/>
        <a:lstStyle/>
        <a:p>
          <a:endParaRPr lang="en-IN"/>
        </a:p>
      </dgm:t>
    </dgm:pt>
    <dgm:pt modelId="{9C81BF08-7437-4BB7-A824-4E2FA28C7232}" type="sibTrans" cxnId="{251DF145-896F-434A-834F-5AFEF6CB50BA}">
      <dgm:prSet/>
      <dgm:spPr/>
      <dgm:t>
        <a:bodyPr/>
        <a:lstStyle/>
        <a:p>
          <a:endParaRPr lang="en-IN"/>
        </a:p>
      </dgm:t>
    </dgm:pt>
    <dgm:pt modelId="{ED982C65-8534-4B8E-AB53-5400505EA6F1}">
      <dgm:prSet phldrT="[Text]" custT="1"/>
      <dgm:spPr/>
      <dgm:t>
        <a:bodyPr/>
        <a:lstStyle/>
        <a:p>
          <a:r>
            <a:rPr lang="en-IN" sz="3200" dirty="0"/>
            <a:t>rDNA technology (</a:t>
          </a:r>
          <a:r>
            <a:rPr lang="en-US" altLang="en-US" sz="3200" dirty="0"/>
            <a:t>Paul Berg)</a:t>
          </a:r>
          <a:endParaRPr lang="en-IN" sz="3200" dirty="0"/>
        </a:p>
      </dgm:t>
    </dgm:pt>
    <dgm:pt modelId="{0181A0BF-885E-47D0-AACB-E787AD3FA444}" type="parTrans" cxnId="{CD112E82-4F55-42C1-AAA3-BCA422219DA5}">
      <dgm:prSet/>
      <dgm:spPr/>
      <dgm:t>
        <a:bodyPr/>
        <a:lstStyle/>
        <a:p>
          <a:endParaRPr lang="en-IN"/>
        </a:p>
      </dgm:t>
    </dgm:pt>
    <dgm:pt modelId="{C044C410-840A-47D6-87B4-1922AD0FB0F7}" type="sibTrans" cxnId="{CD112E82-4F55-42C1-AAA3-BCA422219DA5}">
      <dgm:prSet/>
      <dgm:spPr/>
      <dgm:t>
        <a:bodyPr/>
        <a:lstStyle/>
        <a:p>
          <a:endParaRPr lang="en-IN"/>
        </a:p>
      </dgm:t>
    </dgm:pt>
    <dgm:pt modelId="{BFD44284-1012-4FD1-BB2B-448E0AB28EAF}" type="pres">
      <dgm:prSet presAssocID="{3DFE9FF1-17CF-4641-A58F-18B94D332A13}" presName="linearFlow" presStyleCnt="0">
        <dgm:presLayoutVars>
          <dgm:dir/>
          <dgm:animLvl val="lvl"/>
          <dgm:resizeHandles val="exact"/>
        </dgm:presLayoutVars>
      </dgm:prSet>
      <dgm:spPr/>
    </dgm:pt>
    <dgm:pt modelId="{57F0ABC4-1E0B-4AD8-9411-D6B254A13A08}" type="pres">
      <dgm:prSet presAssocID="{E4917EA7-23A7-4785-9336-43A94A9D48FD}" presName="composite" presStyleCnt="0"/>
      <dgm:spPr/>
    </dgm:pt>
    <dgm:pt modelId="{DC810668-9C74-4DAD-B1F7-854FF40EE233}" type="pres">
      <dgm:prSet presAssocID="{E4917EA7-23A7-4785-9336-43A94A9D48FD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0AF59311-9D6E-48C7-A021-FC73E81CF42A}" type="pres">
      <dgm:prSet presAssocID="{E4917EA7-23A7-4785-9336-43A94A9D48FD}" presName="descendantText" presStyleLbl="alignAcc1" presStyleIdx="0" presStyleCnt="3">
        <dgm:presLayoutVars>
          <dgm:bulletEnabled val="1"/>
        </dgm:presLayoutVars>
      </dgm:prSet>
      <dgm:spPr/>
    </dgm:pt>
    <dgm:pt modelId="{1F886C38-E046-4BD3-8AAD-DE9FD3C42293}" type="pres">
      <dgm:prSet presAssocID="{CB84A26B-23F8-4774-B85D-B9C543308531}" presName="sp" presStyleCnt="0"/>
      <dgm:spPr/>
    </dgm:pt>
    <dgm:pt modelId="{0B9A66F9-1B7D-41FF-A453-C47C9EA1C84F}" type="pres">
      <dgm:prSet presAssocID="{FCF1BF72-2BF4-4454-8BA3-4BE013AF1B88}" presName="composite" presStyleCnt="0"/>
      <dgm:spPr/>
    </dgm:pt>
    <dgm:pt modelId="{C3163666-0689-4423-8837-39B7E4416089}" type="pres">
      <dgm:prSet presAssocID="{FCF1BF72-2BF4-4454-8BA3-4BE013AF1B8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FEB74AE5-7D91-4E0A-B33C-D5F176451F3E}" type="pres">
      <dgm:prSet presAssocID="{FCF1BF72-2BF4-4454-8BA3-4BE013AF1B88}" presName="descendantText" presStyleLbl="alignAcc1" presStyleIdx="1" presStyleCnt="3">
        <dgm:presLayoutVars>
          <dgm:bulletEnabled val="1"/>
        </dgm:presLayoutVars>
      </dgm:prSet>
      <dgm:spPr/>
    </dgm:pt>
    <dgm:pt modelId="{0593A964-EEFB-43CE-B461-2F0F77144D44}" type="pres">
      <dgm:prSet presAssocID="{6952249A-E91B-4E54-B154-3DA058FE757A}" presName="sp" presStyleCnt="0"/>
      <dgm:spPr/>
    </dgm:pt>
    <dgm:pt modelId="{B330F0D5-EDC8-43E8-AF0A-22213AE542DF}" type="pres">
      <dgm:prSet presAssocID="{D076C298-6CAA-4AE4-B2F9-00AEC79B0CB3}" presName="composite" presStyleCnt="0"/>
      <dgm:spPr/>
    </dgm:pt>
    <dgm:pt modelId="{E985725E-C947-4B64-A111-AC3CE3FD80EB}" type="pres">
      <dgm:prSet presAssocID="{D076C298-6CAA-4AE4-B2F9-00AEC79B0CB3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E781C6FB-75C6-431E-903A-0CEF77301CB2}" type="pres">
      <dgm:prSet presAssocID="{D076C298-6CAA-4AE4-B2F9-00AEC79B0CB3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6B353501-D0A0-426F-8368-59A8752AC2C0}" srcId="{3DFE9FF1-17CF-4641-A58F-18B94D332A13}" destId="{FCF1BF72-2BF4-4454-8BA3-4BE013AF1B88}" srcOrd="1" destOrd="0" parTransId="{0AAF0AC3-DAD2-4734-9BB8-D9FF8EC028B9}" sibTransId="{6952249A-E91B-4E54-B154-3DA058FE757A}"/>
    <dgm:cxn modelId="{2E0C9F18-29E4-4960-ABA3-64ABB007863F}" type="presOf" srcId="{3DFE9FF1-17CF-4641-A58F-18B94D332A13}" destId="{BFD44284-1012-4FD1-BB2B-448E0AB28EAF}" srcOrd="0" destOrd="0" presId="urn:microsoft.com/office/officeart/2005/8/layout/chevron2"/>
    <dgm:cxn modelId="{63E4C33E-704F-4ADA-B4E4-7D04C376C775}" type="presOf" srcId="{D076C298-6CAA-4AE4-B2F9-00AEC79B0CB3}" destId="{E985725E-C947-4B64-A111-AC3CE3FD80EB}" srcOrd="0" destOrd="0" presId="urn:microsoft.com/office/officeart/2005/8/layout/chevron2"/>
    <dgm:cxn modelId="{8CFE3241-5419-4CBE-8A65-26F7B3095EC9}" srcId="{3DFE9FF1-17CF-4641-A58F-18B94D332A13}" destId="{E4917EA7-23A7-4785-9336-43A94A9D48FD}" srcOrd="0" destOrd="0" parTransId="{BFEA0FCF-003B-479A-8632-7C1B67F9A6E3}" sibTransId="{CB84A26B-23F8-4774-B85D-B9C543308531}"/>
    <dgm:cxn modelId="{251DF145-896F-434A-834F-5AFEF6CB50BA}" srcId="{3DFE9FF1-17CF-4641-A58F-18B94D332A13}" destId="{D076C298-6CAA-4AE4-B2F9-00AEC79B0CB3}" srcOrd="2" destOrd="0" parTransId="{EFB09179-44E8-48A6-878F-F9E2F52AB6AC}" sibTransId="{9C81BF08-7437-4BB7-A824-4E2FA28C7232}"/>
    <dgm:cxn modelId="{683F507B-8226-4566-9542-3DCC25959D11}" type="presOf" srcId="{6792A962-E3AB-43D7-BD0A-E4D14DC73231}" destId="{0AF59311-9D6E-48C7-A021-FC73E81CF42A}" srcOrd="0" destOrd="0" presId="urn:microsoft.com/office/officeart/2005/8/layout/chevron2"/>
    <dgm:cxn modelId="{CD112E82-4F55-42C1-AAA3-BCA422219DA5}" srcId="{D076C298-6CAA-4AE4-B2F9-00AEC79B0CB3}" destId="{ED982C65-8534-4B8E-AB53-5400505EA6F1}" srcOrd="0" destOrd="0" parTransId="{0181A0BF-885E-47D0-AACB-E787AD3FA444}" sibTransId="{C044C410-840A-47D6-87B4-1922AD0FB0F7}"/>
    <dgm:cxn modelId="{B0F99C82-C1C5-4DFD-AB5A-2A5F2C1BAB63}" srcId="{E4917EA7-23A7-4785-9336-43A94A9D48FD}" destId="{6792A962-E3AB-43D7-BD0A-E4D14DC73231}" srcOrd="0" destOrd="0" parTransId="{8464C379-36DE-4E7C-A1D8-1D1F907BC810}" sibTransId="{3B0E11B1-6E8E-4243-8728-4109FF689D17}"/>
    <dgm:cxn modelId="{4A54838C-E485-41AC-B30A-F86BBD5CC21F}" type="presOf" srcId="{E4917EA7-23A7-4785-9336-43A94A9D48FD}" destId="{DC810668-9C74-4DAD-B1F7-854FF40EE233}" srcOrd="0" destOrd="0" presId="urn:microsoft.com/office/officeart/2005/8/layout/chevron2"/>
    <dgm:cxn modelId="{A1EDB8A4-25EC-4876-AF8A-87CE91007C44}" type="presOf" srcId="{8DFCB2D9-EA68-4446-A0F1-9A8A537F86F8}" destId="{FEB74AE5-7D91-4E0A-B33C-D5F176451F3E}" srcOrd="0" destOrd="0" presId="urn:microsoft.com/office/officeart/2005/8/layout/chevron2"/>
    <dgm:cxn modelId="{93737BBB-683A-4610-AD87-DCB44A13D07D}" type="presOf" srcId="{FCF1BF72-2BF4-4454-8BA3-4BE013AF1B88}" destId="{C3163666-0689-4423-8837-39B7E4416089}" srcOrd="0" destOrd="0" presId="urn:microsoft.com/office/officeart/2005/8/layout/chevron2"/>
    <dgm:cxn modelId="{0411B3C3-C8A9-42D2-9187-F7423B15B960}" type="presOf" srcId="{ED982C65-8534-4B8E-AB53-5400505EA6F1}" destId="{E781C6FB-75C6-431E-903A-0CEF77301CB2}" srcOrd="0" destOrd="0" presId="urn:microsoft.com/office/officeart/2005/8/layout/chevron2"/>
    <dgm:cxn modelId="{65D3D3E6-FAD2-47ED-BA6A-5CD7C612DFD9}" srcId="{FCF1BF72-2BF4-4454-8BA3-4BE013AF1B88}" destId="{8DFCB2D9-EA68-4446-A0F1-9A8A537F86F8}" srcOrd="0" destOrd="0" parTransId="{AC62A59B-A49E-4DC7-A682-71145FEE3890}" sibTransId="{3C123CD1-2F4D-488B-978E-93692934B2E4}"/>
    <dgm:cxn modelId="{099CBA3B-0B32-4F83-90D0-D7937158A301}" type="presParOf" srcId="{BFD44284-1012-4FD1-BB2B-448E0AB28EAF}" destId="{57F0ABC4-1E0B-4AD8-9411-D6B254A13A08}" srcOrd="0" destOrd="0" presId="urn:microsoft.com/office/officeart/2005/8/layout/chevron2"/>
    <dgm:cxn modelId="{E86D5F77-2E49-491E-B060-910FC92946DB}" type="presParOf" srcId="{57F0ABC4-1E0B-4AD8-9411-D6B254A13A08}" destId="{DC810668-9C74-4DAD-B1F7-854FF40EE233}" srcOrd="0" destOrd="0" presId="urn:microsoft.com/office/officeart/2005/8/layout/chevron2"/>
    <dgm:cxn modelId="{0104F94A-AD98-4D7D-8F69-D5AA3BCC6FA1}" type="presParOf" srcId="{57F0ABC4-1E0B-4AD8-9411-D6B254A13A08}" destId="{0AF59311-9D6E-48C7-A021-FC73E81CF42A}" srcOrd="1" destOrd="0" presId="urn:microsoft.com/office/officeart/2005/8/layout/chevron2"/>
    <dgm:cxn modelId="{DB1CEEC1-7FF8-4C52-A503-41BD7C5ECB8A}" type="presParOf" srcId="{BFD44284-1012-4FD1-BB2B-448E0AB28EAF}" destId="{1F886C38-E046-4BD3-8AAD-DE9FD3C42293}" srcOrd="1" destOrd="0" presId="urn:microsoft.com/office/officeart/2005/8/layout/chevron2"/>
    <dgm:cxn modelId="{E9E96A21-54EE-49B4-9208-417C0DD01EED}" type="presParOf" srcId="{BFD44284-1012-4FD1-BB2B-448E0AB28EAF}" destId="{0B9A66F9-1B7D-41FF-A453-C47C9EA1C84F}" srcOrd="2" destOrd="0" presId="urn:microsoft.com/office/officeart/2005/8/layout/chevron2"/>
    <dgm:cxn modelId="{684DE0AA-BA77-483A-B1E8-0F118311C3A3}" type="presParOf" srcId="{0B9A66F9-1B7D-41FF-A453-C47C9EA1C84F}" destId="{C3163666-0689-4423-8837-39B7E4416089}" srcOrd="0" destOrd="0" presId="urn:microsoft.com/office/officeart/2005/8/layout/chevron2"/>
    <dgm:cxn modelId="{0D93B234-D599-4E1C-94B5-C15FBD859D1D}" type="presParOf" srcId="{0B9A66F9-1B7D-41FF-A453-C47C9EA1C84F}" destId="{FEB74AE5-7D91-4E0A-B33C-D5F176451F3E}" srcOrd="1" destOrd="0" presId="urn:microsoft.com/office/officeart/2005/8/layout/chevron2"/>
    <dgm:cxn modelId="{AD328A50-24E8-495C-89EF-3E95D1C8B8ED}" type="presParOf" srcId="{BFD44284-1012-4FD1-BB2B-448E0AB28EAF}" destId="{0593A964-EEFB-43CE-B461-2F0F77144D44}" srcOrd="3" destOrd="0" presId="urn:microsoft.com/office/officeart/2005/8/layout/chevron2"/>
    <dgm:cxn modelId="{4C39A205-ECC8-43BF-9B63-43C3990F5D2B}" type="presParOf" srcId="{BFD44284-1012-4FD1-BB2B-448E0AB28EAF}" destId="{B330F0D5-EDC8-43E8-AF0A-22213AE542DF}" srcOrd="4" destOrd="0" presId="urn:microsoft.com/office/officeart/2005/8/layout/chevron2"/>
    <dgm:cxn modelId="{789C2F4B-3DB5-428F-A9AB-CC686A11408A}" type="presParOf" srcId="{B330F0D5-EDC8-43E8-AF0A-22213AE542DF}" destId="{E985725E-C947-4B64-A111-AC3CE3FD80EB}" srcOrd="0" destOrd="0" presId="urn:microsoft.com/office/officeart/2005/8/layout/chevron2"/>
    <dgm:cxn modelId="{26FA3088-2D93-4B61-9897-95359608C29B}" type="presParOf" srcId="{B330F0D5-EDC8-43E8-AF0A-22213AE542DF}" destId="{E781C6FB-75C6-431E-903A-0CEF77301CB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810668-9C74-4DAD-B1F7-854FF40EE233}">
      <dsp:nvSpPr>
        <dsp:cNvPr id="0" name=""/>
        <dsp:cNvSpPr/>
      </dsp:nvSpPr>
      <dsp:spPr>
        <a:xfrm rot="5400000">
          <a:off x="-202327" y="205400"/>
          <a:ext cx="1348850" cy="9441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300" b="1" kern="1200" dirty="0">
              <a:solidFill>
                <a:srgbClr val="FF0000"/>
              </a:solidFill>
            </a:rPr>
            <a:t>1953</a:t>
          </a:r>
        </a:p>
      </dsp:txBody>
      <dsp:txXfrm rot="-5400000">
        <a:off x="1" y="475171"/>
        <a:ext cx="944195" cy="404655"/>
      </dsp:txXfrm>
    </dsp:sp>
    <dsp:sp modelId="{0AF59311-9D6E-48C7-A021-FC73E81CF42A}">
      <dsp:nvSpPr>
        <dsp:cNvPr id="0" name=""/>
        <dsp:cNvSpPr/>
      </dsp:nvSpPr>
      <dsp:spPr>
        <a:xfrm rot="5400000">
          <a:off x="3881821" y="-2934553"/>
          <a:ext cx="876752" cy="67520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800" kern="1200" dirty="0"/>
            <a:t>Discovery of DNA structure</a:t>
          </a:r>
        </a:p>
      </dsp:txBody>
      <dsp:txXfrm rot="-5400000">
        <a:off x="944195" y="45873"/>
        <a:ext cx="6709204" cy="791152"/>
      </dsp:txXfrm>
    </dsp:sp>
    <dsp:sp modelId="{C3163666-0689-4423-8837-39B7E4416089}">
      <dsp:nvSpPr>
        <dsp:cNvPr id="0" name=""/>
        <dsp:cNvSpPr/>
      </dsp:nvSpPr>
      <dsp:spPr>
        <a:xfrm rot="5400000">
          <a:off x="-202327" y="1356702"/>
          <a:ext cx="1348850" cy="9441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300" b="1" kern="1200" dirty="0">
              <a:solidFill>
                <a:srgbClr val="FF0000"/>
              </a:solidFill>
            </a:rPr>
            <a:t>1970</a:t>
          </a:r>
        </a:p>
      </dsp:txBody>
      <dsp:txXfrm rot="-5400000">
        <a:off x="1" y="1626473"/>
        <a:ext cx="944195" cy="404655"/>
      </dsp:txXfrm>
    </dsp:sp>
    <dsp:sp modelId="{FEB74AE5-7D91-4E0A-B33C-D5F176451F3E}">
      <dsp:nvSpPr>
        <dsp:cNvPr id="0" name=""/>
        <dsp:cNvSpPr/>
      </dsp:nvSpPr>
      <dsp:spPr>
        <a:xfrm rot="5400000">
          <a:off x="3881821" y="-1783251"/>
          <a:ext cx="876752" cy="67520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800" kern="1200" dirty="0"/>
            <a:t>Isolation of Restriction Endonuclease</a:t>
          </a:r>
        </a:p>
      </dsp:txBody>
      <dsp:txXfrm rot="-5400000">
        <a:off x="944195" y="1197175"/>
        <a:ext cx="6709204" cy="791152"/>
      </dsp:txXfrm>
    </dsp:sp>
    <dsp:sp modelId="{E985725E-C947-4B64-A111-AC3CE3FD80EB}">
      <dsp:nvSpPr>
        <dsp:cNvPr id="0" name=""/>
        <dsp:cNvSpPr/>
      </dsp:nvSpPr>
      <dsp:spPr>
        <a:xfrm rot="5400000">
          <a:off x="-202327" y="2508004"/>
          <a:ext cx="1348850" cy="9441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300" b="1" kern="1200" dirty="0">
              <a:solidFill>
                <a:srgbClr val="FF0000"/>
              </a:solidFill>
            </a:rPr>
            <a:t>1972</a:t>
          </a:r>
        </a:p>
      </dsp:txBody>
      <dsp:txXfrm rot="-5400000">
        <a:off x="1" y="2777775"/>
        <a:ext cx="944195" cy="404655"/>
      </dsp:txXfrm>
    </dsp:sp>
    <dsp:sp modelId="{E781C6FB-75C6-431E-903A-0CEF77301CB2}">
      <dsp:nvSpPr>
        <dsp:cNvPr id="0" name=""/>
        <dsp:cNvSpPr/>
      </dsp:nvSpPr>
      <dsp:spPr>
        <a:xfrm rot="5400000">
          <a:off x="3881821" y="-631949"/>
          <a:ext cx="876752" cy="67520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3200" kern="1200" dirty="0"/>
            <a:t>rDNA technology (</a:t>
          </a:r>
          <a:r>
            <a:rPr lang="en-US" altLang="en-US" sz="3200" kern="1200" dirty="0"/>
            <a:t>Paul Berg)</a:t>
          </a:r>
          <a:endParaRPr lang="en-IN" sz="3200" kern="1200" dirty="0"/>
        </a:p>
      </dsp:txBody>
      <dsp:txXfrm rot="-5400000">
        <a:off x="944195" y="2348477"/>
        <a:ext cx="6709204" cy="7911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A644769-4A6F-459F-A3FC-C873E1B2F0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3068B2-6B51-45CC-A7EE-7F8BFAC9358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C1611DE-E9B3-4FD1-87E0-27ED693679FB}" type="datetimeFigureOut">
              <a:rPr lang="en-US"/>
              <a:pPr>
                <a:defRPr/>
              </a:pPr>
              <a:t>4/9/2020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A210CEE-0C67-4335-942B-C2198316E1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3C3CEA2-27D9-4C4D-A952-79E73CF87D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D78AD-CCD9-402E-9974-766403279D7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8669D9-C795-42B1-85A2-65A6D43FD9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B9D315F-B5C4-496E-9173-3B17C8DEC7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E4B99FD7-3FC3-42DD-9A7C-E10E93EE59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94346A82-26D2-497C-B3A7-C1C899D149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ECE206C9-50EB-4EF4-B1CA-39FEE302F8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F49167D-CEEF-4459-B0FB-A19989D28C0C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521DAF23-D2AF-4A19-B15B-C71F09D6A9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87A6AD8F-11FA-45C1-ADE4-E98993871F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96418D16-E771-4A0B-A929-69180DB292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0AC78EC-1796-4762-9612-54841A9B8048}" type="slidenum">
              <a:rPr lang="en-US" altLang="en-US" sz="1200" smtClean="0"/>
              <a:pPr/>
              <a:t>11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88E5D9C5-1717-46FB-A497-AD623922A3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533EF025-E597-441C-B880-A2FE36E9B1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BC3BD913-B94A-4C70-9E65-0FCD6DE298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BFB93DE-A8B2-465C-97FB-FF5C167D44E7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943B295B-79EF-4C14-8719-48047495DC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1918D4B6-54CC-49D9-B0E9-BAF0F638C8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FH, sickle cell dis, thalassemias, CF, muscular dystrophy</a:t>
            </a:r>
          </a:p>
          <a:p>
            <a:r>
              <a:rPr lang="en-US" altLang="en-US"/>
              <a:t>2. Insulin, GH, Tpa</a:t>
            </a:r>
          </a:p>
          <a:p>
            <a:r>
              <a:rPr lang="en-US" altLang="en-US"/>
              <a:t>3. Hep B, ; Ebola, AIDS testing</a:t>
            </a:r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A2DA234A-DE0A-43B4-BDFF-D5DD64CE91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CAC42C6-A5C0-444C-9142-8EF0CC7F2649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CF54542B-726C-42F6-8811-1985189173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78A18FEE-F932-453B-8856-80E6A11E7C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88DDA9DF-B7F8-41FE-AE3E-88EB2ED84D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383CEDB-7838-4C0D-9C13-B980D15053F6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F83D3DFA-3CFC-406D-A25F-71E9C134D4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BE62B93E-57FA-4021-A301-AE2FF3C607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Exchange of information between two DNA segments – Genetic recombination, </a:t>
            </a:r>
            <a:r>
              <a:rPr lang="en-US" altLang="zh-TW">
                <a:latin typeface="Verdana" panose="020B0604030504040204" pitchFamily="34" charset="0"/>
              </a:rPr>
              <a:t>Recombinant DNA technology is one of the recent advances in biotechnology, which was developed by two scientists named Boyer and Cohen in 1973. 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AF07C07B-170A-4A28-9B81-5280DDF8C7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BBFA850-0222-4BB7-A276-A6968F0F7474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D3FB1454-2311-41BC-B9D0-159CF5A96C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D6E838B9-C406-4FF1-8E9A-88C1C15D00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Discovery of DNA structure Watson &amp; Crick in 1953</a:t>
            </a:r>
          </a:p>
          <a:p>
            <a:r>
              <a:rPr lang="en-US" altLang="en-US" dirty="0"/>
              <a:t>Isolation of DNA ligase in 1967</a:t>
            </a:r>
          </a:p>
          <a:p>
            <a:r>
              <a:rPr lang="en-US" altLang="en-US" dirty="0"/>
              <a:t>Isolation of </a:t>
            </a:r>
            <a:r>
              <a:rPr lang="en-US" altLang="en-US" dirty="0" err="1"/>
              <a:t>REase</a:t>
            </a:r>
            <a:r>
              <a:rPr lang="en-US" altLang="en-US" dirty="0"/>
              <a:t> in 1970</a:t>
            </a:r>
          </a:p>
          <a:p>
            <a:r>
              <a:rPr lang="en-US" altLang="en-US" dirty="0"/>
              <a:t>Paul Berg generated rDNA technology in 1972</a:t>
            </a:r>
          </a:p>
          <a:p>
            <a:r>
              <a:rPr lang="en-US" altLang="en-US" dirty="0"/>
              <a:t>Cohen &amp; Boyer in 1973 produced first plasmid vector capable of being replicated within a bacterial host</a:t>
            </a:r>
            <a:endParaRPr lang="en-IN" altLang="en-US" dirty="0"/>
          </a:p>
          <a:p>
            <a:endParaRPr lang="en-IN" altLang="en-US" dirty="0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A8D7B8E2-A72B-433C-81B5-45BB03D49A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34473D0-9C7D-49D5-93B0-E7DA0C089C24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8C836128-0A6D-4B77-B0D0-106316859FF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9B34C1AA-BE3C-4A4C-B303-D627130941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en-US" altLang="en-US"/>
              <a:t>Recombinant DNA technology involves isolation and manipulation of DNA from very different sources to make chimeric molecules </a:t>
            </a:r>
          </a:p>
          <a:p>
            <a:pPr>
              <a:lnSpc>
                <a:spcPct val="150000"/>
              </a:lnSpc>
            </a:pPr>
            <a:r>
              <a:rPr lang="en-US" altLang="en-US"/>
              <a:t>Involves several unique techniques and reagents</a:t>
            </a:r>
          </a:p>
          <a:p>
            <a:endParaRPr lang="en-US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FCE4895E-7626-4AD1-B5E2-D98883337A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DDD5FD4-1BB9-4BD4-BD2D-4ED146DDDEF8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EE8B3BEE-A79F-4E7F-BFF8-9304F6ADAC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79BB8D1A-E586-4AF4-9A0D-62EE2A980D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IN" altLang="en-US"/>
              <a:t>1   2    3    4    5</a:t>
            </a: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DEEE5803-07C1-4D70-A8CF-EC3F95B633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EFE4320-CDA6-4C4F-8617-EBE40181134D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8BC13E76-6B1F-4FC7-A2BD-AC42120ABC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2974A4B3-78CD-4DEC-8B08-BD04D7E36B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51BBF999-602B-45A8-859B-621C023D33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5191A09-AA14-4182-81C3-9B9EA87FB12B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2D86F3-D739-4D41-8758-780C69F7CD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5FC172-D74B-47E3-8503-C96D29B5AA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EE60B7-881A-4B41-9A86-C585D59771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A4431-B95E-47FB-BA00-F5F81509BB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668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6CD6DF-3ABC-4E73-9218-1FFA5BF807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4BE883-983C-45FC-ACEA-8A0B8DE04E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4D4FB9-66C7-40F4-A833-170D3C6D3E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E52C6-07F6-4BBF-929C-F5AE1EB893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644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794CA4-5DD8-4444-AA69-50FD74FD8D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26C6FE-CB34-43DA-BF63-E2EE2F1AFB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8A6457-AE05-414A-8C02-F624135243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5378D-2DAB-4B40-925E-6F344110BA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9516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SG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838095-6D3E-49AB-91A4-343FAF307E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8739EE-8263-4EF9-94E3-1A2B57933D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CEF6F1C-0EC0-4FAF-ADCE-7E45A7BA24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4B66A-9620-4CC6-A512-C2EEEC2069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431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5D41579-DEDC-4F5C-AC3D-00671AD658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06B0910-BE23-4FA1-927A-4B2CE8FD60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3A1D821-372D-4D8C-B5FC-EFA25326E5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B899B-8D23-4BAF-A61A-090DC4DA27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1633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AD4093-B0B9-4F18-ACE8-5BA1892693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1689813-9A0E-4621-A58B-957D5892E9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222B7C6-148D-4576-B513-D5FDFCF108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322CB-1643-4C2D-8772-57EC378452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1987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E11C11BD-C720-4F71-B11B-73FDFC21145C}"/>
              </a:ext>
            </a:extLst>
          </p:cNvPr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97AD5DBA-4173-481B-A66D-92B95E037D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>
                <a:extLst>
                  <a:ext uri="{FF2B5EF4-FFF2-40B4-BE49-F238E27FC236}">
                    <a16:creationId xmlns:a16="http://schemas.microsoft.com/office/drawing/2014/main" id="{C8D67CF9-3176-45FC-B8D7-21FFFEA507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SG" altLang="en-US"/>
              </a:p>
            </p:txBody>
          </p:sp>
          <p:sp>
            <p:nvSpPr>
              <p:cNvPr id="13" name="Rectangle 5">
                <a:extLst>
                  <a:ext uri="{FF2B5EF4-FFF2-40B4-BE49-F238E27FC236}">
                    <a16:creationId xmlns:a16="http://schemas.microsoft.com/office/drawing/2014/main" id="{75E8A9D8-C6F5-4C89-B331-65FF8425EB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SG" altLang="en-US"/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BA166773-1BA5-46FB-85E9-6235A4060D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>
                <a:extLst>
                  <a:ext uri="{FF2B5EF4-FFF2-40B4-BE49-F238E27FC236}">
                    <a16:creationId xmlns:a16="http://schemas.microsoft.com/office/drawing/2014/main" id="{2D395B42-D735-4643-9EFB-45CDA3693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SG" altLang="en-US"/>
              </a:p>
            </p:txBody>
          </p:sp>
          <p:sp>
            <p:nvSpPr>
              <p:cNvPr id="11" name="Rectangle 8">
                <a:extLst>
                  <a:ext uri="{FF2B5EF4-FFF2-40B4-BE49-F238E27FC236}">
                    <a16:creationId xmlns:a16="http://schemas.microsoft.com/office/drawing/2014/main" id="{78B2BEB9-D2AB-42B1-99A0-1FDA86FB3E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SG" altLang="en-US"/>
              </a:p>
            </p:txBody>
          </p:sp>
        </p:grpSp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8C6C9B24-03F0-46D2-835A-A15EB8EB18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SG" altLang="en-US"/>
            </a:p>
          </p:txBody>
        </p:sp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382EF957-867F-46F5-AD25-CECA08212F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SG" altLang="en-US"/>
            </a:p>
          </p:txBody>
        </p: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2A14C7A0-13FB-4A0A-A799-CF6C8EF4BBF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SG" altLang="en-US"/>
            </a:p>
          </p:txBody>
        </p:sp>
      </p:grpSp>
      <p:sp>
        <p:nvSpPr>
          <p:cNvPr id="8602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60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C3309EB2-3861-4354-B043-17514E1576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F9C4785F-E8D8-4683-B56B-D214EA5EC4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5094DF8A-DBE6-4DCF-A303-BE7BC5424F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7B02A536-DEEA-49BE-85B2-AEA4CACD17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3015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CDB9BA7B-DE4E-414F-AC71-7D149E0523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61776CC8-6623-4E61-BC6C-6AA574206D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3D73B4EC-A3CF-40A4-8C5D-74BE80EF7E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E4402-4D49-49BB-9A18-5AE1420FE9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3378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7958A2D2-4B47-489E-BCFC-C4B9E018C2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FBDAE44B-B2E9-4B61-A7B7-D750793983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8DA53D6E-001A-4595-BE78-CD696D06D0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DA6DC-89B6-4CDB-8ACB-E5EA98FD45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1176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2ACC7BB-ED44-4BA6-AF32-36060F1BF1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4CAB79D4-6666-4FC7-9327-40C99DA6DF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04F0696D-069F-48B0-AAB2-3349C46A6B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9EA86-7375-4F24-89B8-0662D9E7B8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3870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416EF056-0C95-4834-A41C-F43527C204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FB6C1D7F-B6E0-4E35-B21C-713451A97E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EF95C06E-8D09-4CCE-A6C1-B966C18202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E8D82-5506-4CE4-89B2-12CA650669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21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0915EB-0498-4D67-A8DC-A6DE23C96D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83A94A-C43C-45FC-B992-B4001612DF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E83D26-5C73-4C58-9D02-E792D5E70B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2CC4C-D12B-41AC-A9FB-734EED907D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0903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C3436600-F438-421D-AE9E-F985D9813E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FAD6508B-CD72-4CE8-B12D-9E8905EFE2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E1ED1A00-0B0E-4792-B37B-B24B4CB1AC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0E868-2BE5-4881-87C2-F4ED03BBFC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58298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232257D4-19F6-4332-A7F6-011F52F110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1C0EC9C8-0800-42A8-9F0B-CB909124B9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A9959361-3823-434E-BB03-0F96970B01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2EBC1-5536-4CB8-AFD0-ABCE4FBE2D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724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BB98539B-4B0C-465F-AEAF-BCC51BD771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6649E529-71C6-4BFC-8087-D6AA14262E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FE4B24C0-1C79-48F9-840C-19C20B895E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F56C7-D082-4378-88A3-FACC2FB5F4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000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0226EA2B-3F94-4D19-B1D9-5994B111A0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64BBF263-A66D-449E-B593-A68F6117E6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622ADC69-C613-4459-843A-1199398282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44188-57E8-4A1E-9A96-C4A4FDC178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86163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6EC28E87-E8DB-42D9-8341-46E40BFDB4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E8ED7440-4D41-43D8-89D0-E94402FDA7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E4D31967-37CF-4320-90A0-0B04276DA0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0266C-72E5-4718-83A0-D59D1DD5B2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6537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45B203DC-5EA7-4782-8B6B-C3AC758BE4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2F7EBD29-5FC5-4C05-98BA-F3345341E2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1A4CEFC3-9658-4C8B-83AA-214BF54C42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1CCD1-7134-455C-B2FA-E7B1E96872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9618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endParaRPr lang="en-SG" noProof="0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914FB913-FAEA-487D-82C0-9D6D337B9F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E9C8D421-151B-4B2F-9658-DCEC4797D8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ADCE98CD-3492-45F0-932F-DC076EC29D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36215-AAFB-441B-B3CE-253E261D97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87236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FEE6D166-34F1-46C8-BC95-FF582B9A570D}"/>
              </a:ext>
            </a:extLst>
          </p:cNvPr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6 w 3985"/>
              <a:gd name="T1" fmla="*/ 0 h 3619"/>
              <a:gd name="T2" fmla="*/ 0 w 3985"/>
              <a:gd name="T3" fmla="*/ 2147483646 h 3619"/>
              <a:gd name="T4" fmla="*/ 2147483646 w 3985"/>
              <a:gd name="T5" fmla="*/ 2147483646 h 3619"/>
              <a:gd name="T6" fmla="*/ 2147483646 w 3985"/>
              <a:gd name="T7" fmla="*/ 2147483646 h 3619"/>
              <a:gd name="T8" fmla="*/ 2147483646 w 3985"/>
              <a:gd name="T9" fmla="*/ 0 h 3619"/>
              <a:gd name="T10" fmla="*/ 2147483646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N"/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078DB58A-947D-4564-B5AD-2105879ACAEB}"/>
              </a:ext>
            </a:extLst>
          </p:cNvPr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D57CC4F4-11D8-4A7B-8729-F5EFD1DBDE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51200 w 794"/>
                <a:gd name="T1" fmla="*/ 14380 h 414"/>
                <a:gd name="T2" fmla="*/ 45788 w 794"/>
                <a:gd name="T3" fmla="*/ 11580 h 414"/>
                <a:gd name="T4" fmla="*/ 35864 w 794"/>
                <a:gd name="T5" fmla="*/ 7652 h 414"/>
                <a:gd name="T6" fmla="*/ 4577 w 794"/>
                <a:gd name="T7" fmla="*/ 0 h 414"/>
                <a:gd name="T8" fmla="*/ 1476 w 794"/>
                <a:gd name="T9" fmla="*/ 725 h 414"/>
                <a:gd name="T10" fmla="*/ 0 w 794"/>
                <a:gd name="T11" fmla="*/ 3024 h 414"/>
                <a:gd name="T12" fmla="*/ 1799 w 794"/>
                <a:gd name="T13" fmla="*/ 5648 h 414"/>
                <a:gd name="T14" fmla="*/ 36754 w 794"/>
                <a:gd name="T15" fmla="*/ 14899 h 414"/>
                <a:gd name="T16" fmla="*/ 44413 w 794"/>
                <a:gd name="T17" fmla="*/ 14307 h 414"/>
                <a:gd name="T18" fmla="*/ 50605 w 794"/>
                <a:gd name="T19" fmla="*/ 15073 h 414"/>
                <a:gd name="T20" fmla="*/ 51200 w 794"/>
                <a:gd name="T21" fmla="*/ 14380 h 414"/>
                <a:gd name="T22" fmla="*/ 51200 w 794"/>
                <a:gd name="T23" fmla="*/ 1438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0FD2FF7F-7E7E-4F9D-8585-C0438CAE01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549 w 1586"/>
                <a:gd name="T1" fmla="*/ 0 h 821"/>
                <a:gd name="T2" fmla="*/ 5333 w 1586"/>
                <a:gd name="T3" fmla="*/ 1175 h 821"/>
                <a:gd name="T4" fmla="*/ 5722 w 1586"/>
                <a:gd name="T5" fmla="*/ 1444 h 821"/>
                <a:gd name="T6" fmla="*/ 6356 w 1586"/>
                <a:gd name="T7" fmla="*/ 1792 h 821"/>
                <a:gd name="T8" fmla="*/ 6272 w 1586"/>
                <a:gd name="T9" fmla="*/ 1858 h 821"/>
                <a:gd name="T10" fmla="*/ 5409 w 1586"/>
                <a:gd name="T11" fmla="*/ 1781 h 821"/>
                <a:gd name="T12" fmla="*/ 4588 w 1586"/>
                <a:gd name="T13" fmla="*/ 1835 h 821"/>
                <a:gd name="T14" fmla="*/ 166 w 1586"/>
                <a:gd name="T15" fmla="*/ 676 h 821"/>
                <a:gd name="T16" fmla="*/ 0 w 1586"/>
                <a:gd name="T17" fmla="*/ 340 h 821"/>
                <a:gd name="T18" fmla="*/ 184 w 1586"/>
                <a:gd name="T19" fmla="*/ 72 h 821"/>
                <a:gd name="T20" fmla="*/ 549 w 1586"/>
                <a:gd name="T21" fmla="*/ 0 h 821"/>
                <a:gd name="T22" fmla="*/ 549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F7C0B064-8356-41BB-A243-FB5642DF5B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744 h 747"/>
                <a:gd name="T2" fmla="*/ 3732 w 1049"/>
                <a:gd name="T3" fmla="*/ 1711 h 747"/>
                <a:gd name="T4" fmla="*/ 3802 w 1049"/>
                <a:gd name="T5" fmla="*/ 1223 h 747"/>
                <a:gd name="T6" fmla="*/ 4247 w 1049"/>
                <a:gd name="T7" fmla="*/ 967 h 747"/>
                <a:gd name="T8" fmla="*/ 316 w 1049"/>
                <a:gd name="T9" fmla="*/ 0 h 747"/>
                <a:gd name="T10" fmla="*/ 0 w 1049"/>
                <a:gd name="T11" fmla="*/ 290 h 747"/>
                <a:gd name="T12" fmla="*/ 0 w 1049"/>
                <a:gd name="T13" fmla="*/ 744 h 747"/>
                <a:gd name="T14" fmla="*/ 0 w 1049"/>
                <a:gd name="T15" fmla="*/ 744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grpSp>
          <p:nvGrpSpPr>
            <p:cNvPr id="9" name="Group 12">
              <a:extLst>
                <a:ext uri="{FF2B5EF4-FFF2-40B4-BE49-F238E27FC236}">
                  <a16:creationId xmlns:a16="http://schemas.microsoft.com/office/drawing/2014/main" id="{42EEA8B8-63D2-4EA6-935F-9420C1DD95F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>
                <a:extLst>
                  <a:ext uri="{FF2B5EF4-FFF2-40B4-BE49-F238E27FC236}">
                    <a16:creationId xmlns:a16="http://schemas.microsoft.com/office/drawing/2014/main" id="{E0CF9BA7-0979-422C-AFA6-76FA73316D3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438 w 150"/>
                  <a:gd name="T1" fmla="*/ 0 h 173"/>
                  <a:gd name="T2" fmla="*/ 161 w 150"/>
                  <a:gd name="T3" fmla="*/ 155 h 173"/>
                  <a:gd name="T4" fmla="*/ 0 w 150"/>
                  <a:gd name="T5" fmla="*/ 406 h 173"/>
                  <a:gd name="T6" fmla="*/ 319 w 150"/>
                  <a:gd name="T7" fmla="*/ 375 h 173"/>
                  <a:gd name="T8" fmla="*/ 411 w 150"/>
                  <a:gd name="T9" fmla="*/ 198 h 173"/>
                  <a:gd name="T10" fmla="*/ 599 w 150"/>
                  <a:gd name="T11" fmla="*/ 63 h 173"/>
                  <a:gd name="T12" fmla="*/ 438 w 150"/>
                  <a:gd name="T13" fmla="*/ 0 h 173"/>
                  <a:gd name="T14" fmla="*/ 438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1" name="Freeform 14">
                <a:extLst>
                  <a:ext uri="{FF2B5EF4-FFF2-40B4-BE49-F238E27FC236}">
                    <a16:creationId xmlns:a16="http://schemas.microsoft.com/office/drawing/2014/main" id="{AA7FAF7F-AD0F-468B-8087-0D5FB30F2E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628 w 1684"/>
                  <a:gd name="T1" fmla="*/ 0 h 880"/>
                  <a:gd name="T2" fmla="*/ 254 w 1684"/>
                  <a:gd name="T3" fmla="*/ 119 h 880"/>
                  <a:gd name="T4" fmla="*/ 0 w 1684"/>
                  <a:gd name="T5" fmla="*/ 474 h 880"/>
                  <a:gd name="T6" fmla="*/ 271 w 1684"/>
                  <a:gd name="T7" fmla="*/ 817 h 880"/>
                  <a:gd name="T8" fmla="*/ 4763 w 1684"/>
                  <a:gd name="T9" fmla="*/ 1974 h 880"/>
                  <a:gd name="T10" fmla="*/ 5731 w 1684"/>
                  <a:gd name="T11" fmla="*/ 1902 h 880"/>
                  <a:gd name="T12" fmla="*/ 6515 w 1684"/>
                  <a:gd name="T13" fmla="*/ 2004 h 880"/>
                  <a:gd name="T14" fmla="*/ 6787 w 1684"/>
                  <a:gd name="T15" fmla="*/ 1841 h 880"/>
                  <a:gd name="T16" fmla="*/ 6053 w 1684"/>
                  <a:gd name="T17" fmla="*/ 1512 h 880"/>
                  <a:gd name="T18" fmla="*/ 5754 w 1684"/>
                  <a:gd name="T19" fmla="*/ 1167 h 880"/>
                  <a:gd name="T20" fmla="*/ 5519 w 1684"/>
                  <a:gd name="T21" fmla="*/ 1200 h 880"/>
                  <a:gd name="T22" fmla="*/ 5799 w 1684"/>
                  <a:gd name="T23" fmla="*/ 1512 h 880"/>
                  <a:gd name="T24" fmla="*/ 6360 w 1684"/>
                  <a:gd name="T25" fmla="*/ 1844 h 880"/>
                  <a:gd name="T26" fmla="*/ 5696 w 1684"/>
                  <a:gd name="T27" fmla="*/ 1792 h 880"/>
                  <a:gd name="T28" fmla="*/ 4912 w 1684"/>
                  <a:gd name="T29" fmla="*/ 1852 h 880"/>
                  <a:gd name="T30" fmla="*/ 5057 w 1684"/>
                  <a:gd name="T31" fmla="*/ 1479 h 880"/>
                  <a:gd name="T32" fmla="*/ 5393 w 1684"/>
                  <a:gd name="T33" fmla="*/ 1225 h 880"/>
                  <a:gd name="T34" fmla="*/ 5000 w 1684"/>
                  <a:gd name="T35" fmla="*/ 1257 h 880"/>
                  <a:gd name="T36" fmla="*/ 4695 w 1684"/>
                  <a:gd name="T37" fmla="*/ 1499 h 880"/>
                  <a:gd name="T38" fmla="*/ 4591 w 1684"/>
                  <a:gd name="T39" fmla="*/ 1802 h 880"/>
                  <a:gd name="T40" fmla="*/ 432 w 1684"/>
                  <a:gd name="T41" fmla="*/ 706 h 880"/>
                  <a:gd name="T42" fmla="*/ 322 w 1684"/>
                  <a:gd name="T43" fmla="*/ 489 h 880"/>
                  <a:gd name="T44" fmla="*/ 415 w 1684"/>
                  <a:gd name="T45" fmla="*/ 217 h 880"/>
                  <a:gd name="T46" fmla="*/ 873 w 1684"/>
                  <a:gd name="T47" fmla="*/ 0 h 880"/>
                  <a:gd name="T48" fmla="*/ 628 w 1684"/>
                  <a:gd name="T49" fmla="*/ 0 h 880"/>
                  <a:gd name="T50" fmla="*/ 628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2" name="Freeform 15">
                <a:extLst>
                  <a:ext uri="{FF2B5EF4-FFF2-40B4-BE49-F238E27FC236}">
                    <a16:creationId xmlns:a16="http://schemas.microsoft.com/office/drawing/2014/main" id="{419E6928-DEA4-4668-AC3F-8E8F3E5610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404 w 1190"/>
                  <a:gd name="T1" fmla="*/ 0 h 500"/>
                  <a:gd name="T2" fmla="*/ 4796 w 1190"/>
                  <a:gd name="T3" fmla="*/ 1114 h 500"/>
                  <a:gd name="T4" fmla="*/ 4334 w 1190"/>
                  <a:gd name="T5" fmla="*/ 1137 h 500"/>
                  <a:gd name="T6" fmla="*/ 0 w 1190"/>
                  <a:gd name="T7" fmla="*/ 61 h 500"/>
                  <a:gd name="T8" fmla="*/ 404 w 1190"/>
                  <a:gd name="T9" fmla="*/ 0 h 500"/>
                  <a:gd name="T10" fmla="*/ 404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3" name="Freeform 16">
                <a:extLst>
                  <a:ext uri="{FF2B5EF4-FFF2-40B4-BE49-F238E27FC236}">
                    <a16:creationId xmlns:a16="http://schemas.microsoft.com/office/drawing/2014/main" id="{F97614BF-F276-40F6-81AC-4267A6DBF2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471 w 160"/>
                  <a:gd name="T1" fmla="*/ 0 h 335"/>
                  <a:gd name="T2" fmla="*/ 77 w 160"/>
                  <a:gd name="T3" fmla="*/ 239 h 335"/>
                  <a:gd name="T4" fmla="*/ 0 w 160"/>
                  <a:gd name="T5" fmla="*/ 515 h 335"/>
                  <a:gd name="T6" fmla="*/ 135 w 160"/>
                  <a:gd name="T7" fmla="*/ 704 h 335"/>
                  <a:gd name="T8" fmla="*/ 380 w 160"/>
                  <a:gd name="T9" fmla="*/ 751 h 335"/>
                  <a:gd name="T10" fmla="*/ 308 w 160"/>
                  <a:gd name="T11" fmla="*/ 344 h 335"/>
                  <a:gd name="T12" fmla="*/ 648 w 160"/>
                  <a:gd name="T13" fmla="*/ 39 h 335"/>
                  <a:gd name="T14" fmla="*/ 471 w 160"/>
                  <a:gd name="T15" fmla="*/ 0 h 335"/>
                  <a:gd name="T16" fmla="*/ 471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4" name="Freeform 17">
                <a:extLst>
                  <a:ext uri="{FF2B5EF4-FFF2-40B4-BE49-F238E27FC236}">
                    <a16:creationId xmlns:a16="http://schemas.microsoft.com/office/drawing/2014/main" id="{A725A83B-E22D-4E3A-80A9-F01A465F9C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57 w 489"/>
                  <a:gd name="T1" fmla="*/ 79 h 296"/>
                  <a:gd name="T2" fmla="*/ 637 w 489"/>
                  <a:gd name="T3" fmla="*/ 151 h 296"/>
                  <a:gd name="T4" fmla="*/ 1292 w 489"/>
                  <a:gd name="T5" fmla="*/ 314 h 296"/>
                  <a:gd name="T6" fmla="*/ 1755 w 489"/>
                  <a:gd name="T7" fmla="*/ 557 h 296"/>
                  <a:gd name="T8" fmla="*/ 1300 w 489"/>
                  <a:gd name="T9" fmla="*/ 526 h 296"/>
                  <a:gd name="T10" fmla="*/ 553 w 489"/>
                  <a:gd name="T11" fmla="*/ 334 h 296"/>
                  <a:gd name="T12" fmla="*/ 199 w 489"/>
                  <a:gd name="T13" fmla="*/ 183 h 296"/>
                  <a:gd name="T14" fmla="*/ 425 w 489"/>
                  <a:gd name="T15" fmla="*/ 373 h 296"/>
                  <a:gd name="T16" fmla="*/ 1084 w 489"/>
                  <a:gd name="T17" fmla="*/ 617 h 296"/>
                  <a:gd name="T18" fmla="*/ 1857 w 489"/>
                  <a:gd name="T19" fmla="*/ 678 h 296"/>
                  <a:gd name="T20" fmla="*/ 1949 w 489"/>
                  <a:gd name="T21" fmla="*/ 512 h 296"/>
                  <a:gd name="T22" fmla="*/ 1571 w 489"/>
                  <a:gd name="T23" fmla="*/ 275 h 296"/>
                  <a:gd name="T24" fmla="*/ 677 w 489"/>
                  <a:gd name="T25" fmla="*/ 39 h 296"/>
                  <a:gd name="T26" fmla="*/ 0 w 489"/>
                  <a:gd name="T27" fmla="*/ 0 h 296"/>
                  <a:gd name="T28" fmla="*/ 57 w 489"/>
                  <a:gd name="T29" fmla="*/ 79 h 296"/>
                  <a:gd name="T30" fmla="*/ 57 w 489"/>
                  <a:gd name="T31" fmla="*/ 79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</p:grpSp>
      </p:grpSp>
      <p:grpSp>
        <p:nvGrpSpPr>
          <p:cNvPr id="15" name="Group 18">
            <a:extLst>
              <a:ext uri="{FF2B5EF4-FFF2-40B4-BE49-F238E27FC236}">
                <a16:creationId xmlns:a16="http://schemas.microsoft.com/office/drawing/2014/main" id="{3CE907DC-0EC5-45C9-A43C-5941CAAE6655}"/>
              </a:ext>
            </a:extLst>
          </p:cNvPr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11DAB3A8-3732-4A40-AEEB-BD235E1515FE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313 w 794"/>
                <a:gd name="T1" fmla="*/ 99 h 414"/>
                <a:gd name="T2" fmla="*/ 280 w 794"/>
                <a:gd name="T3" fmla="*/ 80 h 414"/>
                <a:gd name="T4" fmla="*/ 219 w 794"/>
                <a:gd name="T5" fmla="*/ 52 h 414"/>
                <a:gd name="T6" fmla="*/ 28 w 794"/>
                <a:gd name="T7" fmla="*/ 0 h 414"/>
                <a:gd name="T8" fmla="*/ 9 w 794"/>
                <a:gd name="T9" fmla="*/ 5 h 414"/>
                <a:gd name="T10" fmla="*/ 0 w 794"/>
                <a:gd name="T11" fmla="*/ 21 h 414"/>
                <a:gd name="T12" fmla="*/ 10 w 794"/>
                <a:gd name="T13" fmla="*/ 39 h 414"/>
                <a:gd name="T14" fmla="*/ 225 w 794"/>
                <a:gd name="T15" fmla="*/ 103 h 414"/>
                <a:gd name="T16" fmla="*/ 272 w 794"/>
                <a:gd name="T17" fmla="*/ 98 h 414"/>
                <a:gd name="T18" fmla="*/ 310 w 794"/>
                <a:gd name="T19" fmla="*/ 104 h 414"/>
                <a:gd name="T20" fmla="*/ 313 w 794"/>
                <a:gd name="T21" fmla="*/ 99 h 414"/>
                <a:gd name="T22" fmla="*/ 313 w 794"/>
                <a:gd name="T23" fmla="*/ 99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A98259B9-5689-4863-A7E4-DBE9A12EF7FC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3 w 1586"/>
                <a:gd name="T1" fmla="*/ 0 h 821"/>
                <a:gd name="T2" fmla="*/ 32 w 1586"/>
                <a:gd name="T3" fmla="*/ 8 h 821"/>
                <a:gd name="T4" fmla="*/ 35 w 1586"/>
                <a:gd name="T5" fmla="*/ 10 h 821"/>
                <a:gd name="T6" fmla="*/ 39 w 1586"/>
                <a:gd name="T7" fmla="*/ 12 h 821"/>
                <a:gd name="T8" fmla="*/ 38 w 1586"/>
                <a:gd name="T9" fmla="*/ 13 h 821"/>
                <a:gd name="T10" fmla="*/ 33 w 1586"/>
                <a:gd name="T11" fmla="*/ 12 h 821"/>
                <a:gd name="T12" fmla="*/ 28 w 1586"/>
                <a:gd name="T13" fmla="*/ 13 h 821"/>
                <a:gd name="T14" fmla="*/ 1 w 1586"/>
                <a:gd name="T15" fmla="*/ 5 h 821"/>
                <a:gd name="T16" fmla="*/ 0 w 1586"/>
                <a:gd name="T17" fmla="*/ 2 h 821"/>
                <a:gd name="T18" fmla="*/ 1 w 1586"/>
                <a:gd name="T19" fmla="*/ 0 h 821"/>
                <a:gd name="T20" fmla="*/ 3 w 1586"/>
                <a:gd name="T21" fmla="*/ 0 h 821"/>
                <a:gd name="T22" fmla="*/ 3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318989A2-8C34-45B9-960D-4CDA63E927F8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5 h 747"/>
                <a:gd name="T2" fmla="*/ 23 w 1049"/>
                <a:gd name="T3" fmla="*/ 12 h 747"/>
                <a:gd name="T4" fmla="*/ 23 w 1049"/>
                <a:gd name="T5" fmla="*/ 9 h 747"/>
                <a:gd name="T6" fmla="*/ 26 w 1049"/>
                <a:gd name="T7" fmla="*/ 7 h 747"/>
                <a:gd name="T8" fmla="*/ 2 w 1049"/>
                <a:gd name="T9" fmla="*/ 0 h 747"/>
                <a:gd name="T10" fmla="*/ 0 w 1049"/>
                <a:gd name="T11" fmla="*/ 2 h 747"/>
                <a:gd name="T12" fmla="*/ 0 w 1049"/>
                <a:gd name="T13" fmla="*/ 5 h 747"/>
                <a:gd name="T14" fmla="*/ 0 w 1049"/>
                <a:gd name="T15" fmla="*/ 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grpSp>
          <p:nvGrpSpPr>
            <p:cNvPr id="19" name="Group 22">
              <a:extLst>
                <a:ext uri="{FF2B5EF4-FFF2-40B4-BE49-F238E27FC236}">
                  <a16:creationId xmlns:a16="http://schemas.microsoft.com/office/drawing/2014/main" id="{256B73D1-F005-42F6-A545-D538F72D37D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20" name="Freeform 23">
                <a:extLst>
                  <a:ext uri="{FF2B5EF4-FFF2-40B4-BE49-F238E27FC236}">
                    <a16:creationId xmlns:a16="http://schemas.microsoft.com/office/drawing/2014/main" id="{41B35A40-4D03-4372-B8F1-9D4B15A7B3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3 w 150"/>
                  <a:gd name="T1" fmla="*/ 0 h 173"/>
                  <a:gd name="T2" fmla="*/ 1 w 150"/>
                  <a:gd name="T3" fmla="*/ 1 h 173"/>
                  <a:gd name="T4" fmla="*/ 0 w 150"/>
                  <a:gd name="T5" fmla="*/ 3 h 173"/>
                  <a:gd name="T6" fmla="*/ 2 w 150"/>
                  <a:gd name="T7" fmla="*/ 2 h 173"/>
                  <a:gd name="T8" fmla="*/ 2 w 150"/>
                  <a:gd name="T9" fmla="*/ 1 h 173"/>
                  <a:gd name="T10" fmla="*/ 4 w 150"/>
                  <a:gd name="T11" fmla="*/ 0 h 173"/>
                  <a:gd name="T12" fmla="*/ 3 w 150"/>
                  <a:gd name="T13" fmla="*/ 0 h 173"/>
                  <a:gd name="T14" fmla="*/ 3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1" name="Freeform 24">
                <a:extLst>
                  <a:ext uri="{FF2B5EF4-FFF2-40B4-BE49-F238E27FC236}">
                    <a16:creationId xmlns:a16="http://schemas.microsoft.com/office/drawing/2014/main" id="{EF16A6D1-7330-40CE-BE5B-CF8B08D6D0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4 w 1684"/>
                  <a:gd name="T1" fmla="*/ 0 h 880"/>
                  <a:gd name="T2" fmla="*/ 2 w 1684"/>
                  <a:gd name="T3" fmla="*/ 1 h 880"/>
                  <a:gd name="T4" fmla="*/ 0 w 1684"/>
                  <a:gd name="T5" fmla="*/ 3 h 880"/>
                  <a:gd name="T6" fmla="*/ 2 w 1684"/>
                  <a:gd name="T7" fmla="*/ 6 h 880"/>
                  <a:gd name="T8" fmla="*/ 29 w 1684"/>
                  <a:gd name="T9" fmla="*/ 13 h 880"/>
                  <a:gd name="T10" fmla="*/ 35 w 1684"/>
                  <a:gd name="T11" fmla="*/ 13 h 880"/>
                  <a:gd name="T12" fmla="*/ 40 w 1684"/>
                  <a:gd name="T13" fmla="*/ 14 h 880"/>
                  <a:gd name="T14" fmla="*/ 42 w 1684"/>
                  <a:gd name="T15" fmla="*/ 13 h 880"/>
                  <a:gd name="T16" fmla="*/ 37 w 1684"/>
                  <a:gd name="T17" fmla="*/ 10 h 880"/>
                  <a:gd name="T18" fmla="*/ 35 w 1684"/>
                  <a:gd name="T19" fmla="*/ 8 h 880"/>
                  <a:gd name="T20" fmla="*/ 34 w 1684"/>
                  <a:gd name="T21" fmla="*/ 8 h 880"/>
                  <a:gd name="T22" fmla="*/ 36 w 1684"/>
                  <a:gd name="T23" fmla="*/ 10 h 880"/>
                  <a:gd name="T24" fmla="*/ 39 w 1684"/>
                  <a:gd name="T25" fmla="*/ 13 h 880"/>
                  <a:gd name="T26" fmla="*/ 35 w 1684"/>
                  <a:gd name="T27" fmla="*/ 12 h 880"/>
                  <a:gd name="T28" fmla="*/ 30 w 1684"/>
                  <a:gd name="T29" fmla="*/ 13 h 880"/>
                  <a:gd name="T30" fmla="*/ 31 w 1684"/>
                  <a:gd name="T31" fmla="*/ 10 h 880"/>
                  <a:gd name="T32" fmla="*/ 33 w 1684"/>
                  <a:gd name="T33" fmla="*/ 8 h 880"/>
                  <a:gd name="T34" fmla="*/ 30 w 1684"/>
                  <a:gd name="T35" fmla="*/ 8 h 880"/>
                  <a:gd name="T36" fmla="*/ 29 w 1684"/>
                  <a:gd name="T37" fmla="*/ 10 h 880"/>
                  <a:gd name="T38" fmla="*/ 28 w 1684"/>
                  <a:gd name="T39" fmla="*/ 12 h 880"/>
                  <a:gd name="T40" fmla="*/ 3 w 1684"/>
                  <a:gd name="T41" fmla="*/ 5 h 880"/>
                  <a:gd name="T42" fmla="*/ 2 w 1684"/>
                  <a:gd name="T43" fmla="*/ 4 h 880"/>
                  <a:gd name="T44" fmla="*/ 2 w 1684"/>
                  <a:gd name="T45" fmla="*/ 1 h 880"/>
                  <a:gd name="T46" fmla="*/ 5 w 1684"/>
                  <a:gd name="T47" fmla="*/ 0 h 880"/>
                  <a:gd name="T48" fmla="*/ 4 w 1684"/>
                  <a:gd name="T49" fmla="*/ 0 h 880"/>
                  <a:gd name="T50" fmla="*/ 4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2" name="Freeform 25">
                <a:extLst>
                  <a:ext uri="{FF2B5EF4-FFF2-40B4-BE49-F238E27FC236}">
                    <a16:creationId xmlns:a16="http://schemas.microsoft.com/office/drawing/2014/main" id="{7722A166-6B5A-4CD0-A5DF-20AF5104EA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2 w 1190"/>
                  <a:gd name="T1" fmla="*/ 0 h 500"/>
                  <a:gd name="T2" fmla="*/ 29 w 1190"/>
                  <a:gd name="T3" fmla="*/ 7 h 500"/>
                  <a:gd name="T4" fmla="*/ 27 w 1190"/>
                  <a:gd name="T5" fmla="*/ 8 h 500"/>
                  <a:gd name="T6" fmla="*/ 0 w 1190"/>
                  <a:gd name="T7" fmla="*/ 0 h 500"/>
                  <a:gd name="T8" fmla="*/ 2 w 1190"/>
                  <a:gd name="T9" fmla="*/ 0 h 500"/>
                  <a:gd name="T10" fmla="*/ 2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3" name="Freeform 26">
                <a:extLst>
                  <a:ext uri="{FF2B5EF4-FFF2-40B4-BE49-F238E27FC236}">
                    <a16:creationId xmlns:a16="http://schemas.microsoft.com/office/drawing/2014/main" id="{F627501E-8854-4671-8E0D-A5E860743E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365" y="2873"/>
                <a:ext cx="63" cy="118"/>
              </a:xfrm>
              <a:custGeom>
                <a:avLst/>
                <a:gdLst>
                  <a:gd name="T0" fmla="*/ 3 w 160"/>
                  <a:gd name="T1" fmla="*/ 0 h 335"/>
                  <a:gd name="T2" fmla="*/ 0 w 160"/>
                  <a:gd name="T3" fmla="*/ 2 h 335"/>
                  <a:gd name="T4" fmla="*/ 0 w 160"/>
                  <a:gd name="T5" fmla="*/ 4 h 335"/>
                  <a:gd name="T6" fmla="*/ 1 w 160"/>
                  <a:gd name="T7" fmla="*/ 5 h 335"/>
                  <a:gd name="T8" fmla="*/ 2 w 160"/>
                  <a:gd name="T9" fmla="*/ 5 h 335"/>
                  <a:gd name="T10" fmla="*/ 2 w 160"/>
                  <a:gd name="T11" fmla="*/ 2 h 335"/>
                  <a:gd name="T12" fmla="*/ 4 w 160"/>
                  <a:gd name="T13" fmla="*/ 0 h 335"/>
                  <a:gd name="T14" fmla="*/ 3 w 160"/>
                  <a:gd name="T15" fmla="*/ 0 h 335"/>
                  <a:gd name="T16" fmla="*/ 3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4" name="Freeform 27">
                <a:extLst>
                  <a:ext uri="{FF2B5EF4-FFF2-40B4-BE49-F238E27FC236}">
                    <a16:creationId xmlns:a16="http://schemas.microsoft.com/office/drawing/2014/main" id="{11AA2499-0724-449C-A78A-2F9247F1F2D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0 w 489"/>
                  <a:gd name="T1" fmla="*/ 0 h 296"/>
                  <a:gd name="T2" fmla="*/ 4 w 489"/>
                  <a:gd name="T3" fmla="*/ 1 h 296"/>
                  <a:gd name="T4" fmla="*/ 8 w 489"/>
                  <a:gd name="T5" fmla="*/ 2 h 296"/>
                  <a:gd name="T6" fmla="*/ 11 w 489"/>
                  <a:gd name="T7" fmla="*/ 4 h 296"/>
                  <a:gd name="T8" fmla="*/ 8 w 489"/>
                  <a:gd name="T9" fmla="*/ 4 h 296"/>
                  <a:gd name="T10" fmla="*/ 4 w 489"/>
                  <a:gd name="T11" fmla="*/ 2 h 296"/>
                  <a:gd name="T12" fmla="*/ 1 w 489"/>
                  <a:gd name="T13" fmla="*/ 1 h 296"/>
                  <a:gd name="T14" fmla="*/ 3 w 489"/>
                  <a:gd name="T15" fmla="*/ 2 h 296"/>
                  <a:gd name="T16" fmla="*/ 7 w 489"/>
                  <a:gd name="T17" fmla="*/ 4 h 296"/>
                  <a:gd name="T18" fmla="*/ 11 w 489"/>
                  <a:gd name="T19" fmla="*/ 5 h 296"/>
                  <a:gd name="T20" fmla="*/ 12 w 489"/>
                  <a:gd name="T21" fmla="*/ 4 h 296"/>
                  <a:gd name="T22" fmla="*/ 9 w 489"/>
                  <a:gd name="T23" fmla="*/ 2 h 296"/>
                  <a:gd name="T24" fmla="*/ 4 w 489"/>
                  <a:gd name="T25" fmla="*/ 0 h 296"/>
                  <a:gd name="T26" fmla="*/ 0 w 489"/>
                  <a:gd name="T27" fmla="*/ 0 h 296"/>
                  <a:gd name="T28" fmla="*/ 0 w 489"/>
                  <a:gd name="T29" fmla="*/ 0 h 296"/>
                  <a:gd name="T30" fmla="*/ 0 w 489"/>
                  <a:gd name="T31" fmla="*/ 0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</p:grpSp>
      </p:grpSp>
      <p:sp>
        <p:nvSpPr>
          <p:cNvPr id="25" name="Freeform 28">
            <a:extLst>
              <a:ext uri="{FF2B5EF4-FFF2-40B4-BE49-F238E27FC236}">
                <a16:creationId xmlns:a16="http://schemas.microsoft.com/office/drawing/2014/main" id="{81A16E0B-4941-44D2-A856-9ED66FB37641}"/>
              </a:ext>
            </a:extLst>
          </p:cNvPr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6 w 4288"/>
              <a:gd name="T3" fmla="*/ 2147483646 h 459"/>
              <a:gd name="T4" fmla="*/ 2147483646 w 4288"/>
              <a:gd name="T5" fmla="*/ 2147483646 h 459"/>
              <a:gd name="T6" fmla="*/ 2147483646 w 4288"/>
              <a:gd name="T7" fmla="*/ 2147483646 h 459"/>
              <a:gd name="T8" fmla="*/ 2147483646 w 4288"/>
              <a:gd name="T9" fmla="*/ 2147483646 h 459"/>
              <a:gd name="T10" fmla="*/ 2147483646 w 4288"/>
              <a:gd name="T11" fmla="*/ 2147483646 h 459"/>
              <a:gd name="T12" fmla="*/ 2147483646 w 4288"/>
              <a:gd name="T13" fmla="*/ 2147483646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B390B1BB-A6B9-47C2-A011-19750575EBD9}"/>
              </a:ext>
            </a:extLst>
          </p:cNvPr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6 h 240"/>
              <a:gd name="T2" fmla="*/ 2147483646 w 560"/>
              <a:gd name="T3" fmla="*/ 2147483646 h 240"/>
              <a:gd name="T4" fmla="*/ 2147483646 w 560"/>
              <a:gd name="T5" fmla="*/ 2147483646 h 240"/>
              <a:gd name="T6" fmla="*/ 2147483646 w 560"/>
              <a:gd name="T7" fmla="*/ 2147483646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4475E1D1-E747-457E-B982-B8DC7049C2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8899299D-ABFE-40BA-81E9-DD664CCE1B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7">
            <a:extLst>
              <a:ext uri="{FF2B5EF4-FFF2-40B4-BE49-F238E27FC236}">
                <a16:creationId xmlns:a16="http://schemas.microsoft.com/office/drawing/2014/main" id="{BF73BFCB-F775-4EC1-8B49-A64818B1F2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8FDFD-AD72-4ACF-8F94-40C74F3C65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13406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85EC8D4-30C4-4BB8-8A4F-A967FE9D37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511CBAF-1755-4ED5-855B-4483443F4C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3763A90-EA71-4DE1-BBE0-C914C19299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22226-64FB-4B8E-B7BF-1092FCE6AD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9935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E3FE997-2396-449E-8E51-8CC930A200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61B96E6-E012-4369-86F6-2F4E4C8770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ACA298A4-225C-4BC3-BBB6-8FE0CD1A6B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1A977-370D-494E-A140-D0249051A4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4139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A1CA7F-6414-4E65-B47D-AB8E08C9E3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1FA3A2-7222-40BF-87A8-DE256665CC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330ABB-D03E-4388-ABFB-506903308A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47B14-F2ED-49DC-8FDA-AA38DD8800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20527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744868A-FBA2-4768-BC2E-4D8FF168BD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8B92EA-BFD6-4D07-A94E-765C7CC5EA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D5BF60E-CD4B-4F14-84AA-5E3E2821E8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C3299-6B27-4466-A753-5AA3A4694F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2670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B970B07-0CD9-4AEF-9030-FFA814454B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9D4A449-54FB-4AA3-8A0F-159A9C02FA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31D17114-F880-4E32-9EB9-60F5DE8450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BFFA6-89F9-479F-999A-5FC371A604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73480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511C060-5174-41B4-A5AC-2D1CE329C4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21861CC-FE3C-4CD8-BDBD-7C88493870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2A2DF09-CBDE-48AB-B766-65A0001B34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741BE-B17D-4A8D-A7D7-B52F61587F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92196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20993FBE-29B4-4E55-A8A8-1206C12B94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4E7B24F4-EFDD-43F8-8AC2-8DC42721BC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A63EFFC3-FA33-45DB-88C4-5FE8E2C1F1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8BC06-4D84-4060-BDF9-F544591BC3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4415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FBA939-1A91-413B-BC45-F101440DE8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88EFE5-D9BD-4006-9FDA-24D51207CD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5A36541-F5EA-4C12-AD35-42889FA8FF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4BFA8-03E3-455C-9BB5-0499D47F71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25350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9E4BEB-49E1-40F0-9D36-424FF53173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34D2A5-6559-4C5A-B174-0A5104C109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03BEB5E-1C38-4A4C-A5DD-2C1163D16A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67587-2607-4EC9-9F16-764F19A21E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9769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A5B961A-C844-436E-9BF6-DA5D738462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CFC648C-9977-4A6D-877C-A1C66CD23C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FE034A97-A781-4C1D-BB6E-CDC19DB093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05D2A-990F-4ACE-BD09-149FFCC5B5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52387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394A7FB-4124-466F-ABAD-0C22252D7D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7169FC1-A579-47F2-839F-9E5AB2306C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2A99DDC1-2692-409B-B6C9-649F158E35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F5524-75A5-4D39-8CCF-A870AD609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31970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4F5D1D68-06B0-4B67-839E-EB1456096B9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C1211938-EDD7-424D-80D6-FD5E6F4FF3A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B0F15526-E5B4-4982-B9B5-679BB7DEB1A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SG" altLang="en-US"/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5E91B7CD-4800-4EA9-9C57-F9F56A80032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SG" altLang="en-US"/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AD891348-70C6-442A-9EB1-100CBB75020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SG" altLang="en-US"/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83F65E7E-246A-4A59-A138-24A9E1B8B3B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SG" altLang="en-US"/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CE695B69-AC8B-4CAE-BA74-30257109AA0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SG" altLang="en-US"/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2AFB608F-2323-4CDB-8609-FF67125CB37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21DC7EC-3BE1-4EE2-88A8-03A1D756EF2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CEF66FB3-05A4-4C27-9A18-E03D66B9451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SG" altLang="en-US"/>
            </a:p>
          </p:txBody>
        </p: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4D147372-18AD-486F-B02A-72D28660410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SG" altLang="en-US"/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574809D5-5380-4F56-BC33-7FF472A9DEB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SG" altLang="en-US"/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B58E40CC-8628-4E4F-BF4F-DD5802659D9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SG" altLang="en-US"/>
            </a:p>
          </p:txBody>
        </p:sp>
        <p:sp>
          <p:nvSpPr>
            <p:cNvPr id="17" name="Rectangle 15">
              <a:extLst>
                <a:ext uri="{FF2B5EF4-FFF2-40B4-BE49-F238E27FC236}">
                  <a16:creationId xmlns:a16="http://schemas.microsoft.com/office/drawing/2014/main" id="{69E8B004-83A6-4602-80D0-FFF70FAED7A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8" name="Rectangle 16">
              <a:extLst>
                <a:ext uri="{FF2B5EF4-FFF2-40B4-BE49-F238E27FC236}">
                  <a16:creationId xmlns:a16="http://schemas.microsoft.com/office/drawing/2014/main" id="{9EFD2374-70A4-44EC-906F-2BC07B6B068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SG" altLang="en-US"/>
            </a:p>
          </p:txBody>
        </p:sp>
        <p:sp>
          <p:nvSpPr>
            <p:cNvPr id="19" name="Rectangle 17">
              <a:extLst>
                <a:ext uri="{FF2B5EF4-FFF2-40B4-BE49-F238E27FC236}">
                  <a16:creationId xmlns:a16="http://schemas.microsoft.com/office/drawing/2014/main" id="{DB261FF7-FDA7-4E96-AE7F-F20E0F78EDE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20" name="Rectangle 18">
              <a:extLst>
                <a:ext uri="{FF2B5EF4-FFF2-40B4-BE49-F238E27FC236}">
                  <a16:creationId xmlns:a16="http://schemas.microsoft.com/office/drawing/2014/main" id="{B6A58D36-C808-4C7C-A2D6-15B74AAF993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SG" altLang="en-US"/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5DF4AE02-7F8D-4D14-87CB-225EBC5E8DD9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22" name="Rectangle 20">
              <a:extLst>
                <a:ext uri="{FF2B5EF4-FFF2-40B4-BE49-F238E27FC236}">
                  <a16:creationId xmlns:a16="http://schemas.microsoft.com/office/drawing/2014/main" id="{B22E3C47-C1C9-4F67-B735-4A57D83D8006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SG" altLang="en-US"/>
            </a:p>
          </p:txBody>
        </p:sp>
        <p:sp>
          <p:nvSpPr>
            <p:cNvPr id="23" name="Rectangle 21">
              <a:extLst>
                <a:ext uri="{FF2B5EF4-FFF2-40B4-BE49-F238E27FC236}">
                  <a16:creationId xmlns:a16="http://schemas.microsoft.com/office/drawing/2014/main" id="{8E6F5F45-316E-462C-B643-30086C57D1B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SG" altLang="en-US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E410A559-B441-4045-A4DE-DFB7BEB5A48F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18E2C3E5-D901-40AA-9331-1F0A883D6C00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</p:grpSp>
      <p:sp>
        <p:nvSpPr>
          <p:cNvPr id="177176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7177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6" name="Rectangle 26">
            <a:extLst>
              <a:ext uri="{FF2B5EF4-FFF2-40B4-BE49-F238E27FC236}">
                <a16:creationId xmlns:a16="http://schemas.microsoft.com/office/drawing/2014/main" id="{7055A318-5E55-40DE-959F-5CD02699982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" name="Rectangle 27">
            <a:extLst>
              <a:ext uri="{FF2B5EF4-FFF2-40B4-BE49-F238E27FC236}">
                <a16:creationId xmlns:a16="http://schemas.microsoft.com/office/drawing/2014/main" id="{BFCCF620-3168-48D3-B1E7-0559A4731F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>
            <a:extLst>
              <a:ext uri="{FF2B5EF4-FFF2-40B4-BE49-F238E27FC236}">
                <a16:creationId xmlns:a16="http://schemas.microsoft.com/office/drawing/2014/main" id="{D5BE4E32-CF4F-4166-A4A4-666055145C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BF304-703C-42E4-BBAB-033D893A0B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41484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4199B85C-2B51-4B2D-92D6-9B7CE994851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AAF8C0E5-0E04-4AA3-B8ED-A8C9376CA73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8E755-CC70-444A-97FA-DFD066EA7C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FAAD3084-3D48-4BAB-8C21-EFCC0E9795F6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26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4597EB-EF8D-4F97-82F2-CC0D08D79C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472769-D658-41E9-85B7-CFF70E6313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D215CC-5CB7-4B3E-AF7F-B8BCA26662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77F0F-CE68-4567-BA57-03673C75D8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50881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7303BECA-89B7-4A28-B6CF-CC81D6486B2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46F7FA64-1D97-40D8-AC33-A6BA4620F8F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4BFB4-40FE-4955-A85F-C9C72B63CA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45DBDDB4-3386-4146-9114-1DAF3E70BAAC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599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D9699F1F-2155-4157-AAD5-F05F486C236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id="{E832E809-5770-4909-9AF7-5F87A971FCB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28BB7-736D-40F1-BE57-40626898F3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F91D1B8A-3B7B-451A-9405-6FACD2D7BD43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98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65541809-5C2F-4D11-BBB1-279CB22C196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7">
            <a:extLst>
              <a:ext uri="{FF2B5EF4-FFF2-40B4-BE49-F238E27FC236}">
                <a16:creationId xmlns:a16="http://schemas.microsoft.com/office/drawing/2014/main" id="{1D9AC438-CCB3-4ABE-B8DF-17224118DAE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5C680-2FBD-400F-8C54-A890D60189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Rectangle 28">
            <a:extLst>
              <a:ext uri="{FF2B5EF4-FFF2-40B4-BE49-F238E27FC236}">
                <a16:creationId xmlns:a16="http://schemas.microsoft.com/office/drawing/2014/main" id="{A6B82818-79E8-47BE-9DD2-0AE37066BDEB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252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Rectangle 26">
            <a:extLst>
              <a:ext uri="{FF2B5EF4-FFF2-40B4-BE49-F238E27FC236}">
                <a16:creationId xmlns:a16="http://schemas.microsoft.com/office/drawing/2014/main" id="{8DFAA5F5-046F-46B9-92BD-2C7655903E3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50649156-96E6-4CEE-A4C8-3C42A511616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B48AF-1813-41D8-8CF4-2E1007C914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3B5F7B27-97DB-4237-B18E-69C81487B777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198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>
            <a:extLst>
              <a:ext uri="{FF2B5EF4-FFF2-40B4-BE49-F238E27FC236}">
                <a16:creationId xmlns:a16="http://schemas.microsoft.com/office/drawing/2014/main" id="{165C2C68-BED8-4CE7-A49F-C9CFAE9B9E8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7">
            <a:extLst>
              <a:ext uri="{FF2B5EF4-FFF2-40B4-BE49-F238E27FC236}">
                <a16:creationId xmlns:a16="http://schemas.microsoft.com/office/drawing/2014/main" id="{611D3D13-651C-4877-95FC-A444A5EA0AD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5A4AC-164C-41E6-B1BF-2AFCF267B5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CF8AF24B-F1A5-40C0-B26D-52A4F3E690C5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592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E601DE65-E478-43D3-9BD1-149AD3A7527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id="{F9080C8E-3BF0-4E6A-A734-06AA00A5F4A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C0B91-DD7D-4669-AECE-F2EF9A5B3D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DC27C9DE-65A5-4E72-AD72-353ED59530F8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595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B7BEBE3E-2B28-49BA-AB44-20BFC918FC9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id="{63ECCA4F-C600-44E8-B833-C4156ADBA33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BB662-9EE9-425C-8CF9-99CDF9699E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EB83F45E-5C8F-4697-ADB8-F634CA621E63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462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EE490E2C-8DD6-4FDB-8F8F-0F2D9315CB0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26CC6F82-885B-40B5-9B4C-AB334E431F5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EA2A5-6FC5-491C-8E97-33CEAAB8A5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1DA1F6AA-89FC-43E8-96A2-EE7EAB2623AD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864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61EF1D6F-3800-4CB0-BDE2-513E2F70249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62D8B4A1-476A-48D6-81E6-9955B941BE2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BC2FF-A2CA-490C-B9B4-DFA81F7B41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607A97B1-220B-461B-A291-B4E1952AFC8E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2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9AC8419-BB38-4524-8F75-05067C470A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8FE96E3-4CD4-4DAD-B20E-08BAA7EB68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4CA93BE-2D3F-4391-85F0-EAC0F244FA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C75C6-DAD2-4381-8631-3806DB3546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8548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25FC656-E560-4B84-BA77-335FBB027A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B64A185-36EE-4BBA-A6AF-4F8C88751B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ACEB2F3-8152-4747-BE57-792655E4F7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21649-57E2-42CA-9402-013956BADD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8205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CA0C39B-545E-4BB1-AFDF-35799D844A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8213B93-CF9F-4B10-A04E-AB3FA8FB62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9F47726-0356-4E66-99C2-DA5FE34278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5A0DC-DF29-4B9B-9486-EE929CB779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2963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5CF324-3E6A-4584-88CF-AFD3DA07AC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86C5D8-431A-4D26-A5B2-53051A4A2B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388B9F-5D7A-4826-8BB1-B783F97822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282FC-EBF2-4424-A130-8983846F4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741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952E1B-4C6D-42FB-B270-1C8F2739EB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C96123-1BF7-45FD-A8CC-EB47AF4C56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AE9E14-A456-496E-A8D3-7EE13BB5B0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04569-25DF-4B36-98E4-5FD07C94F2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757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6D70AB7-0D6C-43C2-9112-BDC3B8473B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9542E79-A929-483E-8BAE-E0BB834226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6564" name="Rectangle 4">
            <a:extLst>
              <a:ext uri="{FF2B5EF4-FFF2-40B4-BE49-F238E27FC236}">
                <a16:creationId xmlns:a16="http://schemas.microsoft.com/office/drawing/2014/main" id="{BC0C66CE-A677-4B00-8622-9164DEC792F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5" name="Rectangle 5">
            <a:extLst>
              <a:ext uri="{FF2B5EF4-FFF2-40B4-BE49-F238E27FC236}">
                <a16:creationId xmlns:a16="http://schemas.microsoft.com/office/drawing/2014/main" id="{4F6288A6-03B8-431D-9C81-002DB868321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6" name="Rectangle 6">
            <a:extLst>
              <a:ext uri="{FF2B5EF4-FFF2-40B4-BE49-F238E27FC236}">
                <a16:creationId xmlns:a16="http://schemas.microsoft.com/office/drawing/2014/main" id="{64812FB5-DD9E-4F2B-84CA-64E8F9F24AB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329DF40-DA4F-4A8E-8168-6CF0BFA88B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91" r:id="rId1"/>
    <p:sldLayoutId id="2147485292" r:id="rId2"/>
    <p:sldLayoutId id="2147485293" r:id="rId3"/>
    <p:sldLayoutId id="2147485294" r:id="rId4"/>
    <p:sldLayoutId id="2147485295" r:id="rId5"/>
    <p:sldLayoutId id="2147485296" r:id="rId6"/>
    <p:sldLayoutId id="2147485297" r:id="rId7"/>
    <p:sldLayoutId id="2147485298" r:id="rId8"/>
    <p:sldLayoutId id="2147485299" r:id="rId9"/>
    <p:sldLayoutId id="2147485300" r:id="rId10"/>
    <p:sldLayoutId id="2147485301" r:id="rId11"/>
    <p:sldLayoutId id="2147485302" r:id="rId12"/>
    <p:sldLayoutId id="2147485303" r:id="rId13"/>
    <p:sldLayoutId id="214748530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B9AEF76-3CCF-4C7F-B548-8E4772463002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en-IN" altLang="en-US" sz="2400">
              <a:latin typeface="Tahoma" panose="020B0604030504040204" pitchFamily="34" charset="0"/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98B82D6-EF2A-447D-8FF8-140C2110C933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en-IN" altLang="en-US" sz="2400">
              <a:latin typeface="Tahoma" panose="020B0604030504040204" pitchFamily="34" charset="0"/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A4547341-44FF-462C-BDD4-1706DF76C4C2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en-IN" altLang="en-US" sz="2400">
              <a:latin typeface="Tahoma" panose="020B0604030504040204" pitchFamily="34" charset="0"/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3748988A-DB06-41C3-A866-87B588ADBC20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en-IN" altLang="en-US" sz="2400">
              <a:latin typeface="Tahoma" panose="020B0604030504040204" pitchFamily="34" charset="0"/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F5518E1B-D41C-4AB8-A0CE-AE81CEAF65D0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en-IN" altLang="en-US" sz="2400">
              <a:latin typeface="Tahoma" panose="020B0604030504040204" pitchFamily="34" charset="0"/>
            </a:endParaRPr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3376DBAB-922E-4C95-AF2F-0308FAD28008}"/>
              </a:ext>
            </a:extLst>
          </p:cNvPr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en-IN" altLang="en-US" sz="2400">
              <a:latin typeface="Tahoma" panose="020B0604030504040204" pitchFamily="34" charset="0"/>
            </a:endParaRPr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D4AF98EA-F848-4DC1-AAA9-A0EA4A7830C3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en-IN" altLang="en-US" sz="2400">
              <a:latin typeface="Tahoma" panose="020B0604030504040204" pitchFamily="34" charset="0"/>
            </a:endParaRPr>
          </a:p>
        </p:txBody>
      </p:sp>
      <p:sp>
        <p:nvSpPr>
          <p:cNvPr id="2057" name="Rectangle 9">
            <a:extLst>
              <a:ext uri="{FF2B5EF4-FFF2-40B4-BE49-F238E27FC236}">
                <a16:creationId xmlns:a16="http://schemas.microsoft.com/office/drawing/2014/main" id="{8B6BD1C0-5E84-43D2-B95F-72EACCB6C0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8" name="Rectangle 10">
            <a:extLst>
              <a:ext uri="{FF2B5EF4-FFF2-40B4-BE49-F238E27FC236}">
                <a16:creationId xmlns:a16="http://schemas.microsoft.com/office/drawing/2014/main" id="{FA8AF5A0-FB1F-4A9F-AF55-55FEFAEDEF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5003" name="Rectangle 11">
            <a:extLst>
              <a:ext uri="{FF2B5EF4-FFF2-40B4-BE49-F238E27FC236}">
                <a16:creationId xmlns:a16="http://schemas.microsoft.com/office/drawing/2014/main" id="{8B0A467D-8E3B-45CA-8481-F3E00BC4019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5004" name="Rectangle 12">
            <a:extLst>
              <a:ext uri="{FF2B5EF4-FFF2-40B4-BE49-F238E27FC236}">
                <a16:creationId xmlns:a16="http://schemas.microsoft.com/office/drawing/2014/main" id="{50D32FA4-97C8-4F77-8E06-AEEA9368747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5005" name="Rectangle 13">
            <a:extLst>
              <a:ext uri="{FF2B5EF4-FFF2-40B4-BE49-F238E27FC236}">
                <a16:creationId xmlns:a16="http://schemas.microsoft.com/office/drawing/2014/main" id="{B4C8C751-BF2C-41C9-A744-1DFB3F1DB35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A62A9F0-C706-43D6-9F62-A780BA87B8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7" r:id="rId1"/>
    <p:sldLayoutId id="2147485305" r:id="rId2"/>
    <p:sldLayoutId id="2147485306" r:id="rId3"/>
    <p:sldLayoutId id="2147485307" r:id="rId4"/>
    <p:sldLayoutId id="2147485308" r:id="rId5"/>
    <p:sldLayoutId id="2147485309" r:id="rId6"/>
    <p:sldLayoutId id="2147485310" r:id="rId7"/>
    <p:sldLayoutId id="2147485311" r:id="rId8"/>
    <p:sldLayoutId id="2147485312" r:id="rId9"/>
    <p:sldLayoutId id="2147485313" r:id="rId10"/>
    <p:sldLayoutId id="2147485314" r:id="rId11"/>
    <p:sldLayoutId id="214748531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E8579404-302E-41BD-AAC4-B7C8AEF6EA47}"/>
              </a:ext>
            </a:extLst>
          </p:cNvPr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6 w 2903"/>
              <a:gd name="T1" fmla="*/ 2147483646 h 3686"/>
              <a:gd name="T2" fmla="*/ 2147483646 w 2903"/>
              <a:gd name="T3" fmla="*/ 2147483646 h 3686"/>
              <a:gd name="T4" fmla="*/ 2147483646 w 2903"/>
              <a:gd name="T5" fmla="*/ 0 h 3686"/>
              <a:gd name="T6" fmla="*/ 2147483646 w 2903"/>
              <a:gd name="T7" fmla="*/ 2147483646 h 3686"/>
              <a:gd name="T8" fmla="*/ 2147483646 w 2903"/>
              <a:gd name="T9" fmla="*/ 2147483646 h 3686"/>
              <a:gd name="T10" fmla="*/ 0 w 2903"/>
              <a:gd name="T11" fmla="*/ 2147483646 h 3686"/>
              <a:gd name="T12" fmla="*/ 2147483646 w 2903"/>
              <a:gd name="T13" fmla="*/ 2147483646 h 3686"/>
              <a:gd name="T14" fmla="*/ 2147483646 w 2903"/>
              <a:gd name="T15" fmla="*/ 2147483646 h 3686"/>
              <a:gd name="T16" fmla="*/ 2147483646 w 2903"/>
              <a:gd name="T17" fmla="*/ 2147483646 h 3686"/>
              <a:gd name="T18" fmla="*/ 2147483646 w 2903"/>
              <a:gd name="T19" fmla="*/ 2147483646 h 3686"/>
              <a:gd name="T20" fmla="*/ 2147483646 w 2903"/>
              <a:gd name="T21" fmla="*/ 2147483646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607BE4F-F602-496E-B7A7-E20CE9E3AA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4E549D34-01CB-4B75-A4D6-5A755E3108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4213" name="Rectangle 5">
            <a:extLst>
              <a:ext uri="{FF2B5EF4-FFF2-40B4-BE49-F238E27FC236}">
                <a16:creationId xmlns:a16="http://schemas.microsoft.com/office/drawing/2014/main" id="{311ECE9B-029F-4B60-BDC9-640C327760A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4" name="Rectangle 6">
            <a:extLst>
              <a:ext uri="{FF2B5EF4-FFF2-40B4-BE49-F238E27FC236}">
                <a16:creationId xmlns:a16="http://schemas.microsoft.com/office/drawing/2014/main" id="{3D66DB2B-7527-4165-8BA9-EB3E8807257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5" name="Rectangle 7">
            <a:extLst>
              <a:ext uri="{FF2B5EF4-FFF2-40B4-BE49-F238E27FC236}">
                <a16:creationId xmlns:a16="http://schemas.microsoft.com/office/drawing/2014/main" id="{E51CE390-8E50-4AE6-A488-323C0FB8673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5980D4A1-8356-426C-8D04-10698077F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38412D45-F96E-4267-9AC3-194C9BA31DB6}"/>
              </a:ext>
            </a:extLst>
          </p:cNvPr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6 w 2911"/>
              <a:gd name="T1" fmla="*/ 0 h 3703"/>
              <a:gd name="T2" fmla="*/ 2147483646 w 2911"/>
              <a:gd name="T3" fmla="*/ 2147483646 h 3703"/>
              <a:gd name="T4" fmla="*/ 2147483646 w 2911"/>
              <a:gd name="T5" fmla="*/ 2147483646 h 3703"/>
              <a:gd name="T6" fmla="*/ 0 w 2911"/>
              <a:gd name="T7" fmla="*/ 2147483646 h 3703"/>
              <a:gd name="T8" fmla="*/ 2147483646 w 2911"/>
              <a:gd name="T9" fmla="*/ 2147483646 h 3703"/>
              <a:gd name="T10" fmla="*/ 2147483646 w 2911"/>
              <a:gd name="T11" fmla="*/ 2147483646 h 3703"/>
              <a:gd name="T12" fmla="*/ 2147483646 w 2911"/>
              <a:gd name="T13" fmla="*/ 2147483646 h 3703"/>
              <a:gd name="T14" fmla="*/ 2147483646 w 2911"/>
              <a:gd name="T15" fmla="*/ 2147483646 h 3703"/>
              <a:gd name="T16" fmla="*/ 2147483646 w 2911"/>
              <a:gd name="T17" fmla="*/ 2147483646 h 3703"/>
              <a:gd name="T18" fmla="*/ 2147483646 w 2911"/>
              <a:gd name="T19" fmla="*/ 0 h 3703"/>
              <a:gd name="T20" fmla="*/ 2147483646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2C77BABB-92E3-4CF2-8DA8-E0DF45679229}"/>
              </a:ext>
            </a:extLst>
          </p:cNvPr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6 h 2777"/>
              <a:gd name="T2" fmla="*/ 2147483646 w 2561"/>
              <a:gd name="T3" fmla="*/ 2147483646 h 2777"/>
              <a:gd name="T4" fmla="*/ 2147483646 w 2561"/>
              <a:gd name="T5" fmla="*/ 2147483646 h 2777"/>
              <a:gd name="T6" fmla="*/ 2147483646 w 2561"/>
              <a:gd name="T7" fmla="*/ 2147483646 h 2777"/>
              <a:gd name="T8" fmla="*/ 2147483646 w 2561"/>
              <a:gd name="T9" fmla="*/ 2147483646 h 2777"/>
              <a:gd name="T10" fmla="*/ 2147483646 w 2561"/>
              <a:gd name="T11" fmla="*/ 0 h 2777"/>
              <a:gd name="T12" fmla="*/ 0 w 2561"/>
              <a:gd name="T13" fmla="*/ 2147483646 h 2777"/>
              <a:gd name="T14" fmla="*/ 0 w 2561"/>
              <a:gd name="T15" fmla="*/ 2147483646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N"/>
          </a:p>
        </p:txBody>
      </p:sp>
      <p:grpSp>
        <p:nvGrpSpPr>
          <p:cNvPr id="3082" name="Group 10">
            <a:extLst>
              <a:ext uri="{FF2B5EF4-FFF2-40B4-BE49-F238E27FC236}">
                <a16:creationId xmlns:a16="http://schemas.microsoft.com/office/drawing/2014/main" id="{ADDC48A9-1919-490C-BA56-3246964A5FF2}"/>
              </a:ext>
            </a:extLst>
          </p:cNvPr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3099" name="Freeform 11">
              <a:extLst>
                <a:ext uri="{FF2B5EF4-FFF2-40B4-BE49-F238E27FC236}">
                  <a16:creationId xmlns:a16="http://schemas.microsoft.com/office/drawing/2014/main" id="{EAAEFF87-E118-4A6B-B177-1EE5DFAA27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00 w 2177"/>
                <a:gd name="T1" fmla="*/ 79 h 1298"/>
                <a:gd name="T2" fmla="*/ 89 w 2177"/>
                <a:gd name="T3" fmla="*/ 70 h 1298"/>
                <a:gd name="T4" fmla="*/ 84 w 2177"/>
                <a:gd name="T5" fmla="*/ 30 h 1298"/>
                <a:gd name="T6" fmla="*/ 134 w 2177"/>
                <a:gd name="T7" fmla="*/ 21 h 1298"/>
                <a:gd name="T8" fmla="*/ 137 w 2177"/>
                <a:gd name="T9" fmla="*/ 13 h 1298"/>
                <a:gd name="T10" fmla="*/ 132 w 2177"/>
                <a:gd name="T11" fmla="*/ 7 h 1298"/>
                <a:gd name="T12" fmla="*/ 80 w 2177"/>
                <a:gd name="T13" fmla="*/ 14 h 1298"/>
                <a:gd name="T14" fmla="*/ 77 w 2177"/>
                <a:gd name="T15" fmla="*/ 2 h 1298"/>
                <a:gd name="T16" fmla="*/ 68 w 2177"/>
                <a:gd name="T17" fmla="*/ 0 h 1298"/>
                <a:gd name="T18" fmla="*/ 60 w 2177"/>
                <a:gd name="T19" fmla="*/ 2 h 1298"/>
                <a:gd name="T20" fmla="*/ 56 w 2177"/>
                <a:gd name="T21" fmla="*/ 7 h 1298"/>
                <a:gd name="T22" fmla="*/ 59 w 2177"/>
                <a:gd name="T23" fmla="*/ 18 h 1298"/>
                <a:gd name="T24" fmla="*/ 42 w 2177"/>
                <a:gd name="T25" fmla="*/ 28 h 1298"/>
                <a:gd name="T26" fmla="*/ 62 w 2177"/>
                <a:gd name="T27" fmla="*/ 30 h 1298"/>
                <a:gd name="T28" fmla="*/ 70 w 2177"/>
                <a:gd name="T29" fmla="*/ 56 h 1298"/>
                <a:gd name="T30" fmla="*/ 9 w 2177"/>
                <a:gd name="T31" fmla="*/ 30 h 1298"/>
                <a:gd name="T32" fmla="*/ 3 w 2177"/>
                <a:gd name="T33" fmla="*/ 32 h 1298"/>
                <a:gd name="T34" fmla="*/ 0 w 2177"/>
                <a:gd name="T35" fmla="*/ 40 h 1298"/>
                <a:gd name="T36" fmla="*/ 4 w 2177"/>
                <a:gd name="T37" fmla="*/ 49 h 1298"/>
                <a:gd name="T38" fmla="*/ 72 w 2177"/>
                <a:gd name="T39" fmla="*/ 81 h 1298"/>
                <a:gd name="T40" fmla="*/ 87 w 2177"/>
                <a:gd name="T41" fmla="*/ 79 h 1298"/>
                <a:gd name="T42" fmla="*/ 99 w 2177"/>
                <a:gd name="T43" fmla="*/ 82 h 1298"/>
                <a:gd name="T44" fmla="*/ 100 w 2177"/>
                <a:gd name="T45" fmla="*/ 79 h 1298"/>
                <a:gd name="T46" fmla="*/ 100 w 2177"/>
                <a:gd name="T47" fmla="*/ 79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100" name="Freeform 12">
              <a:extLst>
                <a:ext uri="{FF2B5EF4-FFF2-40B4-BE49-F238E27FC236}">
                  <a16:creationId xmlns:a16="http://schemas.microsoft.com/office/drawing/2014/main" id="{6088E52B-A9FA-46C7-828E-8538279178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7 w 143"/>
                <a:gd name="T3" fmla="*/ 0 h 258"/>
                <a:gd name="T4" fmla="*/ 8 w 143"/>
                <a:gd name="T5" fmla="*/ 15 h 258"/>
                <a:gd name="T6" fmla="*/ 0 w 143"/>
                <a:gd name="T7" fmla="*/ 17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101" name="Freeform 13">
              <a:extLst>
                <a:ext uri="{FF2B5EF4-FFF2-40B4-BE49-F238E27FC236}">
                  <a16:creationId xmlns:a16="http://schemas.microsoft.com/office/drawing/2014/main" id="{C2C480A1-36A0-4D78-B9C5-6AE19ECC9B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8 w 1586"/>
                <a:gd name="T1" fmla="*/ 0 h 821"/>
                <a:gd name="T2" fmla="*/ 83 w 1586"/>
                <a:gd name="T3" fmla="*/ 32 h 821"/>
                <a:gd name="T4" fmla="*/ 89 w 1586"/>
                <a:gd name="T5" fmla="*/ 39 h 821"/>
                <a:gd name="T6" fmla="*/ 99 w 1586"/>
                <a:gd name="T7" fmla="*/ 49 h 821"/>
                <a:gd name="T8" fmla="*/ 97 w 1586"/>
                <a:gd name="T9" fmla="*/ 51 h 821"/>
                <a:gd name="T10" fmla="*/ 84 w 1586"/>
                <a:gd name="T11" fmla="*/ 49 h 821"/>
                <a:gd name="T12" fmla="*/ 71 w 1586"/>
                <a:gd name="T13" fmla="*/ 50 h 821"/>
                <a:gd name="T14" fmla="*/ 2 w 1586"/>
                <a:gd name="T15" fmla="*/ 18 h 821"/>
                <a:gd name="T16" fmla="*/ 0 w 1586"/>
                <a:gd name="T17" fmla="*/ 9 h 821"/>
                <a:gd name="T18" fmla="*/ 2 w 1586"/>
                <a:gd name="T19" fmla="*/ 2 h 821"/>
                <a:gd name="T20" fmla="*/ 8 w 1586"/>
                <a:gd name="T21" fmla="*/ 0 h 821"/>
                <a:gd name="T22" fmla="*/ 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102" name="Freeform 14">
              <a:extLst>
                <a:ext uri="{FF2B5EF4-FFF2-40B4-BE49-F238E27FC236}">
                  <a16:creationId xmlns:a16="http://schemas.microsoft.com/office/drawing/2014/main" id="{975A7551-0579-45AE-9F7F-F65E6BBF94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21 h 747"/>
                <a:gd name="T2" fmla="*/ 58 w 1049"/>
                <a:gd name="T3" fmla="*/ 47 h 747"/>
                <a:gd name="T4" fmla="*/ 59 w 1049"/>
                <a:gd name="T5" fmla="*/ 34 h 747"/>
                <a:gd name="T6" fmla="*/ 66 w 1049"/>
                <a:gd name="T7" fmla="*/ 27 h 747"/>
                <a:gd name="T8" fmla="*/ 5 w 1049"/>
                <a:gd name="T9" fmla="*/ 0 h 747"/>
                <a:gd name="T10" fmla="*/ 0 w 1049"/>
                <a:gd name="T11" fmla="*/ 8 h 747"/>
                <a:gd name="T12" fmla="*/ 0 w 1049"/>
                <a:gd name="T13" fmla="*/ 21 h 747"/>
                <a:gd name="T14" fmla="*/ 0 w 1049"/>
                <a:gd name="T15" fmla="*/ 2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103" name="Freeform 15">
              <a:extLst>
                <a:ext uri="{FF2B5EF4-FFF2-40B4-BE49-F238E27FC236}">
                  <a16:creationId xmlns:a16="http://schemas.microsoft.com/office/drawing/2014/main" id="{C385B430-1594-4AD3-84D4-32D5168222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2 h 241"/>
                <a:gd name="T2" fmla="*/ 9 w 272"/>
                <a:gd name="T3" fmla="*/ 0 h 241"/>
                <a:gd name="T4" fmla="*/ 15 w 272"/>
                <a:gd name="T5" fmla="*/ 3 h 241"/>
                <a:gd name="T6" fmla="*/ 16 w 272"/>
                <a:gd name="T7" fmla="*/ 9 h 241"/>
                <a:gd name="T8" fmla="*/ 10 w 272"/>
                <a:gd name="T9" fmla="*/ 10 h 241"/>
                <a:gd name="T10" fmla="*/ 2 w 272"/>
                <a:gd name="T11" fmla="*/ 16 h 241"/>
                <a:gd name="T12" fmla="*/ 0 w 272"/>
                <a:gd name="T13" fmla="*/ 2 h 241"/>
                <a:gd name="T14" fmla="*/ 0 w 272"/>
                <a:gd name="T15" fmla="*/ 2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104" name="Freeform 16">
              <a:extLst>
                <a:ext uri="{FF2B5EF4-FFF2-40B4-BE49-F238E27FC236}">
                  <a16:creationId xmlns:a16="http://schemas.microsoft.com/office/drawing/2014/main" id="{7F39F713-A3FE-4595-A8B2-909115B37D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0 w 152"/>
                <a:gd name="T1" fmla="*/ 1 h 224"/>
                <a:gd name="T2" fmla="*/ 10 w 152"/>
                <a:gd name="T3" fmla="*/ 14 h 224"/>
                <a:gd name="T4" fmla="*/ 0 w 152"/>
                <a:gd name="T5" fmla="*/ 1 h 224"/>
                <a:gd name="T6" fmla="*/ 5 w 152"/>
                <a:gd name="T7" fmla="*/ 0 h 224"/>
                <a:gd name="T8" fmla="*/ 10 w 152"/>
                <a:gd name="T9" fmla="*/ 1 h 224"/>
                <a:gd name="T10" fmla="*/ 10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105" name="Freeform 17">
              <a:extLst>
                <a:ext uri="{FF2B5EF4-FFF2-40B4-BE49-F238E27FC236}">
                  <a16:creationId xmlns:a16="http://schemas.microsoft.com/office/drawing/2014/main" id="{3A46718D-131A-4EAC-8FCD-4827A824AC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5 h 764"/>
                <a:gd name="T2" fmla="*/ 6 w 386"/>
                <a:gd name="T3" fmla="*/ 0 h 764"/>
                <a:gd name="T4" fmla="*/ 15 w 386"/>
                <a:gd name="T5" fmla="*/ 1 h 764"/>
                <a:gd name="T6" fmla="*/ 25 w 386"/>
                <a:gd name="T7" fmla="*/ 48 h 764"/>
                <a:gd name="T8" fmla="*/ 18 w 386"/>
                <a:gd name="T9" fmla="*/ 46 h 764"/>
                <a:gd name="T10" fmla="*/ 10 w 386"/>
                <a:gd name="T11" fmla="*/ 43 h 764"/>
                <a:gd name="T12" fmla="*/ 0 w 386"/>
                <a:gd name="T13" fmla="*/ 5 h 764"/>
                <a:gd name="T14" fmla="*/ 0 w 386"/>
                <a:gd name="T15" fmla="*/ 5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106" name="Freeform 18">
              <a:extLst>
                <a:ext uri="{FF2B5EF4-FFF2-40B4-BE49-F238E27FC236}">
                  <a16:creationId xmlns:a16="http://schemas.microsoft.com/office/drawing/2014/main" id="{9E6B2754-AEB7-4632-802D-1993663C8D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44 w 728"/>
                <a:gd name="T1" fmla="*/ 0 h 348"/>
                <a:gd name="T2" fmla="*/ 0 w 728"/>
                <a:gd name="T3" fmla="*/ 7 h 348"/>
                <a:gd name="T4" fmla="*/ 2 w 728"/>
                <a:gd name="T5" fmla="*/ 22 h 348"/>
                <a:gd name="T6" fmla="*/ 45 w 728"/>
                <a:gd name="T7" fmla="*/ 15 h 348"/>
                <a:gd name="T8" fmla="*/ 46 w 728"/>
                <a:gd name="T9" fmla="*/ 3 h 348"/>
                <a:gd name="T10" fmla="*/ 44 w 728"/>
                <a:gd name="T11" fmla="*/ 0 h 348"/>
                <a:gd name="T12" fmla="*/ 44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107" name="Freeform 19">
              <a:extLst>
                <a:ext uri="{FF2B5EF4-FFF2-40B4-BE49-F238E27FC236}">
                  <a16:creationId xmlns:a16="http://schemas.microsoft.com/office/drawing/2014/main" id="{C72E768D-38EF-4B95-8B11-BFE75C7E21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17 w 312"/>
                <a:gd name="T1" fmla="*/ 0 h 135"/>
                <a:gd name="T2" fmla="*/ 0 w 312"/>
                <a:gd name="T3" fmla="*/ 4 h 135"/>
                <a:gd name="T4" fmla="*/ 20 w 312"/>
                <a:gd name="T5" fmla="*/ 8 h 135"/>
                <a:gd name="T6" fmla="*/ 17 w 312"/>
                <a:gd name="T7" fmla="*/ 0 h 135"/>
                <a:gd name="T8" fmla="*/ 17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grpSp>
          <p:nvGrpSpPr>
            <p:cNvPr id="3108" name="Group 20">
              <a:extLst>
                <a:ext uri="{FF2B5EF4-FFF2-40B4-BE49-F238E27FC236}">
                  <a16:creationId xmlns:a16="http://schemas.microsoft.com/office/drawing/2014/main" id="{34C0B99A-1A37-42B1-BA38-3206AF9C272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3109" name="Group 21">
                <a:extLst>
                  <a:ext uri="{FF2B5EF4-FFF2-40B4-BE49-F238E27FC236}">
                    <a16:creationId xmlns:a16="http://schemas.microsoft.com/office/drawing/2014/main" id="{CE64552E-EAC2-46C6-8453-B949ED9CB571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3122" name="Freeform 22">
                  <a:extLst>
                    <a:ext uri="{FF2B5EF4-FFF2-40B4-BE49-F238E27FC236}">
                      <a16:creationId xmlns:a16="http://schemas.microsoft.com/office/drawing/2014/main" id="{C92D6606-1B81-4C59-9498-3BCF2C982B0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6 h 175"/>
                    <a:gd name="T2" fmla="*/ 8 w 313"/>
                    <a:gd name="T3" fmla="*/ 0 h 175"/>
                    <a:gd name="T4" fmla="*/ 14 w 313"/>
                    <a:gd name="T5" fmla="*/ 0 h 175"/>
                    <a:gd name="T6" fmla="*/ 19 w 313"/>
                    <a:gd name="T7" fmla="*/ 1 h 175"/>
                    <a:gd name="T8" fmla="*/ 20 w 313"/>
                    <a:gd name="T9" fmla="*/ 5 h 175"/>
                    <a:gd name="T10" fmla="*/ 11 w 313"/>
                    <a:gd name="T11" fmla="*/ 4 h 175"/>
                    <a:gd name="T12" fmla="*/ 5 w 313"/>
                    <a:gd name="T13" fmla="*/ 6 h 175"/>
                    <a:gd name="T14" fmla="*/ 1 w 313"/>
                    <a:gd name="T15" fmla="*/ 10 h 175"/>
                    <a:gd name="T16" fmla="*/ 0 w 313"/>
                    <a:gd name="T17" fmla="*/ 6 h 175"/>
                    <a:gd name="T18" fmla="*/ 0 w 313"/>
                    <a:gd name="T19" fmla="*/ 6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123" name="Freeform 23">
                  <a:extLst>
                    <a:ext uri="{FF2B5EF4-FFF2-40B4-BE49-F238E27FC236}">
                      <a16:creationId xmlns:a16="http://schemas.microsoft.com/office/drawing/2014/main" id="{007EE38B-273C-486E-9C27-CAD5E0488A8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3 h 266"/>
                    <a:gd name="T2" fmla="*/ 10 w 230"/>
                    <a:gd name="T3" fmla="*/ 17 h 266"/>
                    <a:gd name="T4" fmla="*/ 15 w 230"/>
                    <a:gd name="T5" fmla="*/ 16 h 266"/>
                    <a:gd name="T6" fmla="*/ 14 w 230"/>
                    <a:gd name="T7" fmla="*/ 2 h 266"/>
                    <a:gd name="T8" fmla="*/ 11 w 230"/>
                    <a:gd name="T9" fmla="*/ 0 h 266"/>
                    <a:gd name="T10" fmla="*/ 12 w 230"/>
                    <a:gd name="T11" fmla="*/ 13 h 266"/>
                    <a:gd name="T12" fmla="*/ 5 w 230"/>
                    <a:gd name="T13" fmla="*/ 1 h 266"/>
                    <a:gd name="T14" fmla="*/ 0 w 230"/>
                    <a:gd name="T15" fmla="*/ 3 h 266"/>
                    <a:gd name="T16" fmla="*/ 0 w 230"/>
                    <a:gd name="T17" fmla="*/ 3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124" name="Freeform 24">
                  <a:extLst>
                    <a:ext uri="{FF2B5EF4-FFF2-40B4-BE49-F238E27FC236}">
                      <a16:creationId xmlns:a16="http://schemas.microsoft.com/office/drawing/2014/main" id="{9F9FCE29-1296-4FD5-B8CC-8B0AC40C93D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2 h 234"/>
                    <a:gd name="T2" fmla="*/ 2 w 87"/>
                    <a:gd name="T3" fmla="*/ 6 h 234"/>
                    <a:gd name="T4" fmla="*/ 2 w 87"/>
                    <a:gd name="T5" fmla="*/ 10 h 234"/>
                    <a:gd name="T6" fmla="*/ 1 w 87"/>
                    <a:gd name="T7" fmla="*/ 15 h 234"/>
                    <a:gd name="T8" fmla="*/ 5 w 87"/>
                    <a:gd name="T9" fmla="*/ 14 h 234"/>
                    <a:gd name="T10" fmla="*/ 5 w 87"/>
                    <a:gd name="T11" fmla="*/ 8 h 234"/>
                    <a:gd name="T12" fmla="*/ 2 w 87"/>
                    <a:gd name="T13" fmla="*/ 0 h 234"/>
                    <a:gd name="T14" fmla="*/ 0 w 87"/>
                    <a:gd name="T15" fmla="*/ 2 h 234"/>
                    <a:gd name="T16" fmla="*/ 0 w 87"/>
                    <a:gd name="T17" fmla="*/ 2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sp>
            <p:nvSpPr>
              <p:cNvPr id="3110" name="Freeform 25">
                <a:extLst>
                  <a:ext uri="{FF2B5EF4-FFF2-40B4-BE49-F238E27FC236}">
                    <a16:creationId xmlns:a16="http://schemas.microsoft.com/office/drawing/2014/main" id="{48586E0B-A83B-42CA-AFFB-D69D2C8BAA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7 w 1190"/>
                  <a:gd name="T1" fmla="*/ 0 h 500"/>
                  <a:gd name="T2" fmla="*/ 75 w 1190"/>
                  <a:gd name="T3" fmla="*/ 31 h 500"/>
                  <a:gd name="T4" fmla="*/ 68 w 1190"/>
                  <a:gd name="T5" fmla="*/ 32 h 500"/>
                  <a:gd name="T6" fmla="*/ 0 w 1190"/>
                  <a:gd name="T7" fmla="*/ 2 h 500"/>
                  <a:gd name="T8" fmla="*/ 7 w 1190"/>
                  <a:gd name="T9" fmla="*/ 0 h 500"/>
                  <a:gd name="T10" fmla="*/ 7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3111" name="Freeform 26">
                <a:extLst>
                  <a:ext uri="{FF2B5EF4-FFF2-40B4-BE49-F238E27FC236}">
                    <a16:creationId xmlns:a16="http://schemas.microsoft.com/office/drawing/2014/main" id="{7F48D38A-6B87-4F57-B175-BDD5FE0560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0 w 489"/>
                  <a:gd name="T1" fmla="*/ 3 h 296"/>
                  <a:gd name="T2" fmla="*/ 10 w 489"/>
                  <a:gd name="T3" fmla="*/ 5 h 296"/>
                  <a:gd name="T4" fmla="*/ 20 w 489"/>
                  <a:gd name="T5" fmla="*/ 9 h 296"/>
                  <a:gd name="T6" fmla="*/ 27 w 489"/>
                  <a:gd name="T7" fmla="*/ 16 h 296"/>
                  <a:gd name="T8" fmla="*/ 20 w 489"/>
                  <a:gd name="T9" fmla="*/ 15 h 296"/>
                  <a:gd name="T10" fmla="*/ 8 w 489"/>
                  <a:gd name="T11" fmla="*/ 10 h 296"/>
                  <a:gd name="T12" fmla="*/ 3 w 489"/>
                  <a:gd name="T13" fmla="*/ 5 h 296"/>
                  <a:gd name="T14" fmla="*/ 6 w 489"/>
                  <a:gd name="T15" fmla="*/ 11 h 296"/>
                  <a:gd name="T16" fmla="*/ 17 w 489"/>
                  <a:gd name="T17" fmla="*/ 17 h 296"/>
                  <a:gd name="T18" fmla="*/ 29 w 489"/>
                  <a:gd name="T19" fmla="*/ 19 h 296"/>
                  <a:gd name="T20" fmla="*/ 30 w 489"/>
                  <a:gd name="T21" fmla="*/ 14 h 296"/>
                  <a:gd name="T22" fmla="*/ 24 w 489"/>
                  <a:gd name="T23" fmla="*/ 8 h 296"/>
                  <a:gd name="T24" fmla="*/ 10 w 489"/>
                  <a:gd name="T25" fmla="*/ 2 h 296"/>
                  <a:gd name="T26" fmla="*/ 0 w 489"/>
                  <a:gd name="T27" fmla="*/ 0 h 296"/>
                  <a:gd name="T28" fmla="*/ 0 w 489"/>
                  <a:gd name="T29" fmla="*/ 3 h 296"/>
                  <a:gd name="T30" fmla="*/ 0 w 489"/>
                  <a:gd name="T31" fmla="*/ 3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3112" name="Freeform 27">
                <a:extLst>
                  <a:ext uri="{FF2B5EF4-FFF2-40B4-BE49-F238E27FC236}">
                    <a16:creationId xmlns:a16="http://schemas.microsoft.com/office/drawing/2014/main" id="{354CA4B9-659F-4F29-8695-F50A1CD3916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2 w 213"/>
                  <a:gd name="T1" fmla="*/ 0 h 478"/>
                  <a:gd name="T2" fmla="*/ 6 w 213"/>
                  <a:gd name="T3" fmla="*/ 1 h 478"/>
                  <a:gd name="T4" fmla="*/ 5 w 213"/>
                  <a:gd name="T5" fmla="*/ 12 h 478"/>
                  <a:gd name="T6" fmla="*/ 7 w 213"/>
                  <a:gd name="T7" fmla="*/ 20 h 478"/>
                  <a:gd name="T8" fmla="*/ 14 w 213"/>
                  <a:gd name="T9" fmla="*/ 28 h 478"/>
                  <a:gd name="T10" fmla="*/ 7 w 213"/>
                  <a:gd name="T11" fmla="*/ 29 h 478"/>
                  <a:gd name="T12" fmla="*/ 2 w 213"/>
                  <a:gd name="T13" fmla="*/ 21 h 478"/>
                  <a:gd name="T14" fmla="*/ 0 w 213"/>
                  <a:gd name="T15" fmla="*/ 3 h 478"/>
                  <a:gd name="T16" fmla="*/ 2 w 213"/>
                  <a:gd name="T17" fmla="*/ 0 h 478"/>
                  <a:gd name="T18" fmla="*/ 2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grpSp>
            <p:nvGrpSpPr>
              <p:cNvPr id="3113" name="Group 28">
                <a:extLst>
                  <a:ext uri="{FF2B5EF4-FFF2-40B4-BE49-F238E27FC236}">
                    <a16:creationId xmlns:a16="http://schemas.microsoft.com/office/drawing/2014/main" id="{DF4C8175-5694-419E-9920-2D3D521F93EE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3114" name="Freeform 29">
                  <a:extLst>
                    <a:ext uri="{FF2B5EF4-FFF2-40B4-BE49-F238E27FC236}">
                      <a16:creationId xmlns:a16="http://schemas.microsoft.com/office/drawing/2014/main" id="{C7370C38-30DE-4E3A-A03B-E1E1444593D2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7 w 150"/>
                    <a:gd name="T1" fmla="*/ 0 h 173"/>
                    <a:gd name="T2" fmla="*/ 3 w 150"/>
                    <a:gd name="T3" fmla="*/ 5 h 173"/>
                    <a:gd name="T4" fmla="*/ 0 w 150"/>
                    <a:gd name="T5" fmla="*/ 11 h 173"/>
                    <a:gd name="T6" fmla="*/ 5 w 150"/>
                    <a:gd name="T7" fmla="*/ 10 h 173"/>
                    <a:gd name="T8" fmla="*/ 7 w 150"/>
                    <a:gd name="T9" fmla="*/ 6 h 173"/>
                    <a:gd name="T10" fmla="*/ 10 w 150"/>
                    <a:gd name="T11" fmla="*/ 2 h 173"/>
                    <a:gd name="T12" fmla="*/ 7 w 150"/>
                    <a:gd name="T13" fmla="*/ 0 h 173"/>
                    <a:gd name="T14" fmla="*/ 7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115" name="Freeform 30">
                  <a:extLst>
                    <a:ext uri="{FF2B5EF4-FFF2-40B4-BE49-F238E27FC236}">
                      <a16:creationId xmlns:a16="http://schemas.microsoft.com/office/drawing/2014/main" id="{D45DD09C-590F-4E6B-B4C8-FEBD7B68A53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0 w 1684"/>
                    <a:gd name="T1" fmla="*/ 0 h 880"/>
                    <a:gd name="T2" fmla="*/ 4 w 1684"/>
                    <a:gd name="T3" fmla="*/ 4 h 880"/>
                    <a:gd name="T4" fmla="*/ 0 w 1684"/>
                    <a:gd name="T5" fmla="*/ 13 h 880"/>
                    <a:gd name="T6" fmla="*/ 5 w 1684"/>
                    <a:gd name="T7" fmla="*/ 23 h 880"/>
                    <a:gd name="T8" fmla="*/ 74 w 1684"/>
                    <a:gd name="T9" fmla="*/ 55 h 880"/>
                    <a:gd name="T10" fmla="*/ 89 w 1684"/>
                    <a:gd name="T11" fmla="*/ 53 h 880"/>
                    <a:gd name="T12" fmla="*/ 101 w 1684"/>
                    <a:gd name="T13" fmla="*/ 55 h 880"/>
                    <a:gd name="T14" fmla="*/ 106 w 1684"/>
                    <a:gd name="T15" fmla="*/ 51 h 880"/>
                    <a:gd name="T16" fmla="*/ 94 w 1684"/>
                    <a:gd name="T17" fmla="*/ 42 h 880"/>
                    <a:gd name="T18" fmla="*/ 90 w 1684"/>
                    <a:gd name="T19" fmla="*/ 32 h 880"/>
                    <a:gd name="T20" fmla="*/ 86 w 1684"/>
                    <a:gd name="T21" fmla="*/ 33 h 880"/>
                    <a:gd name="T22" fmla="*/ 90 w 1684"/>
                    <a:gd name="T23" fmla="*/ 42 h 880"/>
                    <a:gd name="T24" fmla="*/ 99 w 1684"/>
                    <a:gd name="T25" fmla="*/ 51 h 880"/>
                    <a:gd name="T26" fmla="*/ 89 w 1684"/>
                    <a:gd name="T27" fmla="*/ 50 h 880"/>
                    <a:gd name="T28" fmla="*/ 77 w 1684"/>
                    <a:gd name="T29" fmla="*/ 51 h 880"/>
                    <a:gd name="T30" fmla="*/ 79 w 1684"/>
                    <a:gd name="T31" fmla="*/ 41 h 880"/>
                    <a:gd name="T32" fmla="*/ 84 w 1684"/>
                    <a:gd name="T33" fmla="*/ 34 h 880"/>
                    <a:gd name="T34" fmla="*/ 78 w 1684"/>
                    <a:gd name="T35" fmla="*/ 35 h 880"/>
                    <a:gd name="T36" fmla="*/ 73 w 1684"/>
                    <a:gd name="T37" fmla="*/ 42 h 880"/>
                    <a:gd name="T38" fmla="*/ 72 w 1684"/>
                    <a:gd name="T39" fmla="*/ 50 h 880"/>
                    <a:gd name="T40" fmla="*/ 7 w 1684"/>
                    <a:gd name="T41" fmla="*/ 20 h 880"/>
                    <a:gd name="T42" fmla="*/ 5 w 1684"/>
                    <a:gd name="T43" fmla="*/ 14 h 880"/>
                    <a:gd name="T44" fmla="*/ 7 w 1684"/>
                    <a:gd name="T45" fmla="*/ 6 h 880"/>
                    <a:gd name="T46" fmla="*/ 14 w 1684"/>
                    <a:gd name="T47" fmla="*/ 0 h 880"/>
                    <a:gd name="T48" fmla="*/ 10 w 1684"/>
                    <a:gd name="T49" fmla="*/ 0 h 880"/>
                    <a:gd name="T50" fmla="*/ 10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116" name="Freeform 31">
                  <a:extLst>
                    <a:ext uri="{FF2B5EF4-FFF2-40B4-BE49-F238E27FC236}">
                      <a16:creationId xmlns:a16="http://schemas.microsoft.com/office/drawing/2014/main" id="{1360B0A0-9677-4E2B-A65C-63428AC2A47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8 w 160"/>
                    <a:gd name="T1" fmla="*/ 0 h 335"/>
                    <a:gd name="T2" fmla="*/ 2 w 160"/>
                    <a:gd name="T3" fmla="*/ 6 h 335"/>
                    <a:gd name="T4" fmla="*/ 0 w 160"/>
                    <a:gd name="T5" fmla="*/ 14 h 335"/>
                    <a:gd name="T6" fmla="*/ 3 w 160"/>
                    <a:gd name="T7" fmla="*/ 19 h 335"/>
                    <a:gd name="T8" fmla="*/ 6 w 160"/>
                    <a:gd name="T9" fmla="*/ 20 h 335"/>
                    <a:gd name="T10" fmla="*/ 5 w 160"/>
                    <a:gd name="T11" fmla="*/ 9 h 335"/>
                    <a:gd name="T12" fmla="*/ 10 w 160"/>
                    <a:gd name="T13" fmla="*/ 1 h 335"/>
                    <a:gd name="T14" fmla="*/ 8 w 160"/>
                    <a:gd name="T15" fmla="*/ 0 h 335"/>
                    <a:gd name="T16" fmla="*/ 8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117" name="Freeform 32">
                  <a:extLst>
                    <a:ext uri="{FF2B5EF4-FFF2-40B4-BE49-F238E27FC236}">
                      <a16:creationId xmlns:a16="http://schemas.microsoft.com/office/drawing/2014/main" id="{E6FE65C1-D065-411F-90AA-33DF5A237BB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14 w 642"/>
                    <a:gd name="T1" fmla="*/ 56 h 1188"/>
                    <a:gd name="T2" fmla="*/ 0 w 642"/>
                    <a:gd name="T3" fmla="*/ 8 h 1188"/>
                    <a:gd name="T4" fmla="*/ 6 w 642"/>
                    <a:gd name="T5" fmla="*/ 3 h 1188"/>
                    <a:gd name="T6" fmla="*/ 17 w 642"/>
                    <a:gd name="T7" fmla="*/ 0 h 1188"/>
                    <a:gd name="T8" fmla="*/ 25 w 642"/>
                    <a:gd name="T9" fmla="*/ 4 h 1188"/>
                    <a:gd name="T10" fmla="*/ 41 w 642"/>
                    <a:gd name="T11" fmla="*/ 75 h 1188"/>
                    <a:gd name="T12" fmla="*/ 35 w 642"/>
                    <a:gd name="T13" fmla="*/ 69 h 1188"/>
                    <a:gd name="T14" fmla="*/ 23 w 642"/>
                    <a:gd name="T15" fmla="*/ 7 h 1188"/>
                    <a:gd name="T16" fmla="*/ 15 w 642"/>
                    <a:gd name="T17" fmla="*/ 4 h 1188"/>
                    <a:gd name="T18" fmla="*/ 8 w 642"/>
                    <a:gd name="T19" fmla="*/ 5 h 1188"/>
                    <a:gd name="T20" fmla="*/ 5 w 642"/>
                    <a:gd name="T21" fmla="*/ 9 h 1188"/>
                    <a:gd name="T22" fmla="*/ 20 w 642"/>
                    <a:gd name="T23" fmla="*/ 58 h 1188"/>
                    <a:gd name="T24" fmla="*/ 14 w 642"/>
                    <a:gd name="T25" fmla="*/ 56 h 1188"/>
                    <a:gd name="T26" fmla="*/ 14 w 642"/>
                    <a:gd name="T27" fmla="*/ 56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118" name="Freeform 33">
                  <a:extLst>
                    <a:ext uri="{FF2B5EF4-FFF2-40B4-BE49-F238E27FC236}">
                      <a16:creationId xmlns:a16="http://schemas.microsoft.com/office/drawing/2014/main" id="{DCFE9D74-1FD8-47AE-AC66-A6E883BDB9C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2 h 504"/>
                    <a:gd name="T2" fmla="*/ 5 w 192"/>
                    <a:gd name="T3" fmla="*/ 13 h 504"/>
                    <a:gd name="T4" fmla="*/ 8 w 192"/>
                    <a:gd name="T5" fmla="*/ 20 h 504"/>
                    <a:gd name="T6" fmla="*/ 8 w 192"/>
                    <a:gd name="T7" fmla="*/ 32 h 504"/>
                    <a:gd name="T8" fmla="*/ 12 w 192"/>
                    <a:gd name="T9" fmla="*/ 32 h 504"/>
                    <a:gd name="T10" fmla="*/ 12 w 192"/>
                    <a:gd name="T11" fmla="*/ 23 h 504"/>
                    <a:gd name="T12" fmla="*/ 11 w 192"/>
                    <a:gd name="T13" fmla="*/ 13 h 504"/>
                    <a:gd name="T14" fmla="*/ 7 w 192"/>
                    <a:gd name="T15" fmla="*/ 4 h 504"/>
                    <a:gd name="T16" fmla="*/ 4 w 192"/>
                    <a:gd name="T17" fmla="*/ 0 h 504"/>
                    <a:gd name="T18" fmla="*/ 0 w 192"/>
                    <a:gd name="T19" fmla="*/ 2 h 504"/>
                    <a:gd name="T20" fmla="*/ 0 w 192"/>
                    <a:gd name="T21" fmla="*/ 2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119" name="Freeform 34">
                  <a:extLst>
                    <a:ext uri="{FF2B5EF4-FFF2-40B4-BE49-F238E27FC236}">
                      <a16:creationId xmlns:a16="http://schemas.microsoft.com/office/drawing/2014/main" id="{09636360-26C0-415C-8B09-46860880B7A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19 w 390"/>
                    <a:gd name="T1" fmla="*/ 0 h 269"/>
                    <a:gd name="T2" fmla="*/ 17 w 390"/>
                    <a:gd name="T3" fmla="*/ 2 h 269"/>
                    <a:gd name="T4" fmla="*/ 16 w 390"/>
                    <a:gd name="T5" fmla="*/ 5 h 269"/>
                    <a:gd name="T6" fmla="*/ 0 w 390"/>
                    <a:gd name="T7" fmla="*/ 11 h 269"/>
                    <a:gd name="T8" fmla="*/ 0 w 390"/>
                    <a:gd name="T9" fmla="*/ 14 h 269"/>
                    <a:gd name="T10" fmla="*/ 18 w 390"/>
                    <a:gd name="T11" fmla="*/ 15 h 269"/>
                    <a:gd name="T12" fmla="*/ 20 w 390"/>
                    <a:gd name="T13" fmla="*/ 17 h 269"/>
                    <a:gd name="T14" fmla="*/ 25 w 390"/>
                    <a:gd name="T15" fmla="*/ 17 h 269"/>
                    <a:gd name="T16" fmla="*/ 24 w 390"/>
                    <a:gd name="T17" fmla="*/ 12 h 269"/>
                    <a:gd name="T18" fmla="*/ 8 w 390"/>
                    <a:gd name="T19" fmla="*/ 11 h 269"/>
                    <a:gd name="T20" fmla="*/ 21 w 390"/>
                    <a:gd name="T21" fmla="*/ 6 h 269"/>
                    <a:gd name="T22" fmla="*/ 19 w 390"/>
                    <a:gd name="T23" fmla="*/ 0 h 269"/>
                    <a:gd name="T24" fmla="*/ 19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120" name="Freeform 35">
                  <a:extLst>
                    <a:ext uri="{FF2B5EF4-FFF2-40B4-BE49-F238E27FC236}">
                      <a16:creationId xmlns:a16="http://schemas.microsoft.com/office/drawing/2014/main" id="{8F4D82AA-BF4C-4EED-915F-D80B9234C64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9 h 424"/>
                    <a:gd name="T2" fmla="*/ 54 w 941"/>
                    <a:gd name="T3" fmla="*/ 0 h 424"/>
                    <a:gd name="T4" fmla="*/ 58 w 941"/>
                    <a:gd name="T5" fmla="*/ 5 h 424"/>
                    <a:gd name="T6" fmla="*/ 59 w 941"/>
                    <a:gd name="T7" fmla="*/ 12 h 424"/>
                    <a:gd name="T8" fmla="*/ 57 w 941"/>
                    <a:gd name="T9" fmla="*/ 18 h 424"/>
                    <a:gd name="T10" fmla="*/ 4 w 941"/>
                    <a:gd name="T11" fmla="*/ 27 h 424"/>
                    <a:gd name="T12" fmla="*/ 4 w 941"/>
                    <a:gd name="T13" fmla="*/ 24 h 424"/>
                    <a:gd name="T14" fmla="*/ 54 w 941"/>
                    <a:gd name="T15" fmla="*/ 16 h 424"/>
                    <a:gd name="T16" fmla="*/ 56 w 941"/>
                    <a:gd name="T17" fmla="*/ 10 h 424"/>
                    <a:gd name="T18" fmla="*/ 53 w 941"/>
                    <a:gd name="T19" fmla="*/ 4 h 424"/>
                    <a:gd name="T20" fmla="*/ 0 w 941"/>
                    <a:gd name="T21" fmla="*/ 12 h 424"/>
                    <a:gd name="T22" fmla="*/ 0 w 941"/>
                    <a:gd name="T23" fmla="*/ 9 h 424"/>
                    <a:gd name="T24" fmla="*/ 0 w 941"/>
                    <a:gd name="T25" fmla="*/ 9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121" name="Freeform 36">
                  <a:extLst>
                    <a:ext uri="{FF2B5EF4-FFF2-40B4-BE49-F238E27FC236}">
                      <a16:creationId xmlns:a16="http://schemas.microsoft.com/office/drawing/2014/main" id="{75B8C928-5FAA-4868-A2B5-AB677947B982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7 h 173"/>
                    <a:gd name="T2" fmla="*/ 5 w 488"/>
                    <a:gd name="T3" fmla="*/ 10 h 173"/>
                    <a:gd name="T4" fmla="*/ 14 w 488"/>
                    <a:gd name="T5" fmla="*/ 10 h 173"/>
                    <a:gd name="T6" fmla="*/ 27 w 488"/>
                    <a:gd name="T7" fmla="*/ 7 h 173"/>
                    <a:gd name="T8" fmla="*/ 31 w 488"/>
                    <a:gd name="T9" fmla="*/ 2 h 173"/>
                    <a:gd name="T10" fmla="*/ 28 w 488"/>
                    <a:gd name="T11" fmla="*/ 0 h 173"/>
                    <a:gd name="T12" fmla="*/ 16 w 488"/>
                    <a:gd name="T13" fmla="*/ 0 h 173"/>
                    <a:gd name="T14" fmla="*/ 7 w 488"/>
                    <a:gd name="T15" fmla="*/ 0 h 173"/>
                    <a:gd name="T16" fmla="*/ 1 w 488"/>
                    <a:gd name="T17" fmla="*/ 4 h 173"/>
                    <a:gd name="T18" fmla="*/ 7 w 488"/>
                    <a:gd name="T19" fmla="*/ 5 h 173"/>
                    <a:gd name="T20" fmla="*/ 18 w 488"/>
                    <a:gd name="T21" fmla="*/ 3 h 173"/>
                    <a:gd name="T22" fmla="*/ 27 w 488"/>
                    <a:gd name="T23" fmla="*/ 3 h 173"/>
                    <a:gd name="T24" fmla="*/ 17 w 488"/>
                    <a:gd name="T25" fmla="*/ 6 h 173"/>
                    <a:gd name="T26" fmla="*/ 9 w 488"/>
                    <a:gd name="T27" fmla="*/ 7 h 173"/>
                    <a:gd name="T28" fmla="*/ 0 w 488"/>
                    <a:gd name="T29" fmla="*/ 7 h 173"/>
                    <a:gd name="T30" fmla="*/ 0 w 488"/>
                    <a:gd name="T31" fmla="*/ 7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</p:grpSp>
      </p:grpSp>
      <p:grpSp>
        <p:nvGrpSpPr>
          <p:cNvPr id="3083" name="Group 37">
            <a:extLst>
              <a:ext uri="{FF2B5EF4-FFF2-40B4-BE49-F238E27FC236}">
                <a16:creationId xmlns:a16="http://schemas.microsoft.com/office/drawing/2014/main" id="{F4E347EB-C5E8-40EE-9BB2-0EBBB5AF211E}"/>
              </a:ext>
            </a:extLst>
          </p:cNvPr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3097" name="Freeform 38">
              <a:extLst>
                <a:ext uri="{FF2B5EF4-FFF2-40B4-BE49-F238E27FC236}">
                  <a16:creationId xmlns:a16="http://schemas.microsoft.com/office/drawing/2014/main" id="{4FBAF5F4-F78D-42B1-8B51-CBB9BFC746E2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3 w 772"/>
                <a:gd name="T1" fmla="*/ 115 h 3266"/>
                <a:gd name="T2" fmla="*/ 2 w 772"/>
                <a:gd name="T3" fmla="*/ 107 h 3266"/>
                <a:gd name="T4" fmla="*/ 2 w 772"/>
                <a:gd name="T5" fmla="*/ 101 h 3266"/>
                <a:gd name="T6" fmla="*/ 2 w 772"/>
                <a:gd name="T7" fmla="*/ 93 h 3266"/>
                <a:gd name="T8" fmla="*/ 3 w 772"/>
                <a:gd name="T9" fmla="*/ 82 h 3266"/>
                <a:gd name="T10" fmla="*/ 3 w 772"/>
                <a:gd name="T11" fmla="*/ 76 h 3266"/>
                <a:gd name="T12" fmla="*/ 3 w 772"/>
                <a:gd name="T13" fmla="*/ 71 h 3266"/>
                <a:gd name="T14" fmla="*/ 2 w 772"/>
                <a:gd name="T15" fmla="*/ 68 h 3266"/>
                <a:gd name="T16" fmla="*/ 2 w 772"/>
                <a:gd name="T17" fmla="*/ 63 h 3266"/>
                <a:gd name="T18" fmla="*/ 2 w 772"/>
                <a:gd name="T19" fmla="*/ 58 h 3266"/>
                <a:gd name="T20" fmla="*/ 4 w 772"/>
                <a:gd name="T21" fmla="*/ 42 h 3266"/>
                <a:gd name="T22" fmla="*/ 4 w 772"/>
                <a:gd name="T23" fmla="*/ 35 h 3266"/>
                <a:gd name="T24" fmla="*/ 3 w 772"/>
                <a:gd name="T25" fmla="*/ 26 h 3266"/>
                <a:gd name="T26" fmla="*/ 2 w 772"/>
                <a:gd name="T27" fmla="*/ 22 h 3266"/>
                <a:gd name="T28" fmla="*/ 1 w 772"/>
                <a:gd name="T29" fmla="*/ 15 h 3266"/>
                <a:gd name="T30" fmla="*/ 0 w 772"/>
                <a:gd name="T31" fmla="*/ 0 h 3266"/>
                <a:gd name="T32" fmla="*/ 0 w 772"/>
                <a:gd name="T33" fmla="*/ 14 h 3266"/>
                <a:gd name="T34" fmla="*/ 1 w 772"/>
                <a:gd name="T35" fmla="*/ 22 h 3266"/>
                <a:gd name="T36" fmla="*/ 2 w 772"/>
                <a:gd name="T37" fmla="*/ 28 h 3266"/>
                <a:gd name="T38" fmla="*/ 3 w 772"/>
                <a:gd name="T39" fmla="*/ 30 h 3266"/>
                <a:gd name="T40" fmla="*/ 3 w 772"/>
                <a:gd name="T41" fmla="*/ 38 h 3266"/>
                <a:gd name="T42" fmla="*/ 2 w 772"/>
                <a:gd name="T43" fmla="*/ 46 h 3266"/>
                <a:gd name="T44" fmla="*/ 1 w 772"/>
                <a:gd name="T45" fmla="*/ 60 h 3266"/>
                <a:gd name="T46" fmla="*/ 1 w 772"/>
                <a:gd name="T47" fmla="*/ 69 h 3266"/>
                <a:gd name="T48" fmla="*/ 2 w 772"/>
                <a:gd name="T49" fmla="*/ 75 h 3266"/>
                <a:gd name="T50" fmla="*/ 2 w 772"/>
                <a:gd name="T51" fmla="*/ 80 h 3266"/>
                <a:gd name="T52" fmla="*/ 1 w 772"/>
                <a:gd name="T53" fmla="*/ 89 h 3266"/>
                <a:gd name="T54" fmla="*/ 1 w 772"/>
                <a:gd name="T55" fmla="*/ 99 h 3266"/>
                <a:gd name="T56" fmla="*/ 1 w 772"/>
                <a:gd name="T57" fmla="*/ 109 h 3266"/>
                <a:gd name="T58" fmla="*/ 2 w 772"/>
                <a:gd name="T59" fmla="*/ 114 h 3266"/>
                <a:gd name="T60" fmla="*/ 3 w 772"/>
                <a:gd name="T61" fmla="*/ 119 h 3266"/>
                <a:gd name="T62" fmla="*/ 3 w 772"/>
                <a:gd name="T63" fmla="*/ 115 h 3266"/>
                <a:gd name="T64" fmla="*/ 3 w 772"/>
                <a:gd name="T65" fmla="*/ 115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098" name="Freeform 39">
              <a:extLst>
                <a:ext uri="{FF2B5EF4-FFF2-40B4-BE49-F238E27FC236}">
                  <a16:creationId xmlns:a16="http://schemas.microsoft.com/office/drawing/2014/main" id="{3E63A6F8-B8DE-461B-BC4D-B3B456B98BB4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3 w 772"/>
                <a:gd name="T1" fmla="*/ 198 h 3266"/>
                <a:gd name="T2" fmla="*/ 2 w 772"/>
                <a:gd name="T3" fmla="*/ 185 h 3266"/>
                <a:gd name="T4" fmla="*/ 2 w 772"/>
                <a:gd name="T5" fmla="*/ 174 h 3266"/>
                <a:gd name="T6" fmla="*/ 2 w 772"/>
                <a:gd name="T7" fmla="*/ 159 h 3266"/>
                <a:gd name="T8" fmla="*/ 3 w 772"/>
                <a:gd name="T9" fmla="*/ 141 h 3266"/>
                <a:gd name="T10" fmla="*/ 3 w 772"/>
                <a:gd name="T11" fmla="*/ 130 h 3266"/>
                <a:gd name="T12" fmla="*/ 3 w 772"/>
                <a:gd name="T13" fmla="*/ 122 h 3266"/>
                <a:gd name="T14" fmla="*/ 2 w 772"/>
                <a:gd name="T15" fmla="*/ 117 h 3266"/>
                <a:gd name="T16" fmla="*/ 2 w 772"/>
                <a:gd name="T17" fmla="*/ 110 h 3266"/>
                <a:gd name="T18" fmla="*/ 2 w 772"/>
                <a:gd name="T19" fmla="*/ 100 h 3266"/>
                <a:gd name="T20" fmla="*/ 4 w 772"/>
                <a:gd name="T21" fmla="*/ 73 h 3266"/>
                <a:gd name="T22" fmla="*/ 4 w 772"/>
                <a:gd name="T23" fmla="*/ 60 h 3266"/>
                <a:gd name="T24" fmla="*/ 3 w 772"/>
                <a:gd name="T25" fmla="*/ 45 h 3266"/>
                <a:gd name="T26" fmla="*/ 2 w 772"/>
                <a:gd name="T27" fmla="*/ 38 h 3266"/>
                <a:gd name="T28" fmla="*/ 1 w 772"/>
                <a:gd name="T29" fmla="*/ 27 h 3266"/>
                <a:gd name="T30" fmla="*/ 0 w 772"/>
                <a:gd name="T31" fmla="*/ 0 h 3266"/>
                <a:gd name="T32" fmla="*/ 0 w 772"/>
                <a:gd name="T33" fmla="*/ 24 h 3266"/>
                <a:gd name="T34" fmla="*/ 1 w 772"/>
                <a:gd name="T35" fmla="*/ 39 h 3266"/>
                <a:gd name="T36" fmla="*/ 2 w 772"/>
                <a:gd name="T37" fmla="*/ 48 h 3266"/>
                <a:gd name="T38" fmla="*/ 3 w 772"/>
                <a:gd name="T39" fmla="*/ 53 h 3266"/>
                <a:gd name="T40" fmla="*/ 3 w 772"/>
                <a:gd name="T41" fmla="*/ 66 h 3266"/>
                <a:gd name="T42" fmla="*/ 2 w 772"/>
                <a:gd name="T43" fmla="*/ 80 h 3266"/>
                <a:gd name="T44" fmla="*/ 1 w 772"/>
                <a:gd name="T45" fmla="*/ 104 h 3266"/>
                <a:gd name="T46" fmla="*/ 1 w 772"/>
                <a:gd name="T47" fmla="*/ 120 h 3266"/>
                <a:gd name="T48" fmla="*/ 2 w 772"/>
                <a:gd name="T49" fmla="*/ 129 h 3266"/>
                <a:gd name="T50" fmla="*/ 2 w 772"/>
                <a:gd name="T51" fmla="*/ 137 h 3266"/>
                <a:gd name="T52" fmla="*/ 1 w 772"/>
                <a:gd name="T53" fmla="*/ 154 h 3266"/>
                <a:gd name="T54" fmla="*/ 1 w 772"/>
                <a:gd name="T55" fmla="*/ 170 h 3266"/>
                <a:gd name="T56" fmla="*/ 1 w 772"/>
                <a:gd name="T57" fmla="*/ 188 h 3266"/>
                <a:gd name="T58" fmla="*/ 2 w 772"/>
                <a:gd name="T59" fmla="*/ 197 h 3266"/>
                <a:gd name="T60" fmla="*/ 3 w 772"/>
                <a:gd name="T61" fmla="*/ 205 h 3266"/>
                <a:gd name="T62" fmla="*/ 3 w 772"/>
                <a:gd name="T63" fmla="*/ 198 h 3266"/>
                <a:gd name="T64" fmla="*/ 3 w 772"/>
                <a:gd name="T65" fmla="*/ 198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3084" name="Group 40">
            <a:extLst>
              <a:ext uri="{FF2B5EF4-FFF2-40B4-BE49-F238E27FC236}">
                <a16:creationId xmlns:a16="http://schemas.microsoft.com/office/drawing/2014/main" id="{CCBC0DDA-6C7D-4E13-8E32-5FD31C0C5C2A}"/>
              </a:ext>
            </a:extLst>
          </p:cNvPr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3085" name="Group 41">
              <a:extLst>
                <a:ext uri="{FF2B5EF4-FFF2-40B4-BE49-F238E27FC236}">
                  <a16:creationId xmlns:a16="http://schemas.microsoft.com/office/drawing/2014/main" id="{A81CDE87-FAD7-47EE-A0AF-1804A95FF87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3087" name="Freeform 42">
                <a:extLst>
                  <a:ext uri="{FF2B5EF4-FFF2-40B4-BE49-F238E27FC236}">
                    <a16:creationId xmlns:a16="http://schemas.microsoft.com/office/drawing/2014/main" id="{D0058E65-7588-40C3-AEE9-F9833D3901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1 w 245"/>
                  <a:gd name="T1" fmla="*/ 0 h 806"/>
                  <a:gd name="T2" fmla="*/ 1 w 245"/>
                  <a:gd name="T3" fmla="*/ 6 h 806"/>
                  <a:gd name="T4" fmla="*/ 0 w 245"/>
                  <a:gd name="T5" fmla="*/ 13 h 806"/>
                  <a:gd name="T6" fmla="*/ 0 w 245"/>
                  <a:gd name="T7" fmla="*/ 13 h 806"/>
                  <a:gd name="T8" fmla="*/ 1 w 245"/>
                  <a:gd name="T9" fmla="*/ 6 h 806"/>
                  <a:gd name="T10" fmla="*/ 1 w 245"/>
                  <a:gd name="T11" fmla="*/ 0 h 806"/>
                  <a:gd name="T12" fmla="*/ 1 w 245"/>
                  <a:gd name="T13" fmla="*/ 0 h 806"/>
                  <a:gd name="T14" fmla="*/ 1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grpSp>
            <p:nvGrpSpPr>
              <p:cNvPr id="3088" name="Group 43">
                <a:extLst>
                  <a:ext uri="{FF2B5EF4-FFF2-40B4-BE49-F238E27FC236}">
                    <a16:creationId xmlns:a16="http://schemas.microsoft.com/office/drawing/2014/main" id="{B3E58A7D-F605-4911-93FA-0753F2AD8955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3089" name="Freeform 44">
                  <a:extLst>
                    <a:ext uri="{FF2B5EF4-FFF2-40B4-BE49-F238E27FC236}">
                      <a16:creationId xmlns:a16="http://schemas.microsoft.com/office/drawing/2014/main" id="{267F26B6-2DBC-42C7-936D-9DB1D8C0F4A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1 w 604"/>
                    <a:gd name="T3" fmla="*/ 3 h 349"/>
                    <a:gd name="T4" fmla="*/ 2 w 604"/>
                    <a:gd name="T5" fmla="*/ 6 h 349"/>
                    <a:gd name="T6" fmla="*/ 3 w 604"/>
                    <a:gd name="T7" fmla="*/ 2 h 349"/>
                    <a:gd name="T8" fmla="*/ 2 w 604"/>
                    <a:gd name="T9" fmla="*/ 0 h 349"/>
                    <a:gd name="T10" fmla="*/ 2 w 604"/>
                    <a:gd name="T11" fmla="*/ 3 h 349"/>
                    <a:gd name="T12" fmla="*/ 1 w 604"/>
                    <a:gd name="T13" fmla="*/ 0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090" name="Freeform 45">
                  <a:extLst>
                    <a:ext uri="{FF2B5EF4-FFF2-40B4-BE49-F238E27FC236}">
                      <a16:creationId xmlns:a16="http://schemas.microsoft.com/office/drawing/2014/main" id="{9B584E74-8B96-4D83-ABA7-43007D2A09F0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058" y="322"/>
                  <a:ext cx="269" cy="438"/>
                </a:xfrm>
                <a:custGeom>
                  <a:avLst/>
                  <a:gdLst>
                    <a:gd name="T0" fmla="*/ 3 w 1064"/>
                    <a:gd name="T1" fmla="*/ 2 h 1230"/>
                    <a:gd name="T2" fmla="*/ 2 w 1064"/>
                    <a:gd name="T3" fmla="*/ 6 h 1230"/>
                    <a:gd name="T4" fmla="*/ 1 w 1064"/>
                    <a:gd name="T5" fmla="*/ 12 h 1230"/>
                    <a:gd name="T6" fmla="*/ 0 w 1064"/>
                    <a:gd name="T7" fmla="*/ 18 h 1230"/>
                    <a:gd name="T8" fmla="*/ 0 w 1064"/>
                    <a:gd name="T9" fmla="*/ 20 h 1230"/>
                    <a:gd name="T10" fmla="*/ 1 w 1064"/>
                    <a:gd name="T11" fmla="*/ 19 h 1230"/>
                    <a:gd name="T12" fmla="*/ 2 w 1064"/>
                    <a:gd name="T13" fmla="*/ 15 h 1230"/>
                    <a:gd name="T14" fmla="*/ 4 w 1064"/>
                    <a:gd name="T15" fmla="*/ 9 h 1230"/>
                    <a:gd name="T16" fmla="*/ 4 w 1064"/>
                    <a:gd name="T17" fmla="*/ 4 h 1230"/>
                    <a:gd name="T18" fmla="*/ 4 w 1064"/>
                    <a:gd name="T19" fmla="*/ 1 h 1230"/>
                    <a:gd name="T20" fmla="*/ 4 w 1064"/>
                    <a:gd name="T21" fmla="*/ 0 h 1230"/>
                    <a:gd name="T22" fmla="*/ 3 w 1064"/>
                    <a:gd name="T23" fmla="*/ 1 h 1230"/>
                    <a:gd name="T24" fmla="*/ 4 w 1064"/>
                    <a:gd name="T25" fmla="*/ 2 h 1230"/>
                    <a:gd name="T26" fmla="*/ 4 w 1064"/>
                    <a:gd name="T27" fmla="*/ 6 h 1230"/>
                    <a:gd name="T28" fmla="*/ 3 w 1064"/>
                    <a:gd name="T29" fmla="*/ 11 h 1230"/>
                    <a:gd name="T30" fmla="*/ 2 w 1064"/>
                    <a:gd name="T31" fmla="*/ 16 h 1230"/>
                    <a:gd name="T32" fmla="*/ 1 w 1064"/>
                    <a:gd name="T33" fmla="*/ 18 h 1230"/>
                    <a:gd name="T34" fmla="*/ 1 w 1064"/>
                    <a:gd name="T35" fmla="*/ 15 h 1230"/>
                    <a:gd name="T36" fmla="*/ 2 w 1064"/>
                    <a:gd name="T37" fmla="*/ 8 h 1230"/>
                    <a:gd name="T38" fmla="*/ 3 w 1064"/>
                    <a:gd name="T39" fmla="*/ 2 h 1230"/>
                    <a:gd name="T40" fmla="*/ 3 w 1064"/>
                    <a:gd name="T41" fmla="*/ 2 h 1230"/>
                    <a:gd name="T42" fmla="*/ 3 w 1064"/>
                    <a:gd name="T43" fmla="*/ 2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091" name="Freeform 46">
                  <a:extLst>
                    <a:ext uri="{FF2B5EF4-FFF2-40B4-BE49-F238E27FC236}">
                      <a16:creationId xmlns:a16="http://schemas.microsoft.com/office/drawing/2014/main" id="{52DB1337-6EB9-4798-8287-6A3DB68DEEA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868" y="172"/>
                  <a:ext cx="505" cy="898"/>
                </a:xfrm>
                <a:custGeom>
                  <a:avLst/>
                  <a:gdLst>
                    <a:gd name="T0" fmla="*/ 8 w 2002"/>
                    <a:gd name="T1" fmla="*/ 0 h 2521"/>
                    <a:gd name="T2" fmla="*/ 0 w 2002"/>
                    <a:gd name="T3" fmla="*/ 41 h 2521"/>
                    <a:gd name="T4" fmla="*/ 1 w 2002"/>
                    <a:gd name="T5" fmla="*/ 40 h 2521"/>
                    <a:gd name="T6" fmla="*/ 8 w 2002"/>
                    <a:gd name="T7" fmla="*/ 1 h 2521"/>
                    <a:gd name="T8" fmla="*/ 8 w 2002"/>
                    <a:gd name="T9" fmla="*/ 0 h 2521"/>
                    <a:gd name="T10" fmla="*/ 8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092" name="Freeform 47">
                  <a:extLst>
                    <a:ext uri="{FF2B5EF4-FFF2-40B4-BE49-F238E27FC236}">
                      <a16:creationId xmlns:a16="http://schemas.microsoft.com/office/drawing/2014/main" id="{F4F3D05A-8C07-4A7E-9561-29AADCE796B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1 w 3007"/>
                    <a:gd name="T1" fmla="*/ 46 h 3771"/>
                    <a:gd name="T2" fmla="*/ 2 w 3007"/>
                    <a:gd name="T3" fmla="*/ 46 h 3771"/>
                    <a:gd name="T4" fmla="*/ 3 w 3007"/>
                    <a:gd name="T5" fmla="*/ 48 h 3771"/>
                    <a:gd name="T6" fmla="*/ 3 w 3007"/>
                    <a:gd name="T7" fmla="*/ 46 h 3771"/>
                    <a:gd name="T8" fmla="*/ 2 w 3007"/>
                    <a:gd name="T9" fmla="*/ 43 h 3771"/>
                    <a:gd name="T10" fmla="*/ 3 w 3007"/>
                    <a:gd name="T11" fmla="*/ 44 h 3771"/>
                    <a:gd name="T12" fmla="*/ 4 w 3007"/>
                    <a:gd name="T13" fmla="*/ 46 h 3771"/>
                    <a:gd name="T14" fmla="*/ 12 w 3007"/>
                    <a:gd name="T15" fmla="*/ 7 h 3771"/>
                    <a:gd name="T16" fmla="*/ 10 w 3007"/>
                    <a:gd name="T17" fmla="*/ 2 h 3771"/>
                    <a:gd name="T18" fmla="*/ 9 w 3007"/>
                    <a:gd name="T19" fmla="*/ 0 h 3771"/>
                    <a:gd name="T20" fmla="*/ 11 w 3007"/>
                    <a:gd name="T21" fmla="*/ 1 h 3771"/>
                    <a:gd name="T22" fmla="*/ 12 w 3007"/>
                    <a:gd name="T23" fmla="*/ 7 h 3771"/>
                    <a:gd name="T24" fmla="*/ 3 w 3007"/>
                    <a:gd name="T25" fmla="*/ 53 h 3771"/>
                    <a:gd name="T26" fmla="*/ 2 w 3007"/>
                    <a:gd name="T27" fmla="*/ 55 h 3771"/>
                    <a:gd name="T28" fmla="*/ 1 w 3007"/>
                    <a:gd name="T29" fmla="*/ 61 h 3771"/>
                    <a:gd name="T30" fmla="*/ 0 w 3007"/>
                    <a:gd name="T31" fmla="*/ 59 h 3771"/>
                    <a:gd name="T32" fmla="*/ 1 w 3007"/>
                    <a:gd name="T33" fmla="*/ 58 h 3771"/>
                    <a:gd name="T34" fmla="*/ 2 w 3007"/>
                    <a:gd name="T35" fmla="*/ 55 h 3771"/>
                    <a:gd name="T36" fmla="*/ 1 w 3007"/>
                    <a:gd name="T37" fmla="*/ 53 h 3771"/>
                    <a:gd name="T38" fmla="*/ 1 w 3007"/>
                    <a:gd name="T39" fmla="*/ 51 h 3771"/>
                    <a:gd name="T40" fmla="*/ 2 w 3007"/>
                    <a:gd name="T41" fmla="*/ 53 h 3771"/>
                    <a:gd name="T42" fmla="*/ 2 w 3007"/>
                    <a:gd name="T43" fmla="*/ 51 h 3771"/>
                    <a:gd name="T44" fmla="*/ 3 w 3007"/>
                    <a:gd name="T45" fmla="*/ 52 h 3771"/>
                    <a:gd name="T46" fmla="*/ 2 w 3007"/>
                    <a:gd name="T47" fmla="*/ 50 h 3771"/>
                    <a:gd name="T48" fmla="*/ 3 w 3007"/>
                    <a:gd name="T49" fmla="*/ 50 h 3771"/>
                    <a:gd name="T50" fmla="*/ 1 w 3007"/>
                    <a:gd name="T51" fmla="*/ 46 h 3771"/>
                    <a:gd name="T52" fmla="*/ 1 w 3007"/>
                    <a:gd name="T53" fmla="*/ 46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093" name="Freeform 48">
                  <a:extLst>
                    <a:ext uri="{FF2B5EF4-FFF2-40B4-BE49-F238E27FC236}">
                      <a16:creationId xmlns:a16="http://schemas.microsoft.com/office/drawing/2014/main" id="{36416695-B663-4034-9E88-98E9B3F55F9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307" y="887"/>
                  <a:ext cx="169" cy="122"/>
                </a:xfrm>
                <a:custGeom>
                  <a:avLst/>
                  <a:gdLst>
                    <a:gd name="T0" fmla="*/ 0 w 673"/>
                    <a:gd name="T1" fmla="*/ 1 h 342"/>
                    <a:gd name="T2" fmla="*/ 1 w 673"/>
                    <a:gd name="T3" fmla="*/ 2 h 342"/>
                    <a:gd name="T4" fmla="*/ 3 w 673"/>
                    <a:gd name="T5" fmla="*/ 6 h 342"/>
                    <a:gd name="T6" fmla="*/ 3 w 673"/>
                    <a:gd name="T7" fmla="*/ 5 h 342"/>
                    <a:gd name="T8" fmla="*/ 2 w 673"/>
                    <a:gd name="T9" fmla="*/ 2 h 342"/>
                    <a:gd name="T10" fmla="*/ 0 w 673"/>
                    <a:gd name="T11" fmla="*/ 0 h 342"/>
                    <a:gd name="T12" fmla="*/ 0 w 673"/>
                    <a:gd name="T13" fmla="*/ 1 h 342"/>
                    <a:gd name="T14" fmla="*/ 0 w 673"/>
                    <a:gd name="T15" fmla="*/ 1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094" name="Freeform 49">
                  <a:extLst>
                    <a:ext uri="{FF2B5EF4-FFF2-40B4-BE49-F238E27FC236}">
                      <a16:creationId xmlns:a16="http://schemas.microsoft.com/office/drawing/2014/main" id="{2038C20D-401E-4CE0-B408-A1C45BA1BCA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253" y="796"/>
                  <a:ext cx="181" cy="144"/>
                </a:xfrm>
                <a:custGeom>
                  <a:avLst/>
                  <a:gdLst>
                    <a:gd name="T0" fmla="*/ 0 w 716"/>
                    <a:gd name="T1" fmla="*/ 1 h 403"/>
                    <a:gd name="T2" fmla="*/ 2 w 716"/>
                    <a:gd name="T3" fmla="*/ 3 h 403"/>
                    <a:gd name="T4" fmla="*/ 3 w 716"/>
                    <a:gd name="T5" fmla="*/ 6 h 403"/>
                    <a:gd name="T6" fmla="*/ 3 w 716"/>
                    <a:gd name="T7" fmla="*/ 5 h 403"/>
                    <a:gd name="T8" fmla="*/ 2 w 716"/>
                    <a:gd name="T9" fmla="*/ 2 h 403"/>
                    <a:gd name="T10" fmla="*/ 0 w 716"/>
                    <a:gd name="T11" fmla="*/ 0 h 403"/>
                    <a:gd name="T12" fmla="*/ 0 w 716"/>
                    <a:gd name="T13" fmla="*/ 1 h 403"/>
                    <a:gd name="T14" fmla="*/ 0 w 716"/>
                    <a:gd name="T15" fmla="*/ 1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095" name="Freeform 50">
                  <a:extLst>
                    <a:ext uri="{FF2B5EF4-FFF2-40B4-BE49-F238E27FC236}">
                      <a16:creationId xmlns:a16="http://schemas.microsoft.com/office/drawing/2014/main" id="{059C0135-581E-4C54-A9B3-39EF58C9F14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1 h 411"/>
                    <a:gd name="T2" fmla="*/ 1 w 717"/>
                    <a:gd name="T3" fmla="*/ 2 h 411"/>
                    <a:gd name="T4" fmla="*/ 3 w 717"/>
                    <a:gd name="T5" fmla="*/ 7 h 411"/>
                    <a:gd name="T6" fmla="*/ 3 w 717"/>
                    <a:gd name="T7" fmla="*/ 5 h 411"/>
                    <a:gd name="T8" fmla="*/ 2 w 717"/>
                    <a:gd name="T9" fmla="*/ 1 h 411"/>
                    <a:gd name="T10" fmla="*/ 0 w 717"/>
                    <a:gd name="T11" fmla="*/ 0 h 411"/>
                    <a:gd name="T12" fmla="*/ 0 w 717"/>
                    <a:gd name="T13" fmla="*/ 1 h 411"/>
                    <a:gd name="T14" fmla="*/ 0 w 717"/>
                    <a:gd name="T15" fmla="*/ 1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096" name="Freeform 51">
                  <a:extLst>
                    <a:ext uri="{FF2B5EF4-FFF2-40B4-BE49-F238E27FC236}">
                      <a16:creationId xmlns:a16="http://schemas.microsoft.com/office/drawing/2014/main" id="{5C635472-A3A8-4C0C-AB62-39BC5766716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57" y="132"/>
                  <a:ext cx="179" cy="138"/>
                </a:xfrm>
                <a:custGeom>
                  <a:avLst/>
                  <a:gdLst>
                    <a:gd name="T0" fmla="*/ 0 w 709"/>
                    <a:gd name="T1" fmla="*/ 1 h 386"/>
                    <a:gd name="T2" fmla="*/ 1 w 709"/>
                    <a:gd name="T3" fmla="*/ 2 h 386"/>
                    <a:gd name="T4" fmla="*/ 3 w 709"/>
                    <a:gd name="T5" fmla="*/ 6 h 386"/>
                    <a:gd name="T6" fmla="*/ 3 w 709"/>
                    <a:gd name="T7" fmla="*/ 5 h 386"/>
                    <a:gd name="T8" fmla="*/ 1 w 709"/>
                    <a:gd name="T9" fmla="*/ 1 h 386"/>
                    <a:gd name="T10" fmla="*/ 0 w 709"/>
                    <a:gd name="T11" fmla="*/ 0 h 386"/>
                    <a:gd name="T12" fmla="*/ 0 w 709"/>
                    <a:gd name="T13" fmla="*/ 1 h 386"/>
                    <a:gd name="T14" fmla="*/ 0 w 709"/>
                    <a:gd name="T15" fmla="*/ 1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</p:grpSp>
        <p:sp>
          <p:nvSpPr>
            <p:cNvPr id="3086" name="Line 52">
              <a:extLst>
                <a:ext uri="{FF2B5EF4-FFF2-40B4-BE49-F238E27FC236}">
                  <a16:creationId xmlns:a16="http://schemas.microsoft.com/office/drawing/2014/main" id="{E9947AA3-63BF-47EE-8ED3-D18A6DEA98C7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8" r:id="rId1"/>
    <p:sldLayoutId id="2147485316" r:id="rId2"/>
    <p:sldLayoutId id="2147485317" r:id="rId3"/>
    <p:sldLayoutId id="2147485318" r:id="rId4"/>
    <p:sldLayoutId id="2147485319" r:id="rId5"/>
    <p:sldLayoutId id="2147485320" r:id="rId6"/>
    <p:sldLayoutId id="2147485321" r:id="rId7"/>
    <p:sldLayoutId id="2147485322" r:id="rId8"/>
    <p:sldLayoutId id="2147485323" r:id="rId9"/>
    <p:sldLayoutId id="2147485324" r:id="rId10"/>
    <p:sldLayoutId id="21474853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9A7C936D-33E5-49A7-BC34-00A49DF8FD0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176131" name="Rectangle 3">
              <a:extLst>
                <a:ext uri="{FF2B5EF4-FFF2-40B4-BE49-F238E27FC236}">
                  <a16:creationId xmlns:a16="http://schemas.microsoft.com/office/drawing/2014/main" id="{3C3B23A1-B880-4C2D-B503-EAB881DB5EA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4105" name="Rectangle 4">
              <a:extLst>
                <a:ext uri="{FF2B5EF4-FFF2-40B4-BE49-F238E27FC236}">
                  <a16:creationId xmlns:a16="http://schemas.microsoft.com/office/drawing/2014/main" id="{4861010B-175D-40DD-B6AD-EDB7213BEA3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SG" altLang="en-US"/>
            </a:p>
          </p:txBody>
        </p:sp>
        <p:sp>
          <p:nvSpPr>
            <p:cNvPr id="4106" name="Rectangle 5">
              <a:extLst>
                <a:ext uri="{FF2B5EF4-FFF2-40B4-BE49-F238E27FC236}">
                  <a16:creationId xmlns:a16="http://schemas.microsoft.com/office/drawing/2014/main" id="{A4BD8468-C048-4E96-B01B-77361BCE562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SG" altLang="en-US"/>
            </a:p>
          </p:txBody>
        </p:sp>
        <p:sp>
          <p:nvSpPr>
            <p:cNvPr id="4107" name="Rectangle 6">
              <a:extLst>
                <a:ext uri="{FF2B5EF4-FFF2-40B4-BE49-F238E27FC236}">
                  <a16:creationId xmlns:a16="http://schemas.microsoft.com/office/drawing/2014/main" id="{CAD9B211-74D4-493A-928D-68685E68025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SG" altLang="en-US"/>
            </a:p>
          </p:txBody>
        </p:sp>
        <p:sp>
          <p:nvSpPr>
            <p:cNvPr id="4108" name="Rectangle 7">
              <a:extLst>
                <a:ext uri="{FF2B5EF4-FFF2-40B4-BE49-F238E27FC236}">
                  <a16:creationId xmlns:a16="http://schemas.microsoft.com/office/drawing/2014/main" id="{32BC7154-91C8-46F4-8166-BD5EE9715A1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SG" altLang="en-US"/>
            </a:p>
          </p:txBody>
        </p:sp>
        <p:sp>
          <p:nvSpPr>
            <p:cNvPr id="4109" name="Rectangle 8">
              <a:extLst>
                <a:ext uri="{FF2B5EF4-FFF2-40B4-BE49-F238E27FC236}">
                  <a16:creationId xmlns:a16="http://schemas.microsoft.com/office/drawing/2014/main" id="{1A8703D3-BACB-4DF1-95DC-3B5F6ED32646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SG" altLang="en-US"/>
            </a:p>
          </p:txBody>
        </p:sp>
        <p:sp>
          <p:nvSpPr>
            <p:cNvPr id="176137" name="Rectangle 9">
              <a:extLst>
                <a:ext uri="{FF2B5EF4-FFF2-40B4-BE49-F238E27FC236}">
                  <a16:creationId xmlns:a16="http://schemas.microsoft.com/office/drawing/2014/main" id="{46514376-C87D-466F-BB8B-A58515CA744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76138" name="Rectangle 10">
              <a:extLst>
                <a:ext uri="{FF2B5EF4-FFF2-40B4-BE49-F238E27FC236}">
                  <a16:creationId xmlns:a16="http://schemas.microsoft.com/office/drawing/2014/main" id="{85937B15-CA65-4D24-B7D9-128CB7FF09A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4112" name="Rectangle 11">
              <a:extLst>
                <a:ext uri="{FF2B5EF4-FFF2-40B4-BE49-F238E27FC236}">
                  <a16:creationId xmlns:a16="http://schemas.microsoft.com/office/drawing/2014/main" id="{8853DDD7-A6D4-4E13-AFEF-5E5F656512C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SG" altLang="en-US"/>
            </a:p>
          </p:txBody>
        </p:sp>
        <p:sp>
          <p:nvSpPr>
            <p:cNvPr id="4113" name="Rectangle 12">
              <a:extLst>
                <a:ext uri="{FF2B5EF4-FFF2-40B4-BE49-F238E27FC236}">
                  <a16:creationId xmlns:a16="http://schemas.microsoft.com/office/drawing/2014/main" id="{F51EF204-FAE7-4D5E-BCD3-0FEA7B490D9E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SG" altLang="en-US"/>
            </a:p>
          </p:txBody>
        </p:sp>
        <p:sp>
          <p:nvSpPr>
            <p:cNvPr id="4114" name="Rectangle 13">
              <a:extLst>
                <a:ext uri="{FF2B5EF4-FFF2-40B4-BE49-F238E27FC236}">
                  <a16:creationId xmlns:a16="http://schemas.microsoft.com/office/drawing/2014/main" id="{0535E694-E7FD-42BD-B138-D0A19C154BF9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SG" altLang="en-US"/>
            </a:p>
          </p:txBody>
        </p:sp>
        <p:sp>
          <p:nvSpPr>
            <p:cNvPr id="4115" name="Rectangle 14">
              <a:extLst>
                <a:ext uri="{FF2B5EF4-FFF2-40B4-BE49-F238E27FC236}">
                  <a16:creationId xmlns:a16="http://schemas.microsoft.com/office/drawing/2014/main" id="{EB163494-7FD5-44CA-ABAA-0C0541AE61D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SG" altLang="en-US"/>
            </a:p>
          </p:txBody>
        </p:sp>
        <p:sp>
          <p:nvSpPr>
            <p:cNvPr id="176143" name="Rectangle 15">
              <a:extLst>
                <a:ext uri="{FF2B5EF4-FFF2-40B4-BE49-F238E27FC236}">
                  <a16:creationId xmlns:a16="http://schemas.microsoft.com/office/drawing/2014/main" id="{4016BC52-BE37-4F37-BB4A-E8090246929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4117" name="Rectangle 16">
              <a:extLst>
                <a:ext uri="{FF2B5EF4-FFF2-40B4-BE49-F238E27FC236}">
                  <a16:creationId xmlns:a16="http://schemas.microsoft.com/office/drawing/2014/main" id="{E65FA5CC-B22C-4091-87A1-3D6340A26589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SG" altLang="en-US"/>
            </a:p>
          </p:txBody>
        </p:sp>
        <p:sp>
          <p:nvSpPr>
            <p:cNvPr id="176145" name="Rectangle 17">
              <a:extLst>
                <a:ext uri="{FF2B5EF4-FFF2-40B4-BE49-F238E27FC236}">
                  <a16:creationId xmlns:a16="http://schemas.microsoft.com/office/drawing/2014/main" id="{B64A603C-0194-4377-8107-C1A5C91365E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4119" name="Rectangle 18">
              <a:extLst>
                <a:ext uri="{FF2B5EF4-FFF2-40B4-BE49-F238E27FC236}">
                  <a16:creationId xmlns:a16="http://schemas.microsoft.com/office/drawing/2014/main" id="{9E36B505-FAA3-43B2-B0AB-6A1AF5B44D8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SG" altLang="en-US"/>
            </a:p>
          </p:txBody>
        </p:sp>
        <p:sp>
          <p:nvSpPr>
            <p:cNvPr id="176147" name="Rectangle 19">
              <a:extLst>
                <a:ext uri="{FF2B5EF4-FFF2-40B4-BE49-F238E27FC236}">
                  <a16:creationId xmlns:a16="http://schemas.microsoft.com/office/drawing/2014/main" id="{71DD9DC7-5779-485A-9638-3C3F39D2FCC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4121" name="Rectangle 20">
              <a:extLst>
                <a:ext uri="{FF2B5EF4-FFF2-40B4-BE49-F238E27FC236}">
                  <a16:creationId xmlns:a16="http://schemas.microsoft.com/office/drawing/2014/main" id="{F23B3D98-32CA-4A10-A6B0-6101365458D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SG" altLang="en-US"/>
            </a:p>
          </p:txBody>
        </p:sp>
        <p:sp>
          <p:nvSpPr>
            <p:cNvPr id="4122" name="Rectangle 21">
              <a:extLst>
                <a:ext uri="{FF2B5EF4-FFF2-40B4-BE49-F238E27FC236}">
                  <a16:creationId xmlns:a16="http://schemas.microsoft.com/office/drawing/2014/main" id="{AC928740-EE97-44AD-988B-E1E93286EE6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SG" altLang="en-US"/>
            </a:p>
          </p:txBody>
        </p:sp>
        <p:sp>
          <p:nvSpPr>
            <p:cNvPr id="4123" name="Freeform 22">
              <a:extLst>
                <a:ext uri="{FF2B5EF4-FFF2-40B4-BE49-F238E27FC236}">
                  <a16:creationId xmlns:a16="http://schemas.microsoft.com/office/drawing/2014/main" id="{C05BD785-1D20-4741-9B76-A8B82E6E6B5E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176151" name="Freeform 23">
              <a:extLst>
                <a:ext uri="{FF2B5EF4-FFF2-40B4-BE49-F238E27FC236}">
                  <a16:creationId xmlns:a16="http://schemas.microsoft.com/office/drawing/2014/main" id="{80592178-F6AF-44B7-9ECA-D2E9409D691E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</p:grpSp>
      <p:sp>
        <p:nvSpPr>
          <p:cNvPr id="176152" name="Rectangle 24">
            <a:extLst>
              <a:ext uri="{FF2B5EF4-FFF2-40B4-BE49-F238E27FC236}">
                <a16:creationId xmlns:a16="http://schemas.microsoft.com/office/drawing/2014/main" id="{CDED2B3B-39AA-4FE6-8732-9F5BA50558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6153" name="Rectangle 25">
            <a:extLst>
              <a:ext uri="{FF2B5EF4-FFF2-40B4-BE49-F238E27FC236}">
                <a16:creationId xmlns:a16="http://schemas.microsoft.com/office/drawing/2014/main" id="{577FF8E4-DDBE-434C-907A-8B7C175DD2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6154" name="Rectangle 26">
            <a:extLst>
              <a:ext uri="{FF2B5EF4-FFF2-40B4-BE49-F238E27FC236}">
                <a16:creationId xmlns:a16="http://schemas.microsoft.com/office/drawing/2014/main" id="{F7D33E11-D785-446A-9AE5-D082BCCF1CC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55" name="Rectangle 27">
            <a:extLst>
              <a:ext uri="{FF2B5EF4-FFF2-40B4-BE49-F238E27FC236}">
                <a16:creationId xmlns:a16="http://schemas.microsoft.com/office/drawing/2014/main" id="{A938AE7B-855C-4A27-85A3-AB092A92600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96E5088-CBE9-4D36-BEB6-9B7251FA10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76156" name="Rectangle 28">
            <a:extLst>
              <a:ext uri="{FF2B5EF4-FFF2-40B4-BE49-F238E27FC236}">
                <a16:creationId xmlns:a16="http://schemas.microsoft.com/office/drawing/2014/main" id="{63F613CF-17F3-4092-BE3B-7882B8A41E6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349" r:id="rId1"/>
    <p:sldLayoutId id="2147485326" r:id="rId2"/>
    <p:sldLayoutId id="2147485327" r:id="rId3"/>
    <p:sldLayoutId id="2147485328" r:id="rId4"/>
    <p:sldLayoutId id="2147485329" r:id="rId5"/>
    <p:sldLayoutId id="2147485330" r:id="rId6"/>
    <p:sldLayoutId id="2147485331" r:id="rId7"/>
    <p:sldLayoutId id="2147485332" r:id="rId8"/>
    <p:sldLayoutId id="2147485333" r:id="rId9"/>
    <p:sldLayoutId id="2147485334" r:id="rId10"/>
    <p:sldLayoutId id="21474853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8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3.png"/><Relationship Id="rId5" Type="http://schemas.openxmlformats.org/officeDocument/2006/relationships/diagramData" Target="../diagrams/data1.xml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1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Content Placeholder 4">
            <a:extLst>
              <a:ext uri="{FF2B5EF4-FFF2-40B4-BE49-F238E27FC236}">
                <a16:creationId xmlns:a16="http://schemas.microsoft.com/office/drawing/2014/main" id="{BDA2268F-B6E8-45D9-9E78-ADA9C89722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1275"/>
            <a:ext cx="4953000" cy="3109913"/>
          </a:xfrm>
        </p:spPr>
      </p:pic>
      <p:pic>
        <p:nvPicPr>
          <p:cNvPr id="11267" name="Picture 6">
            <a:extLst>
              <a:ext uri="{FF2B5EF4-FFF2-40B4-BE49-F238E27FC236}">
                <a16:creationId xmlns:a16="http://schemas.microsoft.com/office/drawing/2014/main" id="{EA53A33B-4CDA-4D51-A576-638B2D415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230563"/>
            <a:ext cx="5981700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DFD43E5-571C-4971-80C5-B791491E6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54"/>
    </mc:Choice>
    <mc:Fallback xmlns="">
      <p:transition spd="slow" advTm="29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ABE1C79F-9DE9-47B8-A817-93B4933F5D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914400"/>
          </a:xfrm>
        </p:spPr>
        <p:txBody>
          <a:bodyPr/>
          <a:lstStyle/>
          <a:p>
            <a:r>
              <a:rPr lang="en-US" altLang="en-US" b="1" u="sng">
                <a:solidFill>
                  <a:srgbClr val="C00000"/>
                </a:solidFill>
              </a:rPr>
              <a:t>Basic principles</a:t>
            </a:r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33659DBB-C82D-4477-A7C9-7AA2063146A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00" y="1371600"/>
            <a:ext cx="7696200" cy="5334000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en-US" altLang="en-US"/>
              <a:t>1. Selection of desired DNA fragment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en-US"/>
              <a:t>2.Insertion of the selected DNA into a cloning vector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en-US"/>
              <a:t>3. Introduction of the recombinant vectors into host cells</a:t>
            </a:r>
          </a:p>
          <a:p>
            <a:pPr>
              <a:lnSpc>
                <a:spcPct val="150000"/>
              </a:lnSpc>
            </a:pPr>
            <a:endParaRPr lang="en-US" alt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59FCCCA-21D8-406E-9C72-D5996373C7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41"/>
    </mc:Choice>
    <mc:Fallback xmlns="">
      <p:transition spd="slow" advTm="19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3134C512-7618-4A6F-93AD-D18D1DDB5E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7696200" cy="5181600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en-US" altLang="en-US"/>
              <a:t>4. Multiplication and selection of clones with recombinant molecules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en-US"/>
              <a:t>5. Expression of the gene to produce the desired product</a:t>
            </a:r>
          </a:p>
        </p:txBody>
      </p:sp>
      <p:sp>
        <p:nvSpPr>
          <p:cNvPr id="30723" name="Title 1">
            <a:extLst>
              <a:ext uri="{FF2B5EF4-FFF2-40B4-BE49-F238E27FC236}">
                <a16:creationId xmlns:a16="http://schemas.microsoft.com/office/drawing/2014/main" id="{E68BE1DB-6E9B-4BE9-A4AE-243810941D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6870700" cy="914400"/>
          </a:xfrm>
        </p:spPr>
        <p:txBody>
          <a:bodyPr/>
          <a:lstStyle/>
          <a:p>
            <a:r>
              <a:rPr lang="en-US" altLang="en-US" b="1" u="sng">
                <a:solidFill>
                  <a:srgbClr val="C00000"/>
                </a:solidFill>
              </a:rPr>
              <a:t>Basic principles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7F66913-3B05-470A-B0A2-4527C8F293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17"/>
    </mc:Choice>
    <mc:Fallback xmlns="">
      <p:transition spd="slow" advTm="18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1CD400A3-02EB-49B1-8CB6-AC79DBDD17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6870700" cy="1600200"/>
          </a:xfrm>
        </p:spPr>
        <p:txBody>
          <a:bodyPr/>
          <a:lstStyle/>
          <a:p>
            <a:r>
              <a:rPr lang="en-US" altLang="en-US" sz="4000" b="1">
                <a:solidFill>
                  <a:srgbClr val="C00000"/>
                </a:solidFill>
              </a:rPr>
              <a:t>Molecular tools of Genetic Engineering</a:t>
            </a:r>
            <a:endParaRPr lang="en-IN" altLang="en-US" sz="4000"/>
          </a:p>
        </p:txBody>
      </p:sp>
      <p:sp>
        <p:nvSpPr>
          <p:cNvPr id="32771" name="Content Placeholder 2">
            <a:extLst>
              <a:ext uri="{FF2B5EF4-FFF2-40B4-BE49-F238E27FC236}">
                <a16:creationId xmlns:a16="http://schemas.microsoft.com/office/drawing/2014/main" id="{B8510FC3-F6AE-415F-B402-6E121D84A82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524000"/>
            <a:ext cx="7696200" cy="3657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IN" altLang="en-US"/>
              <a:t>Restriction endonucleases</a:t>
            </a:r>
          </a:p>
          <a:p>
            <a:pPr>
              <a:lnSpc>
                <a:spcPct val="150000"/>
              </a:lnSpc>
            </a:pPr>
            <a:r>
              <a:rPr lang="en-IN" altLang="en-US"/>
              <a:t>DNA ligase</a:t>
            </a:r>
          </a:p>
          <a:p>
            <a:pPr>
              <a:lnSpc>
                <a:spcPct val="150000"/>
              </a:lnSpc>
            </a:pPr>
            <a:r>
              <a:rPr lang="en-IN" altLang="en-US"/>
              <a:t>DNA polymerase</a:t>
            </a:r>
          </a:p>
          <a:p>
            <a:pPr>
              <a:lnSpc>
                <a:spcPct val="150000"/>
              </a:lnSpc>
            </a:pPr>
            <a:r>
              <a:rPr lang="en-IN" altLang="en-US"/>
              <a:t>Reverse transcriptase</a:t>
            </a:r>
          </a:p>
          <a:p>
            <a:pPr>
              <a:lnSpc>
                <a:spcPct val="150000"/>
              </a:lnSpc>
            </a:pPr>
            <a:endParaRPr lang="en-IN" alt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D87501-4BDE-4A80-85DC-79E8F217FD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01"/>
    </mc:Choice>
    <mc:Fallback xmlns="">
      <p:transition spd="slow" advTm="61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>
            <a:extLst>
              <a:ext uri="{FF2B5EF4-FFF2-40B4-BE49-F238E27FC236}">
                <a16:creationId xmlns:a16="http://schemas.microsoft.com/office/drawing/2014/main" id="{01D0ACA9-C977-4A6A-9109-0C80A30AAF8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7239000" cy="2362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Harlow Solid Italic" pitchFamily="82" charset="0"/>
              </a:rPr>
              <a:t>                          </a:t>
            </a:r>
          </a:p>
          <a:p>
            <a:pPr eaLnBrk="1" hangingPunct="1">
              <a:defRPr/>
            </a:pPr>
            <a:endParaRPr lang="en-US" dirty="0">
              <a:latin typeface="Harlow Solid Italic" pitchFamily="82" charset="0"/>
            </a:endParaRPr>
          </a:p>
          <a:p>
            <a:pPr eaLnBrk="1" hangingPunct="1">
              <a:defRPr/>
            </a:pPr>
            <a:r>
              <a:rPr lang="en-US" dirty="0">
                <a:latin typeface="Harlow Solid Italic" pitchFamily="82" charset="0"/>
              </a:rPr>
              <a:t>              </a:t>
            </a:r>
            <a:endParaRPr lang="en-US" dirty="0">
              <a:latin typeface="Lucida Handwriting" pitchFamily="66" charset="0"/>
            </a:endParaRPr>
          </a:p>
          <a:p>
            <a:pPr eaLnBrk="1" hangingPunct="1">
              <a:defRPr/>
            </a:pPr>
            <a:r>
              <a:rPr lang="en-US" dirty="0">
                <a:latin typeface="Harlow Solid Italic" pitchFamily="82" charset="0"/>
              </a:rPr>
              <a:t>                                      </a:t>
            </a:r>
            <a:r>
              <a:rPr lang="en-US" dirty="0">
                <a:latin typeface="Lucida Handwriting" pitchFamily="66" charset="0"/>
              </a:rPr>
              <a:t>Dr SUDHA</a:t>
            </a:r>
            <a:r>
              <a:rPr lang="en-US" dirty="0">
                <a:latin typeface="Harlow Solid Italic" pitchFamily="82" charset="0"/>
              </a:rPr>
              <a:t>        </a:t>
            </a:r>
          </a:p>
        </p:txBody>
      </p:sp>
      <p:sp>
        <p:nvSpPr>
          <p:cNvPr id="12291" name="WordArt 5">
            <a:extLst>
              <a:ext uri="{FF2B5EF4-FFF2-40B4-BE49-F238E27FC236}">
                <a16:creationId xmlns:a16="http://schemas.microsoft.com/office/drawing/2014/main" id="{4B15B9E4-9172-4506-87C8-53900EF652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" y="2057400"/>
            <a:ext cx="7848600" cy="2057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718"/>
              </a:avLst>
            </a:prstTxWarp>
          </a:bodyPr>
          <a:lstStyle/>
          <a:p>
            <a:pPr algn="ctr"/>
            <a:r>
              <a:rPr lang="en-IN" sz="2400" kern="10">
                <a:gradFill rotWithShape="1">
                  <a:gsLst>
                    <a:gs pos="0">
                      <a:schemeClr val="tx2">
                        <a:alpha val="70000"/>
                      </a:schemeClr>
                    </a:gs>
                    <a:gs pos="100000">
                      <a:srgbClr val="76765E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Recombinant DNA technology</a:t>
            </a:r>
          </a:p>
        </p:txBody>
      </p:sp>
      <p:pic>
        <p:nvPicPr>
          <p:cNvPr id="12292" name="Picture 5" descr="C:\My Documents\My Pictures\gene6.jpg">
            <a:extLst>
              <a:ext uri="{FF2B5EF4-FFF2-40B4-BE49-F238E27FC236}">
                <a16:creationId xmlns:a16="http://schemas.microsoft.com/office/drawing/2014/main" id="{C35E2A78-AD4F-4A18-A656-2E4453F68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8" t="73415" r="19061"/>
          <a:stretch>
            <a:fillRect/>
          </a:stretch>
        </p:blipFill>
        <p:spPr bwMode="auto">
          <a:xfrm rot="-1088592">
            <a:off x="1455738" y="4659313"/>
            <a:ext cx="4800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504F9C3-C878-461E-9A99-3A82A90615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9"/>
    </mc:Choice>
    <mc:Fallback xmlns="">
      <p:transition spd="slow" advTm="2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5C3136D2-5F14-42DC-974A-691A25BEF6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rgbClr val="C00000"/>
                </a:solidFill>
                <a:latin typeface="Comic Sans MS" panose="030F0702030302020204" pitchFamily="66" charset="0"/>
              </a:rPr>
              <a:t>Objectives </a:t>
            </a: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136508B9-148C-4319-A33A-3345371D50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3600">
                <a:latin typeface="Comic Sans MS" panose="030F0702030302020204" pitchFamily="66" charset="0"/>
              </a:rPr>
              <a:t>Importance </a:t>
            </a:r>
          </a:p>
          <a:p>
            <a:pPr>
              <a:lnSpc>
                <a:spcPct val="150000"/>
              </a:lnSpc>
            </a:pPr>
            <a:r>
              <a:rPr lang="en-US" altLang="en-US" sz="3600">
                <a:latin typeface="Comic Sans MS" panose="030F0702030302020204" pitchFamily="66" charset="0"/>
              </a:rPr>
              <a:t>Recombinant DNA technology</a:t>
            </a:r>
          </a:p>
          <a:p>
            <a:pPr>
              <a:lnSpc>
                <a:spcPct val="150000"/>
              </a:lnSpc>
            </a:pPr>
            <a:r>
              <a:rPr lang="en-US" altLang="en-US" sz="3600">
                <a:latin typeface="Comic Sans MS" panose="030F0702030302020204" pitchFamily="66" charset="0"/>
              </a:rPr>
              <a:t>Applications </a:t>
            </a:r>
          </a:p>
          <a:p>
            <a:pPr>
              <a:lnSpc>
                <a:spcPct val="150000"/>
              </a:lnSpc>
            </a:pPr>
            <a:endParaRPr lang="en-US" altLang="en-US" sz="3600">
              <a:latin typeface="Comic Sans MS" panose="030F0702030302020204" pitchFamily="66" charset="0"/>
            </a:endParaRPr>
          </a:p>
        </p:txBody>
      </p:sp>
      <p:pic>
        <p:nvPicPr>
          <p:cNvPr id="14340" name="Picture 22" descr="DNA u počítače">
            <a:extLst>
              <a:ext uri="{FF2B5EF4-FFF2-40B4-BE49-F238E27FC236}">
                <a16:creationId xmlns:a16="http://schemas.microsoft.com/office/drawing/2014/main" id="{76BC3B64-5EE7-497E-83C7-F6D6179FA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200400"/>
            <a:ext cx="3352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5119CB9-D9C0-4D22-8FAE-C21426B6F6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03"/>
    </mc:Choice>
    <mc:Fallback xmlns="">
      <p:transition spd="slow" advTm="30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17315E2D-1586-4A5A-BFD6-6FBD735FD6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C00000"/>
                </a:solidFill>
                <a:latin typeface="Comic Sans MS" panose="030F0702030302020204" pitchFamily="66" charset="0"/>
              </a:rPr>
              <a:t>Importance 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C1B5F5CD-5053-49F0-80A5-89821BA2B9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90600" y="2133600"/>
            <a:ext cx="8153400" cy="4114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>
                <a:latin typeface="Comic Sans MS" panose="030F0702030302020204" pitchFamily="66" charset="0"/>
              </a:rPr>
              <a:t>Molecular basis of diseases</a:t>
            </a:r>
          </a:p>
          <a:p>
            <a:pPr>
              <a:lnSpc>
                <a:spcPct val="150000"/>
              </a:lnSpc>
            </a:pPr>
            <a:r>
              <a:rPr lang="en-US" altLang="en-US">
                <a:latin typeface="Comic Sans MS" panose="030F0702030302020204" pitchFamily="66" charset="0"/>
              </a:rPr>
              <a:t>Human proteins can be produced in abundance for therapy</a:t>
            </a:r>
          </a:p>
          <a:p>
            <a:pPr>
              <a:lnSpc>
                <a:spcPct val="150000"/>
              </a:lnSpc>
            </a:pPr>
            <a:r>
              <a:rPr lang="en-US" altLang="en-US">
                <a:latin typeface="Comic Sans MS" panose="030F0702030302020204" pitchFamily="66" charset="0"/>
              </a:rPr>
              <a:t>Proteins for vaccines and diagnostic testing</a:t>
            </a:r>
          </a:p>
          <a:p>
            <a:pPr>
              <a:lnSpc>
                <a:spcPct val="150000"/>
              </a:lnSpc>
            </a:pPr>
            <a:endParaRPr lang="en-US" altLang="en-US">
              <a:latin typeface="Comic Sans MS" panose="030F0702030302020204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28091EF-D9B8-4422-B5B9-06CE437B0A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80"/>
    </mc:Choice>
    <mc:Fallback xmlns="">
      <p:transition spd="slow" advTm="69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FC8A3753-7C6C-4605-95CA-CCDAA76D43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03313" y="2057400"/>
            <a:ext cx="8269287" cy="4114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>
                <a:latin typeface="Comic Sans MS" panose="030F0702030302020204" pitchFamily="66" charset="0"/>
              </a:rPr>
              <a:t>Advances in forensic medicine</a:t>
            </a:r>
          </a:p>
          <a:p>
            <a:pPr>
              <a:lnSpc>
                <a:spcPct val="150000"/>
              </a:lnSpc>
            </a:pPr>
            <a:r>
              <a:rPr lang="en-US" altLang="en-US">
                <a:latin typeface="Comic Sans MS" panose="030F0702030302020204" pitchFamily="66" charset="0"/>
              </a:rPr>
              <a:t>Gene therapy</a:t>
            </a:r>
          </a:p>
          <a:p>
            <a:pPr>
              <a:lnSpc>
                <a:spcPct val="150000"/>
              </a:lnSpc>
            </a:pPr>
            <a:r>
              <a:rPr lang="en-US" altLang="en-US">
                <a:latin typeface="Comic Sans MS" panose="030F0702030302020204" pitchFamily="66" charset="0"/>
              </a:rPr>
              <a:t>Diagnose existing diseases, individual response to pharmacological therapeutics</a:t>
            </a:r>
          </a:p>
          <a:p>
            <a:pPr>
              <a:lnSpc>
                <a:spcPct val="150000"/>
              </a:lnSpc>
            </a:pPr>
            <a:endParaRPr lang="en-US" altLang="en-US">
              <a:latin typeface="Comic Sans MS" panose="030F0702030302020204" pitchFamily="66" charset="0"/>
            </a:endParaRPr>
          </a:p>
        </p:txBody>
      </p:sp>
      <p:sp>
        <p:nvSpPr>
          <p:cNvPr id="18435" name="Title 1">
            <a:extLst>
              <a:ext uri="{FF2B5EF4-FFF2-40B4-BE49-F238E27FC236}">
                <a16:creationId xmlns:a16="http://schemas.microsoft.com/office/drawing/2014/main" id="{9AEE7AC6-27F6-41CD-886E-EC0DD95E7D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omic Sans MS" panose="030F0702030302020204" pitchFamily="66" charset="0"/>
              </a:rPr>
              <a:t>Importance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7D6987D-6A41-4021-BEA9-331058516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83"/>
    </mc:Choice>
    <mc:Fallback xmlns="">
      <p:transition spd="slow" advTm="59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080CBAB1-5502-4674-837B-FC6E19F8A9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533400"/>
            <a:ext cx="6870700" cy="13716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C00000"/>
                </a:solidFill>
              </a:rPr>
              <a:t>The technology 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4E2511C-8B8D-4931-9CE7-43E21FB09A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8001000" cy="44958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</a:pPr>
            <a:r>
              <a:rPr lang="en-US" altLang="en-US" sz="2800" b="1" i="1">
                <a:solidFill>
                  <a:srgbClr val="0070C0"/>
                </a:solidFill>
              </a:rPr>
              <a:t>Biotechnology</a:t>
            </a:r>
            <a:br>
              <a:rPr lang="en-US" altLang="en-US" sz="2800"/>
            </a:br>
            <a:r>
              <a:rPr lang="en-US" altLang="en-US" sz="2800"/>
              <a:t>      Living organism or its parts are used to change or incorporate a particular character to another living organism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altLang="en-US" sz="2800" b="1" i="1">
                <a:solidFill>
                  <a:srgbClr val="0070C0"/>
                </a:solidFill>
              </a:rPr>
              <a:t>Bioremediation 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altLang="en-US" sz="2800" b="1" i="1">
                <a:solidFill>
                  <a:srgbClr val="0070C0"/>
                </a:solidFill>
              </a:rPr>
              <a:t>Genetic engineering </a:t>
            </a:r>
            <a:r>
              <a:rPr lang="en-US" altLang="en-US" sz="2800" b="1" i="1">
                <a:solidFill>
                  <a:srgbClr val="C00000"/>
                </a:solidFill>
              </a:rPr>
              <a:t>= rDNA technology</a:t>
            </a:r>
            <a:r>
              <a:rPr lang="en-US" altLang="en-US" sz="2800"/>
              <a:t>     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62B84EA-5BED-4175-9289-04FA9B3301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00"/>
    </mc:Choice>
    <mc:Fallback xmlns="">
      <p:transition spd="slow" advTm="5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17F80F6E-72CD-4B5A-9064-A007013B6F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1700" y="-762000"/>
            <a:ext cx="6870700" cy="1600200"/>
          </a:xfrm>
        </p:spPr>
        <p:txBody>
          <a:bodyPr/>
          <a:lstStyle/>
          <a:p>
            <a:r>
              <a:rPr lang="en-IN" altLang="en-US">
                <a:solidFill>
                  <a:srgbClr val="C00000"/>
                </a:solidFill>
              </a:rPr>
              <a:t>Milestones …..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222FAEB-DC01-42CA-92E8-A430A083B01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4800" y="1219200"/>
          <a:ext cx="76962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2532" name="Picture 1">
            <a:extLst>
              <a:ext uri="{FF2B5EF4-FFF2-40B4-BE49-F238E27FC236}">
                <a16:creationId xmlns:a16="http://schemas.microsoft.com/office/drawing/2014/main" id="{1DAE967F-B8AE-4F77-B0DB-DC137EEE1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8" y="4302125"/>
            <a:ext cx="17430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75310BA-3969-428C-A8C5-E99724D6D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70"/>
    </mc:Choice>
    <mc:Fallback xmlns="">
      <p:transition spd="slow" advTm="47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2A0A85D6-C16C-48F4-ADA0-FB32D4144C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914400"/>
          </a:xfrm>
        </p:spPr>
        <p:txBody>
          <a:bodyPr/>
          <a:lstStyle/>
          <a:p>
            <a:r>
              <a:rPr lang="en-US" altLang="en-US" b="1" i="1" u="sng">
                <a:solidFill>
                  <a:srgbClr val="C00000"/>
                </a:solidFill>
              </a:rPr>
              <a:t>Definition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B841A3FE-EA55-4B3D-B7AE-38F3CF286F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153400" cy="5257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/>
              <a:t>Production of a unique DNA molecule by joining together two or more DNA fragments not normally associated with each other</a:t>
            </a:r>
          </a:p>
          <a:p>
            <a:pPr>
              <a:lnSpc>
                <a:spcPct val="150000"/>
              </a:lnSpc>
            </a:pPr>
            <a:r>
              <a:rPr lang="en-US" altLang="en-US"/>
              <a:t>From different biological</a:t>
            </a:r>
          </a:p>
          <a:p>
            <a:pPr>
              <a:lnSpc>
                <a:spcPct val="150000"/>
              </a:lnSpc>
            </a:pPr>
            <a:r>
              <a:rPr lang="en-US" altLang="en-US"/>
              <a:t>           sources</a:t>
            </a:r>
          </a:p>
        </p:txBody>
      </p:sp>
      <p:pic>
        <p:nvPicPr>
          <p:cNvPr id="24580" name="Picture 3" descr="membership.jpg">
            <a:extLst>
              <a:ext uri="{FF2B5EF4-FFF2-40B4-BE49-F238E27FC236}">
                <a16:creationId xmlns:a16="http://schemas.microsoft.com/office/drawing/2014/main" id="{36709183-8FC1-4E20-BFF0-3D95058225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581400"/>
            <a:ext cx="3200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F1E5B5F-D40F-454C-ADD8-E4071E9B4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20"/>
    </mc:Choice>
    <mc:Fallback xmlns="">
      <p:transition spd="slow" advTm="23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2F066C3D-330E-42F8-BAAC-70BC4A7EDB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-990600"/>
            <a:ext cx="7848600" cy="1600200"/>
          </a:xfrm>
        </p:spPr>
        <p:txBody>
          <a:bodyPr/>
          <a:lstStyle/>
          <a:p>
            <a:r>
              <a:rPr lang="en-IN" altLang="en-US" sz="2800" b="1">
                <a:solidFill>
                  <a:srgbClr val="C00000"/>
                </a:solidFill>
              </a:rPr>
              <a:t>Overview of rDNA technology</a:t>
            </a:r>
          </a:p>
        </p:txBody>
      </p:sp>
      <p:pic>
        <p:nvPicPr>
          <p:cNvPr id="26627" name="Content Placeholder 4">
            <a:extLst>
              <a:ext uri="{FF2B5EF4-FFF2-40B4-BE49-F238E27FC236}">
                <a16:creationId xmlns:a16="http://schemas.microsoft.com/office/drawing/2014/main" id="{68BB69D4-2032-48E7-8D25-865A6CE861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636588"/>
            <a:ext cx="5181600" cy="613251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B7F2DFF-EEC2-415A-854D-6932577D6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914400"/>
            <a:ext cx="385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IN" altLang="en-US" sz="2800" b="1">
                <a:solidFill>
                  <a:srgbClr val="C0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FEB142-E953-4096-B60C-EE555B99B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676525"/>
            <a:ext cx="385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IN" altLang="en-US" sz="2800" b="1">
                <a:solidFill>
                  <a:srgbClr val="C0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6630" name="Rectangle 7">
            <a:extLst>
              <a:ext uri="{FF2B5EF4-FFF2-40B4-BE49-F238E27FC236}">
                <a16:creationId xmlns:a16="http://schemas.microsoft.com/office/drawing/2014/main" id="{DD36A71D-56DE-4632-9AEE-D62D6FFC0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0588" y="3886200"/>
            <a:ext cx="1641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IN" altLang="en-US" sz="2800" b="1">
                <a:solidFill>
                  <a:srgbClr val="0C43B0"/>
                </a:solidFill>
                <a:latin typeface="Arial" panose="020B0604020202020204" pitchFamily="34" charset="0"/>
              </a:rPr>
              <a:t>Product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909282-B17F-4E21-AF88-12F3ABB45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5438" y="5105400"/>
            <a:ext cx="385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IN" altLang="en-US" sz="2800" b="1">
                <a:solidFill>
                  <a:srgbClr val="C000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EF1A24-C877-48DC-B293-B153D7B0E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4538" y="5435600"/>
            <a:ext cx="384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IN" altLang="en-US" sz="2800" b="1">
                <a:solidFill>
                  <a:srgbClr val="C000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DB47B4-D25E-40B4-9158-2D22D0EF0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3429000"/>
            <a:ext cx="385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IN" altLang="en-US" sz="2800" b="1">
                <a:solidFill>
                  <a:srgbClr val="C00000"/>
                </a:solidFill>
                <a:latin typeface="Arial" panose="020B0604020202020204" pitchFamily="34" charset="0"/>
              </a:rPr>
              <a:t>5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0DD59AB-06B7-4B43-9C1D-F006956CCA79}"/>
              </a:ext>
            </a:extLst>
          </p:cNvPr>
          <p:cNvCxnSpPr/>
          <p:nvPr/>
        </p:nvCxnSpPr>
        <p:spPr bwMode="auto">
          <a:xfrm flipV="1">
            <a:off x="6934200" y="4409420"/>
            <a:ext cx="838200" cy="957590"/>
          </a:xfrm>
          <a:prstGeom prst="straightConnector1">
            <a:avLst/>
          </a:prstGeom>
          <a:ln>
            <a:headEnd type="none" w="med" len="med"/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21FE8C-0059-4ABC-A5A2-972B585B7A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429"/>
    </mc:Choice>
    <mc:Fallback xmlns="">
      <p:transition spd="slow" advTm="166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7|4.5|16|21.3|11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urtain Call">
  <a:themeElements>
    <a:clrScheme name="Curtain Call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Curtain Call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rtain Call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rtain Call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2835</TotalTime>
  <Words>347</Words>
  <Application>Microsoft Office PowerPoint</Application>
  <PresentationFormat>On-screen Show (4:3)</PresentationFormat>
  <Paragraphs>73</Paragraphs>
  <Slides>12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Arial</vt:lpstr>
      <vt:lpstr>Calibri</vt:lpstr>
      <vt:lpstr>Comic Sans MS</vt:lpstr>
      <vt:lpstr>Harlow Solid Italic</vt:lpstr>
      <vt:lpstr>Lucida Handwriting</vt:lpstr>
      <vt:lpstr>Tahoma</vt:lpstr>
      <vt:lpstr>Times New Roman</vt:lpstr>
      <vt:lpstr>Verdana</vt:lpstr>
      <vt:lpstr>Wingdings</vt:lpstr>
      <vt:lpstr>Default Design</vt:lpstr>
      <vt:lpstr>Blends</vt:lpstr>
      <vt:lpstr>Crayons</vt:lpstr>
      <vt:lpstr>Curtain Call</vt:lpstr>
      <vt:lpstr>PowerPoint Presentation</vt:lpstr>
      <vt:lpstr>PowerPoint Presentation</vt:lpstr>
      <vt:lpstr>Objectives </vt:lpstr>
      <vt:lpstr>Importance </vt:lpstr>
      <vt:lpstr>Importance </vt:lpstr>
      <vt:lpstr>The technology </vt:lpstr>
      <vt:lpstr>Milestones …..</vt:lpstr>
      <vt:lpstr>Definition</vt:lpstr>
      <vt:lpstr>Overview of rDNA technology</vt:lpstr>
      <vt:lpstr>Basic principles</vt:lpstr>
      <vt:lpstr>Basic principles</vt:lpstr>
      <vt:lpstr>Molecular tools of Genetic Engineering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bharanidharan samiappan</cp:lastModifiedBy>
  <cp:revision>117</cp:revision>
  <dcterms:created xsi:type="dcterms:W3CDTF">2009-07-23T14:40:42Z</dcterms:created>
  <dcterms:modified xsi:type="dcterms:W3CDTF">2020-04-09T10:00:20Z</dcterms:modified>
</cp:coreProperties>
</file>