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1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23" r:id="rId2"/>
  </p:sldMasterIdLst>
  <p:notesMasterIdLst>
    <p:notesMasterId r:id="rId20"/>
  </p:notesMasterIdLst>
  <p:sldIdLst>
    <p:sldId id="477" r:id="rId3"/>
    <p:sldId id="358" r:id="rId4"/>
    <p:sldId id="451" r:id="rId5"/>
    <p:sldId id="424" r:id="rId6"/>
    <p:sldId id="434" r:id="rId7"/>
    <p:sldId id="441" r:id="rId8"/>
    <p:sldId id="473" r:id="rId9"/>
    <p:sldId id="389" r:id="rId10"/>
    <p:sldId id="478" r:id="rId11"/>
    <p:sldId id="452" r:id="rId12"/>
    <p:sldId id="429" r:id="rId13"/>
    <p:sldId id="453" r:id="rId14"/>
    <p:sldId id="454" r:id="rId15"/>
    <p:sldId id="455" r:id="rId16"/>
    <p:sldId id="456" r:id="rId17"/>
    <p:sldId id="433" r:id="rId18"/>
    <p:sldId id="443" r:id="rId1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ranidharan samiapp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C43B0"/>
    <a:srgbClr val="800000"/>
    <a:srgbClr val="AC0056"/>
    <a:srgbClr val="6600CC"/>
    <a:srgbClr val="660033"/>
    <a:srgbClr val="CCE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1800" autoAdjust="0"/>
  </p:normalViewPr>
  <p:slideViewPr>
    <p:cSldViewPr>
      <p:cViewPr varScale="1">
        <p:scale>
          <a:sx n="79" d="100"/>
          <a:sy n="79" d="100"/>
        </p:scale>
        <p:origin x="15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commentAuthors" Target="commentAuthor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E96E87-8D81-468F-B3E8-130E1E60655E}" type="doc">
      <dgm:prSet loTypeId="urn:microsoft.com/office/officeart/2011/layout/HexagonRadial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IN"/>
        </a:p>
      </dgm:t>
    </dgm:pt>
    <dgm:pt modelId="{06BA185D-19C3-4E65-BACE-201F6C111AB6}">
      <dgm:prSet phldrT="[Text]" custT="1"/>
      <dgm:spPr/>
      <dgm:t>
        <a:bodyPr/>
        <a:lstStyle/>
        <a:p>
          <a:r>
            <a:rPr lang="en-IN" sz="2800" b="1" dirty="0">
              <a:solidFill>
                <a:srgbClr val="0C43B0"/>
              </a:solidFill>
            </a:rPr>
            <a:t>VECTORS</a:t>
          </a:r>
        </a:p>
      </dgm:t>
    </dgm:pt>
    <dgm:pt modelId="{F8ECF252-7929-4B06-BBAF-C4190070EE7C}" type="parTrans" cxnId="{74224181-7155-456D-A971-7CF31728ED37}">
      <dgm:prSet/>
      <dgm:spPr/>
      <dgm:t>
        <a:bodyPr/>
        <a:lstStyle/>
        <a:p>
          <a:endParaRPr lang="en-IN" sz="2000"/>
        </a:p>
      </dgm:t>
    </dgm:pt>
    <dgm:pt modelId="{C5C7C5FB-9080-4158-BE40-8F43FC631075}" type="sibTrans" cxnId="{74224181-7155-456D-A971-7CF31728ED37}">
      <dgm:prSet/>
      <dgm:spPr/>
      <dgm:t>
        <a:bodyPr/>
        <a:lstStyle/>
        <a:p>
          <a:endParaRPr lang="en-IN" sz="2000"/>
        </a:p>
      </dgm:t>
    </dgm:pt>
    <dgm:pt modelId="{36B947E8-0615-4A2A-89A4-5910CAEAC5B4}">
      <dgm:prSet phldrT="[Text]" custT="1"/>
      <dgm:spPr/>
      <dgm:t>
        <a:bodyPr/>
        <a:lstStyle/>
        <a:p>
          <a:r>
            <a:rPr lang="en-IN" sz="2800" b="1" dirty="0">
              <a:solidFill>
                <a:srgbClr val="0C43B0"/>
              </a:solidFill>
            </a:rPr>
            <a:t>Plasmids </a:t>
          </a:r>
        </a:p>
      </dgm:t>
    </dgm:pt>
    <dgm:pt modelId="{CF58CAAB-9C66-4E40-8BB2-6A605B51A366}" type="parTrans" cxnId="{2ECA455A-F47C-4A66-9192-F2ECF0A0FB7A}">
      <dgm:prSet/>
      <dgm:spPr/>
      <dgm:t>
        <a:bodyPr/>
        <a:lstStyle/>
        <a:p>
          <a:endParaRPr lang="en-IN" sz="2000"/>
        </a:p>
      </dgm:t>
    </dgm:pt>
    <dgm:pt modelId="{56903349-318F-4C07-9F5A-6EECD08E72E0}" type="sibTrans" cxnId="{2ECA455A-F47C-4A66-9192-F2ECF0A0FB7A}">
      <dgm:prSet/>
      <dgm:spPr/>
      <dgm:t>
        <a:bodyPr/>
        <a:lstStyle/>
        <a:p>
          <a:endParaRPr lang="en-IN" sz="2000"/>
        </a:p>
      </dgm:t>
    </dgm:pt>
    <dgm:pt modelId="{7D42171A-8A00-48F5-9F70-F4D16BF4684A}">
      <dgm:prSet phldrT="[Text]" custT="1"/>
      <dgm:spPr/>
      <dgm:t>
        <a:bodyPr/>
        <a:lstStyle/>
        <a:p>
          <a:r>
            <a:rPr lang="en-IN" sz="2800" b="1" dirty="0" err="1">
              <a:solidFill>
                <a:srgbClr val="0C43B0"/>
              </a:solidFill>
            </a:rPr>
            <a:t>Cosmids</a:t>
          </a:r>
          <a:r>
            <a:rPr lang="en-IN" sz="2800" b="1" dirty="0">
              <a:solidFill>
                <a:srgbClr val="0C43B0"/>
              </a:solidFill>
            </a:rPr>
            <a:t> </a:t>
          </a:r>
        </a:p>
      </dgm:t>
    </dgm:pt>
    <dgm:pt modelId="{55D2AA10-FD97-441D-9207-DA8D44E93902}" type="parTrans" cxnId="{CD88D9A5-A182-4762-9F30-4B03F4A15BCE}">
      <dgm:prSet/>
      <dgm:spPr/>
      <dgm:t>
        <a:bodyPr/>
        <a:lstStyle/>
        <a:p>
          <a:endParaRPr lang="en-IN" sz="2000"/>
        </a:p>
      </dgm:t>
    </dgm:pt>
    <dgm:pt modelId="{E4561FED-5A2F-4911-AF45-B43AB2E025C9}" type="sibTrans" cxnId="{CD88D9A5-A182-4762-9F30-4B03F4A15BCE}">
      <dgm:prSet/>
      <dgm:spPr/>
      <dgm:t>
        <a:bodyPr/>
        <a:lstStyle/>
        <a:p>
          <a:endParaRPr lang="en-IN" sz="2000"/>
        </a:p>
      </dgm:t>
    </dgm:pt>
    <dgm:pt modelId="{8FCC146F-DF2B-44B3-B561-6F655C60BEC8}">
      <dgm:prSet phldrT="[Text]" custT="1"/>
      <dgm:spPr/>
      <dgm:t>
        <a:bodyPr/>
        <a:lstStyle/>
        <a:p>
          <a:r>
            <a:rPr lang="en-IN" sz="2800" b="1" dirty="0">
              <a:solidFill>
                <a:srgbClr val="0C43B0"/>
              </a:solidFill>
            </a:rPr>
            <a:t>Bacteriophage </a:t>
          </a:r>
        </a:p>
      </dgm:t>
    </dgm:pt>
    <dgm:pt modelId="{D32BEF1B-5E8C-4923-9C89-F7BE8D204504}" type="parTrans" cxnId="{F266FB48-7B86-428C-A3F9-7887FEBC9451}">
      <dgm:prSet/>
      <dgm:spPr/>
      <dgm:t>
        <a:bodyPr/>
        <a:lstStyle/>
        <a:p>
          <a:endParaRPr lang="en-IN" sz="2000"/>
        </a:p>
      </dgm:t>
    </dgm:pt>
    <dgm:pt modelId="{9E2EB4A9-FC07-49CD-B845-7DB43766678F}" type="sibTrans" cxnId="{F266FB48-7B86-428C-A3F9-7887FEBC9451}">
      <dgm:prSet/>
      <dgm:spPr/>
      <dgm:t>
        <a:bodyPr/>
        <a:lstStyle/>
        <a:p>
          <a:endParaRPr lang="en-IN" sz="2000"/>
        </a:p>
      </dgm:t>
    </dgm:pt>
    <dgm:pt modelId="{E15329BA-B494-4085-AD2A-1FCDD1326AF8}">
      <dgm:prSet phldrT="[Text]" custT="1"/>
      <dgm:spPr/>
      <dgm:t>
        <a:bodyPr/>
        <a:lstStyle/>
        <a:p>
          <a:r>
            <a:rPr lang="en-IN" sz="2800" b="1" dirty="0">
              <a:solidFill>
                <a:srgbClr val="0C43B0"/>
              </a:solidFill>
            </a:rPr>
            <a:t>BAC</a:t>
          </a:r>
        </a:p>
      </dgm:t>
    </dgm:pt>
    <dgm:pt modelId="{4EAF7F10-D7AB-47CF-8952-B00436A42C2A}" type="parTrans" cxnId="{F30D2D89-26B0-4C98-93B0-0B33904EC107}">
      <dgm:prSet/>
      <dgm:spPr/>
      <dgm:t>
        <a:bodyPr/>
        <a:lstStyle/>
        <a:p>
          <a:endParaRPr lang="en-IN" sz="2000"/>
        </a:p>
      </dgm:t>
    </dgm:pt>
    <dgm:pt modelId="{76C9770A-E4CB-4A84-BAEB-504214C8916E}" type="sibTrans" cxnId="{F30D2D89-26B0-4C98-93B0-0B33904EC107}">
      <dgm:prSet/>
      <dgm:spPr/>
      <dgm:t>
        <a:bodyPr/>
        <a:lstStyle/>
        <a:p>
          <a:endParaRPr lang="en-IN" sz="2000"/>
        </a:p>
      </dgm:t>
    </dgm:pt>
    <dgm:pt modelId="{9FB79942-487C-44CB-9E5A-94E2AC9513D9}">
      <dgm:prSet phldrT="[Text]" custT="1"/>
      <dgm:spPr/>
      <dgm:t>
        <a:bodyPr/>
        <a:lstStyle/>
        <a:p>
          <a:r>
            <a:rPr lang="en-IN" sz="2800" b="1" dirty="0">
              <a:solidFill>
                <a:srgbClr val="0C43B0"/>
              </a:solidFill>
            </a:rPr>
            <a:t>YAC</a:t>
          </a:r>
        </a:p>
      </dgm:t>
    </dgm:pt>
    <dgm:pt modelId="{190EB053-3395-4160-927E-1C942B8CBDDC}" type="parTrans" cxnId="{02E36A3C-D732-4010-96CD-7D9084F863E4}">
      <dgm:prSet/>
      <dgm:spPr/>
      <dgm:t>
        <a:bodyPr/>
        <a:lstStyle/>
        <a:p>
          <a:endParaRPr lang="en-IN" sz="2000"/>
        </a:p>
      </dgm:t>
    </dgm:pt>
    <dgm:pt modelId="{8DCF4E21-81BC-4AC8-9A58-5E876E7ED90F}" type="sibTrans" cxnId="{02E36A3C-D732-4010-96CD-7D9084F863E4}">
      <dgm:prSet/>
      <dgm:spPr/>
      <dgm:t>
        <a:bodyPr/>
        <a:lstStyle/>
        <a:p>
          <a:endParaRPr lang="en-IN" sz="2000"/>
        </a:p>
      </dgm:t>
    </dgm:pt>
    <dgm:pt modelId="{23619049-0A67-41DE-961C-B4CA2D9B850F}" type="pres">
      <dgm:prSet presAssocID="{91E96E87-8D81-468F-B3E8-130E1E60655E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A68ECA87-8C32-4172-BE86-06500EC26A6C}" type="pres">
      <dgm:prSet presAssocID="{06BA185D-19C3-4E65-BACE-201F6C111AB6}" presName="Parent" presStyleLbl="node0" presStyleIdx="0" presStyleCnt="1" custScaleX="117935" custLinFactNeighborY="12665">
        <dgm:presLayoutVars>
          <dgm:chMax val="6"/>
          <dgm:chPref val="6"/>
        </dgm:presLayoutVars>
      </dgm:prSet>
      <dgm:spPr/>
    </dgm:pt>
    <dgm:pt modelId="{F605E7F1-EC0C-47C2-A19F-8E6A65566188}" type="pres">
      <dgm:prSet presAssocID="{36B947E8-0615-4A2A-89A4-5910CAEAC5B4}" presName="Accent1" presStyleCnt="0"/>
      <dgm:spPr/>
    </dgm:pt>
    <dgm:pt modelId="{B41CA320-3554-4B4C-9737-0D24930770E7}" type="pres">
      <dgm:prSet presAssocID="{36B947E8-0615-4A2A-89A4-5910CAEAC5B4}" presName="Accent" presStyleLbl="bgShp" presStyleIdx="0" presStyleCnt="5"/>
      <dgm:spPr/>
    </dgm:pt>
    <dgm:pt modelId="{4A4405EB-A36E-49F8-975D-467B0980ABB0}" type="pres">
      <dgm:prSet presAssocID="{36B947E8-0615-4A2A-89A4-5910CAEAC5B4}" presName="Child1" presStyleLbl="node1" presStyleIdx="0" presStyleCnt="5" custScaleX="111174" custScaleY="119111" custLinFactNeighborY="-4778">
        <dgm:presLayoutVars>
          <dgm:chMax val="0"/>
          <dgm:chPref val="0"/>
          <dgm:bulletEnabled val="1"/>
        </dgm:presLayoutVars>
      </dgm:prSet>
      <dgm:spPr/>
    </dgm:pt>
    <dgm:pt modelId="{70B7E462-E289-4DC7-A2FE-B568E3FAB4DB}" type="pres">
      <dgm:prSet presAssocID="{7D42171A-8A00-48F5-9F70-F4D16BF4684A}" presName="Accent2" presStyleCnt="0"/>
      <dgm:spPr/>
    </dgm:pt>
    <dgm:pt modelId="{6B053EAD-594A-4F6B-B45D-9CE9352F2B9E}" type="pres">
      <dgm:prSet presAssocID="{7D42171A-8A00-48F5-9F70-F4D16BF4684A}" presName="Accent" presStyleLbl="bgShp" presStyleIdx="1" presStyleCnt="5"/>
      <dgm:spPr/>
    </dgm:pt>
    <dgm:pt modelId="{7FBFB31A-0167-4E1C-A8D1-70F205A3DBD7}" type="pres">
      <dgm:prSet presAssocID="{7D42171A-8A00-48F5-9F70-F4D16BF4684A}" presName="Child2" presStyleLbl="node1" presStyleIdx="1" presStyleCnt="5" custScaleX="136771" custScaleY="109679" custLinFactNeighborX="38263" custLinFactNeighborY="34381">
        <dgm:presLayoutVars>
          <dgm:chMax val="0"/>
          <dgm:chPref val="0"/>
          <dgm:bulletEnabled val="1"/>
        </dgm:presLayoutVars>
      </dgm:prSet>
      <dgm:spPr/>
    </dgm:pt>
    <dgm:pt modelId="{1B877A4C-8DF6-46D8-B996-AEDC6B2852B1}" type="pres">
      <dgm:prSet presAssocID="{8FCC146F-DF2B-44B3-B561-6F655C60BEC8}" presName="Accent3" presStyleCnt="0"/>
      <dgm:spPr/>
    </dgm:pt>
    <dgm:pt modelId="{302405DE-1F7C-4A0A-92EF-7DEF993A006C}" type="pres">
      <dgm:prSet presAssocID="{8FCC146F-DF2B-44B3-B561-6F655C60BEC8}" presName="Accent" presStyleLbl="bgShp" presStyleIdx="2" presStyleCnt="5"/>
      <dgm:spPr/>
    </dgm:pt>
    <dgm:pt modelId="{5C3EBA14-6114-48FC-A13A-9895FBEA830B}" type="pres">
      <dgm:prSet presAssocID="{8FCC146F-DF2B-44B3-B561-6F655C60BEC8}" presName="Child3" presStyleLbl="node1" presStyleIdx="2" presStyleCnt="5" custLinFactNeighborY="61576">
        <dgm:presLayoutVars>
          <dgm:chMax val="0"/>
          <dgm:chPref val="0"/>
          <dgm:bulletEnabled val="1"/>
        </dgm:presLayoutVars>
      </dgm:prSet>
      <dgm:spPr/>
    </dgm:pt>
    <dgm:pt modelId="{C248CC64-BC70-4D45-BE60-2767CF8EC1B0}" type="pres">
      <dgm:prSet presAssocID="{E15329BA-B494-4085-AD2A-1FCDD1326AF8}" presName="Accent4" presStyleCnt="0"/>
      <dgm:spPr/>
    </dgm:pt>
    <dgm:pt modelId="{E4E89EF3-C360-469C-A397-4BDC7EC1EA14}" type="pres">
      <dgm:prSet presAssocID="{E15329BA-B494-4085-AD2A-1FCDD1326AF8}" presName="Accent" presStyleLbl="bgShp" presStyleIdx="3" presStyleCnt="5"/>
      <dgm:spPr/>
    </dgm:pt>
    <dgm:pt modelId="{FB2CA746-2C11-4AB9-A9C5-9093D7D7F4CF}" type="pres">
      <dgm:prSet presAssocID="{E15329BA-B494-4085-AD2A-1FCDD1326AF8}" presName="Child4" presStyleLbl="node1" presStyleIdx="3" presStyleCnt="5" custLinFactNeighborX="-76279" custLinFactNeighborY="4157">
        <dgm:presLayoutVars>
          <dgm:chMax val="0"/>
          <dgm:chPref val="0"/>
          <dgm:bulletEnabled val="1"/>
        </dgm:presLayoutVars>
      </dgm:prSet>
      <dgm:spPr/>
    </dgm:pt>
    <dgm:pt modelId="{31B7FBAF-B45D-4A03-A2C5-9D30DF27D52A}" type="pres">
      <dgm:prSet presAssocID="{9FB79942-487C-44CB-9E5A-94E2AC9513D9}" presName="Accent5" presStyleCnt="0"/>
      <dgm:spPr/>
    </dgm:pt>
    <dgm:pt modelId="{98CA0227-0A98-422B-92FB-1597C72FD17C}" type="pres">
      <dgm:prSet presAssocID="{9FB79942-487C-44CB-9E5A-94E2AC9513D9}" presName="Accent" presStyleLbl="bgShp" presStyleIdx="4" presStyleCnt="5"/>
      <dgm:spPr/>
    </dgm:pt>
    <dgm:pt modelId="{9363F73E-B0A0-4712-99E1-F304E68374ED}" type="pres">
      <dgm:prSet presAssocID="{9FB79942-487C-44CB-9E5A-94E2AC9513D9}" presName="Child5" presStyleLbl="node1" presStyleIdx="4" presStyleCnt="5" custLinFactNeighborX="-42128" custLinFactNeighborY="-86936">
        <dgm:presLayoutVars>
          <dgm:chMax val="0"/>
          <dgm:chPref val="0"/>
          <dgm:bulletEnabled val="1"/>
        </dgm:presLayoutVars>
      </dgm:prSet>
      <dgm:spPr/>
    </dgm:pt>
  </dgm:ptLst>
  <dgm:cxnLst>
    <dgm:cxn modelId="{3CDAA803-0CDC-4431-9A01-98406341FFE1}" type="presOf" srcId="{7D42171A-8A00-48F5-9F70-F4D16BF4684A}" destId="{7FBFB31A-0167-4E1C-A8D1-70F205A3DBD7}" srcOrd="0" destOrd="0" presId="urn:microsoft.com/office/officeart/2011/layout/HexagonRadial"/>
    <dgm:cxn modelId="{02E36A3C-D732-4010-96CD-7D9084F863E4}" srcId="{06BA185D-19C3-4E65-BACE-201F6C111AB6}" destId="{9FB79942-487C-44CB-9E5A-94E2AC9513D9}" srcOrd="4" destOrd="0" parTransId="{190EB053-3395-4160-927E-1C942B8CBDDC}" sibTransId="{8DCF4E21-81BC-4AC8-9A58-5E876E7ED90F}"/>
    <dgm:cxn modelId="{F266FB48-7B86-428C-A3F9-7887FEBC9451}" srcId="{06BA185D-19C3-4E65-BACE-201F6C111AB6}" destId="{8FCC146F-DF2B-44B3-B561-6F655C60BEC8}" srcOrd="2" destOrd="0" parTransId="{D32BEF1B-5E8C-4923-9C89-F7BE8D204504}" sibTransId="{9E2EB4A9-FC07-49CD-B845-7DB43766678F}"/>
    <dgm:cxn modelId="{EE866E4B-73C8-4E2C-AF59-BC0943FCDC60}" type="presOf" srcId="{E15329BA-B494-4085-AD2A-1FCDD1326AF8}" destId="{FB2CA746-2C11-4AB9-A9C5-9093D7D7F4CF}" srcOrd="0" destOrd="0" presId="urn:microsoft.com/office/officeart/2011/layout/HexagonRadial"/>
    <dgm:cxn modelId="{F3F91578-41E4-4892-BB29-296D383B8AF2}" type="presOf" srcId="{91E96E87-8D81-468F-B3E8-130E1E60655E}" destId="{23619049-0A67-41DE-961C-B4CA2D9B850F}" srcOrd="0" destOrd="0" presId="urn:microsoft.com/office/officeart/2011/layout/HexagonRadial"/>
    <dgm:cxn modelId="{2ECA455A-F47C-4A66-9192-F2ECF0A0FB7A}" srcId="{06BA185D-19C3-4E65-BACE-201F6C111AB6}" destId="{36B947E8-0615-4A2A-89A4-5910CAEAC5B4}" srcOrd="0" destOrd="0" parTransId="{CF58CAAB-9C66-4E40-8BB2-6A605B51A366}" sibTransId="{56903349-318F-4C07-9F5A-6EECD08E72E0}"/>
    <dgm:cxn modelId="{74224181-7155-456D-A971-7CF31728ED37}" srcId="{91E96E87-8D81-468F-B3E8-130E1E60655E}" destId="{06BA185D-19C3-4E65-BACE-201F6C111AB6}" srcOrd="0" destOrd="0" parTransId="{F8ECF252-7929-4B06-BBAF-C4190070EE7C}" sibTransId="{C5C7C5FB-9080-4158-BE40-8F43FC631075}"/>
    <dgm:cxn modelId="{F30D2D89-26B0-4C98-93B0-0B33904EC107}" srcId="{06BA185D-19C3-4E65-BACE-201F6C111AB6}" destId="{E15329BA-B494-4085-AD2A-1FCDD1326AF8}" srcOrd="3" destOrd="0" parTransId="{4EAF7F10-D7AB-47CF-8952-B00436A42C2A}" sibTransId="{76C9770A-E4CB-4A84-BAEB-504214C8916E}"/>
    <dgm:cxn modelId="{CD88D9A5-A182-4762-9F30-4B03F4A15BCE}" srcId="{06BA185D-19C3-4E65-BACE-201F6C111AB6}" destId="{7D42171A-8A00-48F5-9F70-F4D16BF4684A}" srcOrd="1" destOrd="0" parTransId="{55D2AA10-FD97-441D-9207-DA8D44E93902}" sibTransId="{E4561FED-5A2F-4911-AF45-B43AB2E025C9}"/>
    <dgm:cxn modelId="{FC1636A8-4B92-49F1-AA45-08658A323820}" type="presOf" srcId="{36B947E8-0615-4A2A-89A4-5910CAEAC5B4}" destId="{4A4405EB-A36E-49F8-975D-467B0980ABB0}" srcOrd="0" destOrd="0" presId="urn:microsoft.com/office/officeart/2011/layout/HexagonRadial"/>
    <dgm:cxn modelId="{3D2B2EB9-82DE-400B-BC7B-A131C66B2A3B}" type="presOf" srcId="{06BA185D-19C3-4E65-BACE-201F6C111AB6}" destId="{A68ECA87-8C32-4172-BE86-06500EC26A6C}" srcOrd="0" destOrd="0" presId="urn:microsoft.com/office/officeart/2011/layout/HexagonRadial"/>
    <dgm:cxn modelId="{F3E507C3-203D-4C56-8ECD-86E5C72B2C43}" type="presOf" srcId="{8FCC146F-DF2B-44B3-B561-6F655C60BEC8}" destId="{5C3EBA14-6114-48FC-A13A-9895FBEA830B}" srcOrd="0" destOrd="0" presId="urn:microsoft.com/office/officeart/2011/layout/HexagonRadial"/>
    <dgm:cxn modelId="{D4DE4BE3-AF91-4D73-8658-C74016C6FC68}" type="presOf" srcId="{9FB79942-487C-44CB-9E5A-94E2AC9513D9}" destId="{9363F73E-B0A0-4712-99E1-F304E68374ED}" srcOrd="0" destOrd="0" presId="urn:microsoft.com/office/officeart/2011/layout/HexagonRadial"/>
    <dgm:cxn modelId="{FC0E5CE2-968D-4B61-86C9-78E5AE5693D6}" type="presParOf" srcId="{23619049-0A67-41DE-961C-B4CA2D9B850F}" destId="{A68ECA87-8C32-4172-BE86-06500EC26A6C}" srcOrd="0" destOrd="0" presId="urn:microsoft.com/office/officeart/2011/layout/HexagonRadial"/>
    <dgm:cxn modelId="{D0ECDE0D-E634-42BB-B16B-75A5B435BF2E}" type="presParOf" srcId="{23619049-0A67-41DE-961C-B4CA2D9B850F}" destId="{F605E7F1-EC0C-47C2-A19F-8E6A65566188}" srcOrd="1" destOrd="0" presId="urn:microsoft.com/office/officeart/2011/layout/HexagonRadial"/>
    <dgm:cxn modelId="{DE720665-9678-4C3A-919C-47A19EFE40E5}" type="presParOf" srcId="{F605E7F1-EC0C-47C2-A19F-8E6A65566188}" destId="{B41CA320-3554-4B4C-9737-0D24930770E7}" srcOrd="0" destOrd="0" presId="urn:microsoft.com/office/officeart/2011/layout/HexagonRadial"/>
    <dgm:cxn modelId="{89A05C18-EC01-43B3-AFD7-B27F6B5D3304}" type="presParOf" srcId="{23619049-0A67-41DE-961C-B4CA2D9B850F}" destId="{4A4405EB-A36E-49F8-975D-467B0980ABB0}" srcOrd="2" destOrd="0" presId="urn:microsoft.com/office/officeart/2011/layout/HexagonRadial"/>
    <dgm:cxn modelId="{FF2EDEB6-0955-496E-AF2E-DE18FE9474F0}" type="presParOf" srcId="{23619049-0A67-41DE-961C-B4CA2D9B850F}" destId="{70B7E462-E289-4DC7-A2FE-B568E3FAB4DB}" srcOrd="3" destOrd="0" presId="urn:microsoft.com/office/officeart/2011/layout/HexagonRadial"/>
    <dgm:cxn modelId="{D5CA0C77-BCBB-4F19-8F67-56DCBDEF911B}" type="presParOf" srcId="{70B7E462-E289-4DC7-A2FE-B568E3FAB4DB}" destId="{6B053EAD-594A-4F6B-B45D-9CE9352F2B9E}" srcOrd="0" destOrd="0" presId="urn:microsoft.com/office/officeart/2011/layout/HexagonRadial"/>
    <dgm:cxn modelId="{4987A4D2-4C02-415C-B1A7-6FBBA7C92B5D}" type="presParOf" srcId="{23619049-0A67-41DE-961C-B4CA2D9B850F}" destId="{7FBFB31A-0167-4E1C-A8D1-70F205A3DBD7}" srcOrd="4" destOrd="0" presId="urn:microsoft.com/office/officeart/2011/layout/HexagonRadial"/>
    <dgm:cxn modelId="{476B5E92-DAE3-4136-B8DA-49C79F23057B}" type="presParOf" srcId="{23619049-0A67-41DE-961C-B4CA2D9B850F}" destId="{1B877A4C-8DF6-46D8-B996-AEDC6B2852B1}" srcOrd="5" destOrd="0" presId="urn:microsoft.com/office/officeart/2011/layout/HexagonRadial"/>
    <dgm:cxn modelId="{180B0E87-BD70-495A-BEAF-8428EC16A26F}" type="presParOf" srcId="{1B877A4C-8DF6-46D8-B996-AEDC6B2852B1}" destId="{302405DE-1F7C-4A0A-92EF-7DEF993A006C}" srcOrd="0" destOrd="0" presId="urn:microsoft.com/office/officeart/2011/layout/HexagonRadial"/>
    <dgm:cxn modelId="{6A9C5598-188E-4052-9B47-C7CD4D1475D7}" type="presParOf" srcId="{23619049-0A67-41DE-961C-B4CA2D9B850F}" destId="{5C3EBA14-6114-48FC-A13A-9895FBEA830B}" srcOrd="6" destOrd="0" presId="urn:microsoft.com/office/officeart/2011/layout/HexagonRadial"/>
    <dgm:cxn modelId="{32AA53EA-9118-4D53-A243-6B6A844BF340}" type="presParOf" srcId="{23619049-0A67-41DE-961C-B4CA2D9B850F}" destId="{C248CC64-BC70-4D45-BE60-2767CF8EC1B0}" srcOrd="7" destOrd="0" presId="urn:microsoft.com/office/officeart/2011/layout/HexagonRadial"/>
    <dgm:cxn modelId="{EEFDF46A-C942-4859-B375-50DBB6C2104A}" type="presParOf" srcId="{C248CC64-BC70-4D45-BE60-2767CF8EC1B0}" destId="{E4E89EF3-C360-469C-A397-4BDC7EC1EA14}" srcOrd="0" destOrd="0" presId="urn:microsoft.com/office/officeart/2011/layout/HexagonRadial"/>
    <dgm:cxn modelId="{0A855081-6A60-4E21-BB5F-1B7EAA36A70E}" type="presParOf" srcId="{23619049-0A67-41DE-961C-B4CA2D9B850F}" destId="{FB2CA746-2C11-4AB9-A9C5-9093D7D7F4CF}" srcOrd="8" destOrd="0" presId="urn:microsoft.com/office/officeart/2011/layout/HexagonRadial"/>
    <dgm:cxn modelId="{37D1BC66-DBB2-4EEE-8FD1-EE193DFA99D3}" type="presParOf" srcId="{23619049-0A67-41DE-961C-B4CA2D9B850F}" destId="{31B7FBAF-B45D-4A03-A2C5-9D30DF27D52A}" srcOrd="9" destOrd="0" presId="urn:microsoft.com/office/officeart/2011/layout/HexagonRadial"/>
    <dgm:cxn modelId="{6909CB3E-7D54-45FB-93DF-6539B4B6127E}" type="presParOf" srcId="{31B7FBAF-B45D-4A03-A2C5-9D30DF27D52A}" destId="{98CA0227-0A98-422B-92FB-1597C72FD17C}" srcOrd="0" destOrd="0" presId="urn:microsoft.com/office/officeart/2011/layout/HexagonRadial"/>
    <dgm:cxn modelId="{166EF142-708A-436B-BEAB-A0DA58199528}" type="presParOf" srcId="{23619049-0A67-41DE-961C-B4CA2D9B850F}" destId="{9363F73E-B0A0-4712-99E1-F304E68374ED}" srcOrd="10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ECA87-8C32-4172-BE86-06500EC26A6C}">
      <dsp:nvSpPr>
        <dsp:cNvPr id="0" name=""/>
        <dsp:cNvSpPr/>
      </dsp:nvSpPr>
      <dsp:spPr>
        <a:xfrm>
          <a:off x="2535383" y="2528530"/>
          <a:ext cx="3205838" cy="2351448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rgbClr val="0C43B0"/>
              </a:solidFill>
            </a:rPr>
            <a:t>VECTORS</a:t>
          </a:r>
        </a:p>
      </dsp:txBody>
      <dsp:txXfrm>
        <a:off x="3026472" y="2888739"/>
        <a:ext cx="2223660" cy="1631030"/>
      </dsp:txXfrm>
    </dsp:sp>
    <dsp:sp modelId="{6B053EAD-594A-4F6B-B45D-9CE9352F2B9E}">
      <dsp:nvSpPr>
        <dsp:cNvPr id="0" name=""/>
        <dsp:cNvSpPr/>
      </dsp:nvSpPr>
      <dsp:spPr>
        <a:xfrm>
          <a:off x="4481332" y="1105710"/>
          <a:ext cx="1025610" cy="8836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4405EB-A36E-49F8-975D-467B0980ABB0}">
      <dsp:nvSpPr>
        <dsp:cNvPr id="0" name=""/>
        <dsp:cNvSpPr/>
      </dsp:nvSpPr>
      <dsp:spPr>
        <a:xfrm>
          <a:off x="2905085" y="-92075"/>
          <a:ext cx="2476551" cy="229546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rgbClr val="0C43B0"/>
              </a:solidFill>
            </a:rPr>
            <a:t>Plasmids </a:t>
          </a:r>
        </a:p>
      </dsp:txBody>
      <dsp:txXfrm>
        <a:off x="3336182" y="307501"/>
        <a:ext cx="1614357" cy="1496315"/>
      </dsp:txXfrm>
    </dsp:sp>
    <dsp:sp modelId="{302405DE-1F7C-4A0A-92EF-7DEF993A006C}">
      <dsp:nvSpPr>
        <dsp:cNvPr id="0" name=""/>
        <dsp:cNvSpPr/>
      </dsp:nvSpPr>
      <dsp:spPr>
        <a:xfrm>
          <a:off x="5678299" y="2757756"/>
          <a:ext cx="1025610" cy="8836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BFB31A-0167-4E1C-A8D1-70F205A3DBD7}">
      <dsp:nvSpPr>
        <dsp:cNvPr id="0" name=""/>
        <dsp:cNvSpPr/>
      </dsp:nvSpPr>
      <dsp:spPr>
        <a:xfrm>
          <a:off x="5515342" y="1846725"/>
          <a:ext cx="3046759" cy="2113697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 err="1">
              <a:solidFill>
                <a:srgbClr val="0C43B0"/>
              </a:solidFill>
            </a:rPr>
            <a:t>Cosmids</a:t>
          </a:r>
          <a:r>
            <a:rPr lang="en-IN" sz="2800" b="1" kern="1200" dirty="0">
              <a:solidFill>
                <a:srgbClr val="0C43B0"/>
              </a:solidFill>
            </a:rPr>
            <a:t> </a:t>
          </a:r>
        </a:p>
      </dsp:txBody>
      <dsp:txXfrm>
        <a:off x="5970533" y="2162515"/>
        <a:ext cx="2136377" cy="1482117"/>
      </dsp:txXfrm>
    </dsp:sp>
    <dsp:sp modelId="{E4E89EF3-C360-469C-A397-4BDC7EC1EA14}">
      <dsp:nvSpPr>
        <dsp:cNvPr id="0" name=""/>
        <dsp:cNvSpPr/>
      </dsp:nvSpPr>
      <dsp:spPr>
        <a:xfrm>
          <a:off x="4846808" y="4622607"/>
          <a:ext cx="1025610" cy="8836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3EBA14-6114-48FC-A13A-9895FBEA830B}">
      <dsp:nvSpPr>
        <dsp:cNvPr id="0" name=""/>
        <dsp:cNvSpPr/>
      </dsp:nvSpPr>
      <dsp:spPr>
        <a:xfrm>
          <a:off x="5072544" y="4702233"/>
          <a:ext cx="2227635" cy="192716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rgbClr val="0C43B0"/>
              </a:solidFill>
            </a:rPr>
            <a:t>Bacteriophage </a:t>
          </a:r>
        </a:p>
      </dsp:txBody>
      <dsp:txXfrm>
        <a:off x="5441711" y="5021606"/>
        <a:ext cx="1489301" cy="1288420"/>
      </dsp:txXfrm>
    </dsp:sp>
    <dsp:sp modelId="{98CA0227-0A98-422B-92FB-1597C72FD17C}">
      <dsp:nvSpPr>
        <dsp:cNvPr id="0" name=""/>
        <dsp:cNvSpPr/>
      </dsp:nvSpPr>
      <dsp:spPr>
        <a:xfrm>
          <a:off x="2784206" y="4816185"/>
          <a:ext cx="1025610" cy="883699"/>
        </a:xfrm>
        <a:prstGeom prst="hexagon">
          <a:avLst>
            <a:gd name="adj" fmla="val 28900"/>
            <a:gd name="vf" fmla="val 11547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2CA746-2C11-4AB9-A9C5-9093D7D7F4CF}">
      <dsp:nvSpPr>
        <dsp:cNvPr id="0" name=""/>
        <dsp:cNvSpPr/>
      </dsp:nvSpPr>
      <dsp:spPr>
        <a:xfrm>
          <a:off x="1330325" y="4794308"/>
          <a:ext cx="2227635" cy="192716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rgbClr val="0C43B0"/>
              </a:solidFill>
            </a:rPr>
            <a:t>BAC</a:t>
          </a:r>
        </a:p>
      </dsp:txBody>
      <dsp:txXfrm>
        <a:off x="1699492" y="5113681"/>
        <a:ext cx="1489301" cy="1288420"/>
      </dsp:txXfrm>
    </dsp:sp>
    <dsp:sp modelId="{9363F73E-B0A0-4712-99E1-F304E68374ED}">
      <dsp:nvSpPr>
        <dsp:cNvPr id="0" name=""/>
        <dsp:cNvSpPr/>
      </dsp:nvSpPr>
      <dsp:spPr>
        <a:xfrm>
          <a:off x="38599" y="1933570"/>
          <a:ext cx="2227635" cy="1927166"/>
        </a:xfrm>
        <a:prstGeom prst="hexagon">
          <a:avLst>
            <a:gd name="adj" fmla="val 2857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IN" sz="2800" b="1" kern="1200" dirty="0">
              <a:solidFill>
                <a:srgbClr val="0C43B0"/>
              </a:solidFill>
            </a:rPr>
            <a:t>YAC</a:t>
          </a:r>
        </a:p>
      </dsp:txBody>
      <dsp:txXfrm>
        <a:off x="407766" y="2252943"/>
        <a:ext cx="1489301" cy="12884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agon Radial"/>
  <dgm:desc val="Use to show a sequential process that relates to a central idea or theme. Limited to six Level 2 shapes. Works best with small amounts of text. Unused text does not appear, but remains available if you switch layout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644769-4A6F-459F-A3FC-C873E1B2F0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068B2-6B51-45CC-A7EE-7F8BFAC93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C1611DE-E9B3-4FD1-87E0-27ED693679FB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A210CEE-0C67-4335-942B-C2198316E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C3CEA2-27D9-4C4D-A952-79E73CF87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78AD-CCD9-402E-9974-766403279D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669D9-C795-42B1-85A2-65A6D43FD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9D315F-B5C4-496E-9173-3B17C8DEC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>
            <a:extLst>
              <a:ext uri="{FF2B5EF4-FFF2-40B4-BE49-F238E27FC236}">
                <a16:creationId xmlns:a16="http://schemas.microsoft.com/office/drawing/2014/main" id="{48BD73FD-8A7B-4464-9AAE-7106E4F9D1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>
            <a:extLst>
              <a:ext uri="{FF2B5EF4-FFF2-40B4-BE49-F238E27FC236}">
                <a16:creationId xmlns:a16="http://schemas.microsoft.com/office/drawing/2014/main" id="{44B2D9CD-94E5-44ED-8999-73D8D2F461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Restriction enzymes – their presence in given bacterium restricted the growth of certain bacterial viruses called bacteriophages. </a:t>
            </a:r>
          </a:p>
          <a:p>
            <a:r>
              <a:rPr lang="en-US" altLang="en-US"/>
              <a:t>Others (physical, chemical) cut DNA randomly</a:t>
            </a:r>
          </a:p>
          <a:p>
            <a:r>
              <a:rPr lang="en-US" altLang="en-US"/>
              <a:t>They are present only in cells that also have a companion enzyme which methylates the host dna , unsuitable for digestion by restriction enzymes</a:t>
            </a:r>
          </a:p>
          <a:p>
            <a:r>
              <a:rPr lang="en-US" altLang="en-US"/>
              <a:t>These site specific dna methylases and restriction enzymes always exist in pairs in a bacterium</a:t>
            </a:r>
          </a:p>
        </p:txBody>
      </p:sp>
      <p:sp>
        <p:nvSpPr>
          <p:cNvPr id="35844" name="Slide Number Placeholder 3">
            <a:extLst>
              <a:ext uri="{FF2B5EF4-FFF2-40B4-BE49-F238E27FC236}">
                <a16:creationId xmlns:a16="http://schemas.microsoft.com/office/drawing/2014/main" id="{336EA342-515E-420B-B701-8836A05357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3ED9B2E-03C9-40C7-910D-EAE600D27607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>
            <a:extLst>
              <a:ext uri="{FF2B5EF4-FFF2-40B4-BE49-F238E27FC236}">
                <a16:creationId xmlns:a16="http://schemas.microsoft.com/office/drawing/2014/main" id="{55280CB5-0492-4D62-A62D-17AAF5E0962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5" name="Notes Placeholder 2">
            <a:extLst>
              <a:ext uri="{FF2B5EF4-FFF2-40B4-BE49-F238E27FC236}">
                <a16:creationId xmlns:a16="http://schemas.microsoft.com/office/drawing/2014/main" id="{46CF239F-C775-4382-B71D-1FC2B89845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4276" name="Slide Number Placeholder 3">
            <a:extLst>
              <a:ext uri="{FF2B5EF4-FFF2-40B4-BE49-F238E27FC236}">
                <a16:creationId xmlns:a16="http://schemas.microsoft.com/office/drawing/2014/main" id="{F04BB085-E25D-45C7-A54A-41104DC831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A5CE5AE-1B55-447D-B7E1-A01D2FC0B1F8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Slide Image Placeholder 1">
            <a:extLst>
              <a:ext uri="{FF2B5EF4-FFF2-40B4-BE49-F238E27FC236}">
                <a16:creationId xmlns:a16="http://schemas.microsoft.com/office/drawing/2014/main" id="{09BA8B21-D549-435D-B73F-68DB3E4069A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3" name="Notes Placeholder 2">
            <a:extLst>
              <a:ext uri="{FF2B5EF4-FFF2-40B4-BE49-F238E27FC236}">
                <a16:creationId xmlns:a16="http://schemas.microsoft.com/office/drawing/2014/main" id="{D544E9D3-A20A-45A2-9475-2FC2DADD061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6324" name="Slide Number Placeholder 3">
            <a:extLst>
              <a:ext uri="{FF2B5EF4-FFF2-40B4-BE49-F238E27FC236}">
                <a16:creationId xmlns:a16="http://schemas.microsoft.com/office/drawing/2014/main" id="{4BE05DA9-0E60-40A3-8721-F040216F62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60A45E8-191A-4217-A70B-2ED386F4FAA5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Slide Image Placeholder 1">
            <a:extLst>
              <a:ext uri="{FF2B5EF4-FFF2-40B4-BE49-F238E27FC236}">
                <a16:creationId xmlns:a16="http://schemas.microsoft.com/office/drawing/2014/main" id="{E6D54760-7452-4F56-9720-70239234145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Notes Placeholder 2">
            <a:extLst>
              <a:ext uri="{FF2B5EF4-FFF2-40B4-BE49-F238E27FC236}">
                <a16:creationId xmlns:a16="http://schemas.microsoft.com/office/drawing/2014/main" id="{A3648565-12E1-4F27-90B4-C4B9763BDD8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58372" name="Slide Number Placeholder 3">
            <a:extLst>
              <a:ext uri="{FF2B5EF4-FFF2-40B4-BE49-F238E27FC236}">
                <a16:creationId xmlns:a16="http://schemas.microsoft.com/office/drawing/2014/main" id="{45A6C7BD-9D06-4620-9891-0C6FF516D1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B577A36-C030-444A-AF65-9C75635757D0}" type="slidenum">
              <a:rPr lang="en-US" altLang="en-US" sz="1200" smtClean="0"/>
              <a:pPr/>
              <a:t>13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Slide Image Placeholder 1">
            <a:extLst>
              <a:ext uri="{FF2B5EF4-FFF2-40B4-BE49-F238E27FC236}">
                <a16:creationId xmlns:a16="http://schemas.microsoft.com/office/drawing/2014/main" id="{E9D1D635-95D8-4A64-B746-30B89B50A7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19" name="Notes Placeholder 2">
            <a:extLst>
              <a:ext uri="{FF2B5EF4-FFF2-40B4-BE49-F238E27FC236}">
                <a16:creationId xmlns:a16="http://schemas.microsoft.com/office/drawing/2014/main" id="{D39D5592-4464-4B75-8648-44865BB3DA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0420" name="Slide Number Placeholder 3">
            <a:extLst>
              <a:ext uri="{FF2B5EF4-FFF2-40B4-BE49-F238E27FC236}">
                <a16:creationId xmlns:a16="http://schemas.microsoft.com/office/drawing/2014/main" id="{1100874B-1279-4F04-8689-2FA8B799CD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18862BA-FB5B-4F9C-B7E4-38AB3E6EEF59}" type="slidenum">
              <a:rPr lang="en-US" altLang="en-US" sz="1200" smtClean="0"/>
              <a:pPr/>
              <a:t>14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Slide Image Placeholder 1">
            <a:extLst>
              <a:ext uri="{FF2B5EF4-FFF2-40B4-BE49-F238E27FC236}">
                <a16:creationId xmlns:a16="http://schemas.microsoft.com/office/drawing/2014/main" id="{E7122D95-A23A-4032-BC3B-00C6F3565DD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2467" name="Notes Placeholder 2">
            <a:extLst>
              <a:ext uri="{FF2B5EF4-FFF2-40B4-BE49-F238E27FC236}">
                <a16:creationId xmlns:a16="http://schemas.microsoft.com/office/drawing/2014/main" id="{C7282CC4-43F8-4D8A-8BD6-0A504059182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2468" name="Slide Number Placeholder 3">
            <a:extLst>
              <a:ext uri="{FF2B5EF4-FFF2-40B4-BE49-F238E27FC236}">
                <a16:creationId xmlns:a16="http://schemas.microsoft.com/office/drawing/2014/main" id="{45BCE182-B044-4A32-87A1-6F0419A67C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4F63839-4EA7-45BD-94A8-A76AEC098CDC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>
            <a:extLst>
              <a:ext uri="{FF2B5EF4-FFF2-40B4-BE49-F238E27FC236}">
                <a16:creationId xmlns:a16="http://schemas.microsoft.com/office/drawing/2014/main" id="{DFAB8A2A-C171-4FF8-82C4-A6E661F1C28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39A13199-7FE2-49D4-911F-D25C3803C579}" type="slidenum">
              <a:rPr lang="en-US" altLang="en-US" sz="1200" smtClean="0"/>
              <a:pPr/>
              <a:t>16</a:t>
            </a:fld>
            <a:endParaRPr lang="en-US" altLang="en-US" sz="12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9910ED9C-CBFA-4DEF-B631-5C62395C0CA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1739792E-131E-40F8-8402-D083FC830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>
            <a:extLst>
              <a:ext uri="{FF2B5EF4-FFF2-40B4-BE49-F238E27FC236}">
                <a16:creationId xmlns:a16="http://schemas.microsoft.com/office/drawing/2014/main" id="{F2ED456B-9DC5-4535-8823-0537FB0780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B5D64A1E-1FA0-4413-8E23-74AA6EADFE39}" type="slidenum">
              <a:rPr lang="en-US" altLang="en-US" sz="1200" smtClean="0"/>
              <a:pPr/>
              <a:t>17</a:t>
            </a:fld>
            <a:endParaRPr lang="en-US" altLang="en-US" sz="1200"/>
          </a:p>
        </p:txBody>
      </p:sp>
      <p:sp>
        <p:nvSpPr>
          <p:cNvPr id="66563" name="Rectangle 1026">
            <a:extLst>
              <a:ext uri="{FF2B5EF4-FFF2-40B4-BE49-F238E27FC236}">
                <a16:creationId xmlns:a16="http://schemas.microsoft.com/office/drawing/2014/main" id="{0159D87F-7AA9-441D-BEF0-E13A50A0882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4" name="Rectangle 1027">
            <a:extLst>
              <a:ext uri="{FF2B5EF4-FFF2-40B4-BE49-F238E27FC236}">
                <a16:creationId xmlns:a16="http://schemas.microsoft.com/office/drawing/2014/main" id="{9AB0C62C-82FD-4BF3-8C68-3C64BE839CA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50000"/>
              </a:lnSpc>
            </a:pPr>
            <a:r>
              <a:rPr lang="en-US" altLang="en-US">
                <a:solidFill>
                  <a:schemeClr val="bg1"/>
                </a:solidFill>
              </a:rPr>
              <a:t>After cleavage of a plasmid with a restriction enzyme, a </a:t>
            </a:r>
            <a:r>
              <a:rPr lang="en-US" altLang="en-US">
                <a:solidFill>
                  <a:schemeClr val="accent1"/>
                </a:solidFill>
              </a:rPr>
              <a:t>foreign DNA fragment</a:t>
            </a:r>
            <a:r>
              <a:rPr lang="en-US" altLang="en-US">
                <a:solidFill>
                  <a:schemeClr val="bg1"/>
                </a:solidFill>
              </a:rPr>
              <a:t> can be inserted.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solidFill>
                  <a:schemeClr val="bg1"/>
                </a:solidFill>
              </a:rPr>
              <a:t>Ends of the plasmid/fragment are closed to form a "recombinant plasmid”.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>
                <a:solidFill>
                  <a:schemeClr val="bg1"/>
                </a:solidFill>
              </a:rPr>
              <a:t>Plasmid can replicate when placed in a suitable bacterial host. 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Slide Image Placeholder 1">
            <a:extLst>
              <a:ext uri="{FF2B5EF4-FFF2-40B4-BE49-F238E27FC236}">
                <a16:creationId xmlns:a16="http://schemas.microsoft.com/office/drawing/2014/main" id="{69D16760-22C6-4780-A85F-439434B621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1" name="Notes Placeholder 2">
            <a:extLst>
              <a:ext uri="{FF2B5EF4-FFF2-40B4-BE49-F238E27FC236}">
                <a16:creationId xmlns:a16="http://schemas.microsoft.com/office/drawing/2014/main" id="{ECDC11EA-7270-4541-90C1-9618379144E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Physical &amp; chemical methods break DNA randomnly</a:t>
            </a:r>
          </a:p>
          <a:p>
            <a:endParaRPr lang="en-US" altLang="en-US"/>
          </a:p>
        </p:txBody>
      </p:sp>
      <p:sp>
        <p:nvSpPr>
          <p:cNvPr id="37892" name="Slide Number Placeholder 3">
            <a:extLst>
              <a:ext uri="{FF2B5EF4-FFF2-40B4-BE49-F238E27FC236}">
                <a16:creationId xmlns:a16="http://schemas.microsoft.com/office/drawing/2014/main" id="{7DF8D83C-C044-4BDB-A5D7-1D1D8F13E22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FF2344A3-C5B0-43AE-B18E-C58F963B58F5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>
            <a:extLst>
              <a:ext uri="{FF2B5EF4-FFF2-40B4-BE49-F238E27FC236}">
                <a16:creationId xmlns:a16="http://schemas.microsoft.com/office/drawing/2014/main" id="{9B9ACF00-D36B-427C-9750-FD90F4F74FC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1E0B68-3816-4228-B5C7-0D6AC4E2C66F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  <p:sp>
        <p:nvSpPr>
          <p:cNvPr id="39939" name="Rectangle 2">
            <a:extLst>
              <a:ext uri="{FF2B5EF4-FFF2-40B4-BE49-F238E27FC236}">
                <a16:creationId xmlns:a16="http://schemas.microsoft.com/office/drawing/2014/main" id="{037AEAE8-1280-49B2-ADF2-31CA43FD9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9940" name="Rectangle 3">
            <a:extLst>
              <a:ext uri="{FF2B5EF4-FFF2-40B4-BE49-F238E27FC236}">
                <a16:creationId xmlns:a16="http://schemas.microsoft.com/office/drawing/2014/main" id="{F77F39AC-D698-4DFB-A1E8-C5443D62DDC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80000"/>
              </a:lnSpc>
            </a:pPr>
            <a:r>
              <a:rPr lang="en-US" altLang="en-US" i="1">
                <a:solidFill>
                  <a:srgbClr val="C00000"/>
                </a:solidFill>
              </a:rPr>
              <a:t>Bgl</a:t>
            </a:r>
            <a:r>
              <a:rPr lang="en-US" altLang="en-US">
                <a:solidFill>
                  <a:srgbClr val="C00000"/>
                </a:solidFill>
              </a:rPr>
              <a:t>II – 	</a:t>
            </a:r>
            <a:r>
              <a:rPr lang="en-US" altLang="en-US" i="1">
                <a:solidFill>
                  <a:srgbClr val="C00000"/>
                </a:solidFill>
              </a:rPr>
              <a:t>Bacillus globigii</a:t>
            </a:r>
            <a:r>
              <a:rPr lang="en-US" altLang="en-US">
                <a:solidFill>
                  <a:srgbClr val="C00000"/>
                </a:solidFill>
              </a:rPr>
              <a:t>, 2</a:t>
            </a:r>
            <a:r>
              <a:rPr lang="en-US" altLang="en-US" baseline="30000">
                <a:solidFill>
                  <a:srgbClr val="C00000"/>
                </a:solidFill>
              </a:rPr>
              <a:t>nd</a:t>
            </a:r>
            <a:r>
              <a:rPr lang="en-US" altLang="en-US">
                <a:solidFill>
                  <a:srgbClr val="C00000"/>
                </a:solidFill>
              </a:rPr>
              <a:t> enzyme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i="1">
                <a:solidFill>
                  <a:srgbClr val="C00000"/>
                </a:solidFill>
              </a:rPr>
              <a:t>Pst</a:t>
            </a:r>
            <a:r>
              <a:rPr lang="en-US" altLang="en-US">
                <a:solidFill>
                  <a:srgbClr val="C00000"/>
                </a:solidFill>
              </a:rPr>
              <a:t>I – 	</a:t>
            </a:r>
            <a:r>
              <a:rPr lang="en-US" altLang="en-US" i="1">
                <a:solidFill>
                  <a:srgbClr val="C00000"/>
                </a:solidFill>
              </a:rPr>
              <a:t>Providencia stuartii </a:t>
            </a:r>
            <a:r>
              <a:rPr lang="en-US" altLang="en-US">
                <a:solidFill>
                  <a:srgbClr val="C00000"/>
                </a:solidFill>
              </a:rPr>
              <a:t>164, 1</a:t>
            </a:r>
            <a:r>
              <a:rPr lang="en-US" altLang="en-US" baseline="30000">
                <a:solidFill>
                  <a:srgbClr val="C00000"/>
                </a:solidFill>
              </a:rPr>
              <a:t>st</a:t>
            </a:r>
            <a:r>
              <a:rPr lang="en-US" altLang="en-US">
                <a:solidFill>
                  <a:srgbClr val="C00000"/>
                </a:solidFill>
              </a:rPr>
              <a:t> enzyme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i="1">
                <a:solidFill>
                  <a:srgbClr val="C00000"/>
                </a:solidFill>
              </a:rPr>
              <a:t>Sau</a:t>
            </a:r>
            <a:r>
              <a:rPr lang="en-US" altLang="en-US">
                <a:solidFill>
                  <a:srgbClr val="C00000"/>
                </a:solidFill>
              </a:rPr>
              <a:t>3AI – 	</a:t>
            </a:r>
            <a:r>
              <a:rPr lang="en-US" altLang="en-US" i="1">
                <a:solidFill>
                  <a:srgbClr val="C00000"/>
                </a:solidFill>
              </a:rPr>
              <a:t>Staphylococcus aureus</a:t>
            </a:r>
            <a:r>
              <a:rPr lang="en-US" altLang="en-US">
                <a:solidFill>
                  <a:srgbClr val="C00000"/>
                </a:solidFill>
              </a:rPr>
              <a:t> strain 3A, 1</a:t>
            </a:r>
            <a:r>
              <a:rPr lang="en-US" altLang="en-US" baseline="30000">
                <a:solidFill>
                  <a:srgbClr val="C00000"/>
                </a:solidFill>
              </a:rPr>
              <a:t>st</a:t>
            </a:r>
            <a:r>
              <a:rPr lang="en-US" altLang="en-US">
                <a:solidFill>
                  <a:srgbClr val="C00000"/>
                </a:solidFill>
              </a:rPr>
              <a:t> enzyme</a:t>
            </a:r>
          </a:p>
          <a:p>
            <a:pPr eaLnBrk="1" hangingPunct="1">
              <a:lnSpc>
                <a:spcPct val="80000"/>
              </a:lnSpc>
            </a:pPr>
            <a:r>
              <a:rPr lang="en-US" altLang="en-US" i="1">
                <a:solidFill>
                  <a:srgbClr val="C00000"/>
                </a:solidFill>
              </a:rPr>
              <a:t>Kpn</a:t>
            </a:r>
            <a:r>
              <a:rPr lang="en-US" altLang="en-US">
                <a:solidFill>
                  <a:srgbClr val="C00000"/>
                </a:solidFill>
              </a:rPr>
              <a:t>I – 	</a:t>
            </a:r>
            <a:r>
              <a:rPr lang="en-US" altLang="en-US" i="1">
                <a:solidFill>
                  <a:srgbClr val="C00000"/>
                </a:solidFill>
              </a:rPr>
              <a:t>Klebsiella pneumoniae</a:t>
            </a:r>
            <a:r>
              <a:rPr lang="en-US" altLang="en-US">
                <a:solidFill>
                  <a:srgbClr val="C00000"/>
                </a:solidFill>
              </a:rPr>
              <a:t>, 1</a:t>
            </a:r>
            <a:r>
              <a:rPr lang="en-US" altLang="en-US" baseline="30000">
                <a:solidFill>
                  <a:srgbClr val="C00000"/>
                </a:solidFill>
              </a:rPr>
              <a:t>st</a:t>
            </a:r>
            <a:r>
              <a:rPr lang="en-US" altLang="en-US">
                <a:solidFill>
                  <a:srgbClr val="C00000"/>
                </a:solidFill>
              </a:rPr>
              <a:t> enzyme</a:t>
            </a:r>
          </a:p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>
            <a:extLst>
              <a:ext uri="{FF2B5EF4-FFF2-40B4-BE49-F238E27FC236}">
                <a16:creationId xmlns:a16="http://schemas.microsoft.com/office/drawing/2014/main" id="{75A69F93-D572-4C4A-A1F2-7C2E7FF9871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683E2BD-17E0-4ACB-B577-70580BDFF574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  <p:sp>
        <p:nvSpPr>
          <p:cNvPr id="41987" name="Rectangle 1026">
            <a:extLst>
              <a:ext uri="{FF2B5EF4-FFF2-40B4-BE49-F238E27FC236}">
                <a16:creationId xmlns:a16="http://schemas.microsoft.com/office/drawing/2014/main" id="{8A7B47B8-46DE-4C55-BE7B-48F1632C37D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8" name="Rectangle 1027">
            <a:extLst>
              <a:ext uri="{FF2B5EF4-FFF2-40B4-BE49-F238E27FC236}">
                <a16:creationId xmlns:a16="http://schemas.microsoft.com/office/drawing/2014/main" id="{228A6212-D081-4DB2-BF69-300EA353F65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Image Placeholder 1">
            <a:extLst>
              <a:ext uri="{FF2B5EF4-FFF2-40B4-BE49-F238E27FC236}">
                <a16:creationId xmlns:a16="http://schemas.microsoft.com/office/drawing/2014/main" id="{ADBE6152-23A9-47F1-9D9B-C14A04B2FC5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4035" name="Notes Placeholder 2">
            <a:extLst>
              <a:ext uri="{FF2B5EF4-FFF2-40B4-BE49-F238E27FC236}">
                <a16:creationId xmlns:a16="http://schemas.microsoft.com/office/drawing/2014/main" id="{39FD9C9C-1793-4224-B81D-52C079B20AC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4036" name="Slide Number Placeholder 3">
            <a:extLst>
              <a:ext uri="{FF2B5EF4-FFF2-40B4-BE49-F238E27FC236}">
                <a16:creationId xmlns:a16="http://schemas.microsoft.com/office/drawing/2014/main" id="{FC8D176F-DD37-455F-8596-88C8378756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DCA4FA4-2E84-404A-AADA-D3C91F2B4986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>
            <a:extLst>
              <a:ext uri="{FF2B5EF4-FFF2-40B4-BE49-F238E27FC236}">
                <a16:creationId xmlns:a16="http://schemas.microsoft.com/office/drawing/2014/main" id="{8A637612-EB55-4694-8EDC-4C709425A6C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083" name="Notes Placeholder 2">
            <a:extLst>
              <a:ext uri="{FF2B5EF4-FFF2-40B4-BE49-F238E27FC236}">
                <a16:creationId xmlns:a16="http://schemas.microsoft.com/office/drawing/2014/main" id="{168C4DAB-BE66-4782-8DC6-C596C91AE2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46084" name="Slide Number Placeholder 3">
            <a:extLst>
              <a:ext uri="{FF2B5EF4-FFF2-40B4-BE49-F238E27FC236}">
                <a16:creationId xmlns:a16="http://schemas.microsoft.com/office/drawing/2014/main" id="{BB1015C6-4D5E-4159-93B3-29FEE5A9F4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D55F518-63A0-4E4A-BF6C-46189200A327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Slide Image Placeholder 1">
            <a:extLst>
              <a:ext uri="{FF2B5EF4-FFF2-40B4-BE49-F238E27FC236}">
                <a16:creationId xmlns:a16="http://schemas.microsoft.com/office/drawing/2014/main" id="{C58C65E9-1B93-4AD8-BC51-CB0357F0A9E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Notes Placeholder 2">
            <a:extLst>
              <a:ext uri="{FF2B5EF4-FFF2-40B4-BE49-F238E27FC236}">
                <a16:creationId xmlns:a16="http://schemas.microsoft.com/office/drawing/2014/main" id="{0CE5F25D-CC57-4935-98C4-B37F31B7C0F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Plasmids – confer antibiotic resistance to host bacteria</a:t>
            </a:r>
          </a:p>
        </p:txBody>
      </p:sp>
      <p:sp>
        <p:nvSpPr>
          <p:cNvPr id="48132" name="Slide Number Placeholder 3">
            <a:extLst>
              <a:ext uri="{FF2B5EF4-FFF2-40B4-BE49-F238E27FC236}">
                <a16:creationId xmlns:a16="http://schemas.microsoft.com/office/drawing/2014/main" id="{8FAA9262-A794-4D52-A1C3-501983A591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719BAE3-7CA8-4FAD-A36D-143E8D926FA8}" type="slidenum">
              <a:rPr lang="en-US" altLang="en-US" sz="1200" smtClean="0"/>
              <a:pPr/>
              <a:t>8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>
            <a:extLst>
              <a:ext uri="{FF2B5EF4-FFF2-40B4-BE49-F238E27FC236}">
                <a16:creationId xmlns:a16="http://schemas.microsoft.com/office/drawing/2014/main" id="{DEB49755-459C-434C-8AA5-A0F3B67E9A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79" name="Notes Placeholder 2">
            <a:extLst>
              <a:ext uri="{FF2B5EF4-FFF2-40B4-BE49-F238E27FC236}">
                <a16:creationId xmlns:a16="http://schemas.microsoft.com/office/drawing/2014/main" id="{15F8D73B-4B1B-4A77-815A-5EEF040708B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150000"/>
              </a:lnSpc>
            </a:pPr>
            <a:r>
              <a:rPr lang="en-US" altLang="en-US"/>
              <a:t>Choice of vector - Depends on nature of protocol or experiment</a:t>
            </a:r>
          </a:p>
          <a:p>
            <a:pPr>
              <a:lnSpc>
                <a:spcPct val="150000"/>
              </a:lnSpc>
            </a:pPr>
            <a:r>
              <a:rPr lang="en-US" altLang="en-US"/>
              <a:t>Type of host cell to accommodate rDNA   </a:t>
            </a:r>
          </a:p>
          <a:p>
            <a:pPr lvl="1">
              <a:lnSpc>
                <a:spcPct val="150000"/>
              </a:lnSpc>
            </a:pPr>
            <a:r>
              <a:rPr lang="en-US" altLang="en-US"/>
              <a:t>Prokaryotic</a:t>
            </a:r>
          </a:p>
          <a:p>
            <a:pPr lvl="1">
              <a:lnSpc>
                <a:spcPct val="150000"/>
              </a:lnSpc>
            </a:pPr>
            <a:r>
              <a:rPr lang="en-US" altLang="en-US"/>
              <a:t>Eukaryotic</a:t>
            </a:r>
          </a:p>
          <a:p>
            <a:endParaRPr lang="en-IN" altLang="en-US"/>
          </a:p>
        </p:txBody>
      </p:sp>
      <p:sp>
        <p:nvSpPr>
          <p:cNvPr id="50180" name="Slide Number Placeholder 3">
            <a:extLst>
              <a:ext uri="{FF2B5EF4-FFF2-40B4-BE49-F238E27FC236}">
                <a16:creationId xmlns:a16="http://schemas.microsoft.com/office/drawing/2014/main" id="{95D78D7F-BB32-43A0-806F-5E43E7AF03A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E8AC0A5-4358-479E-920C-CE3CBE3D9DB7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Slide Image Placeholder 1">
            <a:extLst>
              <a:ext uri="{FF2B5EF4-FFF2-40B4-BE49-F238E27FC236}">
                <a16:creationId xmlns:a16="http://schemas.microsoft.com/office/drawing/2014/main" id="{8E4E8B5C-A759-44A5-8F35-F876A07B937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Notes Placeholder 2">
            <a:extLst>
              <a:ext uri="{FF2B5EF4-FFF2-40B4-BE49-F238E27FC236}">
                <a16:creationId xmlns:a16="http://schemas.microsoft.com/office/drawing/2014/main" id="{29093A21-054B-497A-A8D0-BC69F804515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lnSpc>
                <a:spcPct val="110000"/>
              </a:lnSpc>
            </a:pPr>
            <a:r>
              <a:rPr lang="en-US" altLang="en-US">
                <a:solidFill>
                  <a:schemeClr val="bg1"/>
                </a:solidFill>
              </a:rPr>
              <a:t>Plasmids are naturally occurring extrachromosomal DNA molecules.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>
                <a:solidFill>
                  <a:schemeClr val="bg1"/>
                </a:solidFill>
              </a:rPr>
              <a:t>Plasmids are circular, double-stranded DNA.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>
                <a:solidFill>
                  <a:schemeClr val="bg1"/>
                </a:solidFill>
              </a:rPr>
              <a:t>Plasmids are the means by which antibiotic resistance is often transferred from one bacteria to another.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>
                <a:solidFill>
                  <a:schemeClr val="bg1"/>
                </a:solidFill>
              </a:rPr>
              <a:t>Plasmids can be cleaved by restriction enzymes, leaving sticky or blunt ends.</a:t>
            </a:r>
          </a:p>
          <a:p>
            <a:pPr eaLnBrk="1" hangingPunct="1">
              <a:lnSpc>
                <a:spcPct val="110000"/>
              </a:lnSpc>
            </a:pPr>
            <a:r>
              <a:rPr lang="en-US" altLang="en-US">
                <a:solidFill>
                  <a:schemeClr val="bg1"/>
                </a:solidFill>
              </a:rPr>
              <a:t>Artificial plasmids can be constructed by linking new DNA fragments to the sticky ends of plasmid</a:t>
            </a:r>
            <a:endParaRPr lang="en-US" altLang="en-US"/>
          </a:p>
        </p:txBody>
      </p:sp>
      <p:sp>
        <p:nvSpPr>
          <p:cNvPr id="52228" name="Slide Number Placeholder 3">
            <a:extLst>
              <a:ext uri="{FF2B5EF4-FFF2-40B4-BE49-F238E27FC236}">
                <a16:creationId xmlns:a16="http://schemas.microsoft.com/office/drawing/2014/main" id="{4FAD667E-C547-4F39-AE66-9B1E6436C4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CF64B1-20EC-46C8-BA82-82CB2525E613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2D86F3-D739-4D41-8758-780C69F7CD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5FC172-D74B-47E3-8503-C96D29B5A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E60B7-881A-4B41-9A86-C585D5977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A4431-B95E-47FB-BA00-F5F81509B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66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CD6DF-3ABC-4E73-9218-1FFA5BF80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4BE883-983C-45FC-ACEA-8A0B8DE04E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4D4FB9-66C7-40F4-A833-170D3C6D3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E52C6-07F6-4BBF-929C-F5AE1EB89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64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794CA4-5DD8-4444-AA69-50FD74FD8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26C6FE-CB34-43DA-BF63-E2EE2F1AF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8A6457-AE05-414A-8C02-F624135243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378D-2DAB-4B40-925E-6F344110B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51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SG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838095-6D3E-49AB-91A4-343FAF307E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8739EE-8263-4EF9-94E3-1A2B57933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EF6F1C-0EC0-4FAF-ADCE-7E45A7BA2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B66A-9620-4CC6-A512-C2EEEC206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4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D41579-DEDC-4F5C-AC3D-00671AD65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06B0910-BE23-4FA1-927A-4B2CE8FD6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3A1D821-372D-4D8C-B5FC-EFA25326E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899B-8D23-4BAF-A61A-090DC4DA2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633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AD4093-B0B9-4F18-ACE8-5BA189269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89813-9A0E-4621-A58B-957D5892E9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22B7C6-148D-4576-B513-D5FDFCF10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22CB-1643-4C2D-8772-57EC37845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987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EE6D166-34F1-46C8-BC95-FF582B9A570D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078DB58A-947D-4564-B5AD-2105879ACAEB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57CC4F4-11D8-4A7B-8729-F5EFD1DBD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51200 w 794"/>
                <a:gd name="T1" fmla="*/ 14380 h 414"/>
                <a:gd name="T2" fmla="*/ 45788 w 794"/>
                <a:gd name="T3" fmla="*/ 11580 h 414"/>
                <a:gd name="T4" fmla="*/ 35864 w 794"/>
                <a:gd name="T5" fmla="*/ 7652 h 414"/>
                <a:gd name="T6" fmla="*/ 4577 w 794"/>
                <a:gd name="T7" fmla="*/ 0 h 414"/>
                <a:gd name="T8" fmla="*/ 1476 w 794"/>
                <a:gd name="T9" fmla="*/ 725 h 414"/>
                <a:gd name="T10" fmla="*/ 0 w 794"/>
                <a:gd name="T11" fmla="*/ 3024 h 414"/>
                <a:gd name="T12" fmla="*/ 1799 w 794"/>
                <a:gd name="T13" fmla="*/ 5648 h 414"/>
                <a:gd name="T14" fmla="*/ 36754 w 794"/>
                <a:gd name="T15" fmla="*/ 14899 h 414"/>
                <a:gd name="T16" fmla="*/ 44413 w 794"/>
                <a:gd name="T17" fmla="*/ 14307 h 414"/>
                <a:gd name="T18" fmla="*/ 50605 w 794"/>
                <a:gd name="T19" fmla="*/ 15073 h 414"/>
                <a:gd name="T20" fmla="*/ 51200 w 794"/>
                <a:gd name="T21" fmla="*/ 14380 h 414"/>
                <a:gd name="T22" fmla="*/ 51200 w 794"/>
                <a:gd name="T23" fmla="*/ 143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FD2FF7F-7E7E-4F9D-8585-C0438CAE01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549 w 1586"/>
                <a:gd name="T1" fmla="*/ 0 h 821"/>
                <a:gd name="T2" fmla="*/ 5333 w 1586"/>
                <a:gd name="T3" fmla="*/ 1175 h 821"/>
                <a:gd name="T4" fmla="*/ 5722 w 1586"/>
                <a:gd name="T5" fmla="*/ 1444 h 821"/>
                <a:gd name="T6" fmla="*/ 6356 w 1586"/>
                <a:gd name="T7" fmla="*/ 1792 h 821"/>
                <a:gd name="T8" fmla="*/ 6272 w 1586"/>
                <a:gd name="T9" fmla="*/ 1858 h 821"/>
                <a:gd name="T10" fmla="*/ 5409 w 1586"/>
                <a:gd name="T11" fmla="*/ 1781 h 821"/>
                <a:gd name="T12" fmla="*/ 4588 w 1586"/>
                <a:gd name="T13" fmla="*/ 1835 h 821"/>
                <a:gd name="T14" fmla="*/ 166 w 1586"/>
                <a:gd name="T15" fmla="*/ 676 h 821"/>
                <a:gd name="T16" fmla="*/ 0 w 1586"/>
                <a:gd name="T17" fmla="*/ 340 h 821"/>
                <a:gd name="T18" fmla="*/ 184 w 1586"/>
                <a:gd name="T19" fmla="*/ 72 h 821"/>
                <a:gd name="T20" fmla="*/ 549 w 1586"/>
                <a:gd name="T21" fmla="*/ 0 h 821"/>
                <a:gd name="T22" fmla="*/ 54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F7C0B064-8356-41BB-A243-FB5642DF5B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744 h 747"/>
                <a:gd name="T2" fmla="*/ 3732 w 1049"/>
                <a:gd name="T3" fmla="*/ 1711 h 747"/>
                <a:gd name="T4" fmla="*/ 3802 w 1049"/>
                <a:gd name="T5" fmla="*/ 1223 h 747"/>
                <a:gd name="T6" fmla="*/ 4247 w 1049"/>
                <a:gd name="T7" fmla="*/ 967 h 747"/>
                <a:gd name="T8" fmla="*/ 316 w 1049"/>
                <a:gd name="T9" fmla="*/ 0 h 747"/>
                <a:gd name="T10" fmla="*/ 0 w 1049"/>
                <a:gd name="T11" fmla="*/ 290 h 747"/>
                <a:gd name="T12" fmla="*/ 0 w 1049"/>
                <a:gd name="T13" fmla="*/ 744 h 747"/>
                <a:gd name="T14" fmla="*/ 0 w 1049"/>
                <a:gd name="T15" fmla="*/ 74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42EEA8B8-63D2-4EA6-935F-9420C1DD95F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0CF9BA7-0979-422C-AFA6-76FA73316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438 w 150"/>
                  <a:gd name="T1" fmla="*/ 0 h 173"/>
                  <a:gd name="T2" fmla="*/ 161 w 150"/>
                  <a:gd name="T3" fmla="*/ 155 h 173"/>
                  <a:gd name="T4" fmla="*/ 0 w 150"/>
                  <a:gd name="T5" fmla="*/ 406 h 173"/>
                  <a:gd name="T6" fmla="*/ 319 w 150"/>
                  <a:gd name="T7" fmla="*/ 375 h 173"/>
                  <a:gd name="T8" fmla="*/ 411 w 150"/>
                  <a:gd name="T9" fmla="*/ 198 h 173"/>
                  <a:gd name="T10" fmla="*/ 599 w 150"/>
                  <a:gd name="T11" fmla="*/ 63 h 173"/>
                  <a:gd name="T12" fmla="*/ 438 w 150"/>
                  <a:gd name="T13" fmla="*/ 0 h 173"/>
                  <a:gd name="T14" fmla="*/ 43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AA7FAF7F-AD0F-468B-8087-0D5FB30F2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628 w 1684"/>
                  <a:gd name="T1" fmla="*/ 0 h 880"/>
                  <a:gd name="T2" fmla="*/ 254 w 1684"/>
                  <a:gd name="T3" fmla="*/ 119 h 880"/>
                  <a:gd name="T4" fmla="*/ 0 w 1684"/>
                  <a:gd name="T5" fmla="*/ 474 h 880"/>
                  <a:gd name="T6" fmla="*/ 271 w 1684"/>
                  <a:gd name="T7" fmla="*/ 817 h 880"/>
                  <a:gd name="T8" fmla="*/ 4763 w 1684"/>
                  <a:gd name="T9" fmla="*/ 1974 h 880"/>
                  <a:gd name="T10" fmla="*/ 5731 w 1684"/>
                  <a:gd name="T11" fmla="*/ 1902 h 880"/>
                  <a:gd name="T12" fmla="*/ 6515 w 1684"/>
                  <a:gd name="T13" fmla="*/ 2004 h 880"/>
                  <a:gd name="T14" fmla="*/ 6787 w 1684"/>
                  <a:gd name="T15" fmla="*/ 1841 h 880"/>
                  <a:gd name="T16" fmla="*/ 6053 w 1684"/>
                  <a:gd name="T17" fmla="*/ 1512 h 880"/>
                  <a:gd name="T18" fmla="*/ 5754 w 1684"/>
                  <a:gd name="T19" fmla="*/ 1167 h 880"/>
                  <a:gd name="T20" fmla="*/ 5519 w 1684"/>
                  <a:gd name="T21" fmla="*/ 1200 h 880"/>
                  <a:gd name="T22" fmla="*/ 5799 w 1684"/>
                  <a:gd name="T23" fmla="*/ 1512 h 880"/>
                  <a:gd name="T24" fmla="*/ 6360 w 1684"/>
                  <a:gd name="T25" fmla="*/ 1844 h 880"/>
                  <a:gd name="T26" fmla="*/ 5696 w 1684"/>
                  <a:gd name="T27" fmla="*/ 1792 h 880"/>
                  <a:gd name="T28" fmla="*/ 4912 w 1684"/>
                  <a:gd name="T29" fmla="*/ 1852 h 880"/>
                  <a:gd name="T30" fmla="*/ 5057 w 1684"/>
                  <a:gd name="T31" fmla="*/ 1479 h 880"/>
                  <a:gd name="T32" fmla="*/ 5393 w 1684"/>
                  <a:gd name="T33" fmla="*/ 1225 h 880"/>
                  <a:gd name="T34" fmla="*/ 5000 w 1684"/>
                  <a:gd name="T35" fmla="*/ 1257 h 880"/>
                  <a:gd name="T36" fmla="*/ 4695 w 1684"/>
                  <a:gd name="T37" fmla="*/ 1499 h 880"/>
                  <a:gd name="T38" fmla="*/ 4591 w 1684"/>
                  <a:gd name="T39" fmla="*/ 1802 h 880"/>
                  <a:gd name="T40" fmla="*/ 432 w 1684"/>
                  <a:gd name="T41" fmla="*/ 706 h 880"/>
                  <a:gd name="T42" fmla="*/ 322 w 1684"/>
                  <a:gd name="T43" fmla="*/ 489 h 880"/>
                  <a:gd name="T44" fmla="*/ 415 w 1684"/>
                  <a:gd name="T45" fmla="*/ 217 h 880"/>
                  <a:gd name="T46" fmla="*/ 873 w 1684"/>
                  <a:gd name="T47" fmla="*/ 0 h 880"/>
                  <a:gd name="T48" fmla="*/ 628 w 1684"/>
                  <a:gd name="T49" fmla="*/ 0 h 880"/>
                  <a:gd name="T50" fmla="*/ 628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419E6928-DEA4-4668-AC3F-8E8F3E5610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404 w 1190"/>
                  <a:gd name="T1" fmla="*/ 0 h 500"/>
                  <a:gd name="T2" fmla="*/ 4796 w 1190"/>
                  <a:gd name="T3" fmla="*/ 1114 h 500"/>
                  <a:gd name="T4" fmla="*/ 4334 w 1190"/>
                  <a:gd name="T5" fmla="*/ 1137 h 500"/>
                  <a:gd name="T6" fmla="*/ 0 w 1190"/>
                  <a:gd name="T7" fmla="*/ 61 h 500"/>
                  <a:gd name="T8" fmla="*/ 404 w 1190"/>
                  <a:gd name="T9" fmla="*/ 0 h 500"/>
                  <a:gd name="T10" fmla="*/ 404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F97614BF-F276-40F6-81AC-4267A6DBF2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471 w 160"/>
                  <a:gd name="T1" fmla="*/ 0 h 335"/>
                  <a:gd name="T2" fmla="*/ 77 w 160"/>
                  <a:gd name="T3" fmla="*/ 239 h 335"/>
                  <a:gd name="T4" fmla="*/ 0 w 160"/>
                  <a:gd name="T5" fmla="*/ 515 h 335"/>
                  <a:gd name="T6" fmla="*/ 135 w 160"/>
                  <a:gd name="T7" fmla="*/ 704 h 335"/>
                  <a:gd name="T8" fmla="*/ 380 w 160"/>
                  <a:gd name="T9" fmla="*/ 751 h 335"/>
                  <a:gd name="T10" fmla="*/ 308 w 160"/>
                  <a:gd name="T11" fmla="*/ 344 h 335"/>
                  <a:gd name="T12" fmla="*/ 648 w 160"/>
                  <a:gd name="T13" fmla="*/ 39 h 335"/>
                  <a:gd name="T14" fmla="*/ 471 w 160"/>
                  <a:gd name="T15" fmla="*/ 0 h 335"/>
                  <a:gd name="T16" fmla="*/ 471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A725A83B-E22D-4E3A-80A9-F01A465F9C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57 w 489"/>
                  <a:gd name="T1" fmla="*/ 79 h 296"/>
                  <a:gd name="T2" fmla="*/ 637 w 489"/>
                  <a:gd name="T3" fmla="*/ 151 h 296"/>
                  <a:gd name="T4" fmla="*/ 1292 w 489"/>
                  <a:gd name="T5" fmla="*/ 314 h 296"/>
                  <a:gd name="T6" fmla="*/ 1755 w 489"/>
                  <a:gd name="T7" fmla="*/ 557 h 296"/>
                  <a:gd name="T8" fmla="*/ 1300 w 489"/>
                  <a:gd name="T9" fmla="*/ 526 h 296"/>
                  <a:gd name="T10" fmla="*/ 553 w 489"/>
                  <a:gd name="T11" fmla="*/ 334 h 296"/>
                  <a:gd name="T12" fmla="*/ 199 w 489"/>
                  <a:gd name="T13" fmla="*/ 183 h 296"/>
                  <a:gd name="T14" fmla="*/ 425 w 489"/>
                  <a:gd name="T15" fmla="*/ 373 h 296"/>
                  <a:gd name="T16" fmla="*/ 1084 w 489"/>
                  <a:gd name="T17" fmla="*/ 617 h 296"/>
                  <a:gd name="T18" fmla="*/ 1857 w 489"/>
                  <a:gd name="T19" fmla="*/ 678 h 296"/>
                  <a:gd name="T20" fmla="*/ 1949 w 489"/>
                  <a:gd name="T21" fmla="*/ 512 h 296"/>
                  <a:gd name="T22" fmla="*/ 1571 w 489"/>
                  <a:gd name="T23" fmla="*/ 275 h 296"/>
                  <a:gd name="T24" fmla="*/ 677 w 489"/>
                  <a:gd name="T25" fmla="*/ 39 h 296"/>
                  <a:gd name="T26" fmla="*/ 0 w 489"/>
                  <a:gd name="T27" fmla="*/ 0 h 296"/>
                  <a:gd name="T28" fmla="*/ 57 w 489"/>
                  <a:gd name="T29" fmla="*/ 79 h 296"/>
                  <a:gd name="T30" fmla="*/ 57 w 489"/>
                  <a:gd name="T31" fmla="*/ 7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3CE907DC-0EC5-45C9-A43C-5941CAAE6655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1DAB3A8-3732-4A40-AEEB-BD235E1515FE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13 w 794"/>
                <a:gd name="T1" fmla="*/ 99 h 414"/>
                <a:gd name="T2" fmla="*/ 280 w 794"/>
                <a:gd name="T3" fmla="*/ 80 h 414"/>
                <a:gd name="T4" fmla="*/ 219 w 794"/>
                <a:gd name="T5" fmla="*/ 52 h 414"/>
                <a:gd name="T6" fmla="*/ 28 w 794"/>
                <a:gd name="T7" fmla="*/ 0 h 414"/>
                <a:gd name="T8" fmla="*/ 9 w 794"/>
                <a:gd name="T9" fmla="*/ 5 h 414"/>
                <a:gd name="T10" fmla="*/ 0 w 794"/>
                <a:gd name="T11" fmla="*/ 21 h 414"/>
                <a:gd name="T12" fmla="*/ 10 w 794"/>
                <a:gd name="T13" fmla="*/ 39 h 414"/>
                <a:gd name="T14" fmla="*/ 225 w 794"/>
                <a:gd name="T15" fmla="*/ 103 h 414"/>
                <a:gd name="T16" fmla="*/ 272 w 794"/>
                <a:gd name="T17" fmla="*/ 98 h 414"/>
                <a:gd name="T18" fmla="*/ 310 w 794"/>
                <a:gd name="T19" fmla="*/ 104 h 414"/>
                <a:gd name="T20" fmla="*/ 313 w 794"/>
                <a:gd name="T21" fmla="*/ 99 h 414"/>
                <a:gd name="T22" fmla="*/ 313 w 794"/>
                <a:gd name="T23" fmla="*/ 99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98259B9-5689-4863-A7E4-DBE9A12EF7FC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3 w 1586"/>
                <a:gd name="T1" fmla="*/ 0 h 821"/>
                <a:gd name="T2" fmla="*/ 32 w 1586"/>
                <a:gd name="T3" fmla="*/ 8 h 821"/>
                <a:gd name="T4" fmla="*/ 35 w 1586"/>
                <a:gd name="T5" fmla="*/ 10 h 821"/>
                <a:gd name="T6" fmla="*/ 39 w 1586"/>
                <a:gd name="T7" fmla="*/ 12 h 821"/>
                <a:gd name="T8" fmla="*/ 38 w 1586"/>
                <a:gd name="T9" fmla="*/ 13 h 821"/>
                <a:gd name="T10" fmla="*/ 33 w 1586"/>
                <a:gd name="T11" fmla="*/ 12 h 821"/>
                <a:gd name="T12" fmla="*/ 28 w 1586"/>
                <a:gd name="T13" fmla="*/ 13 h 821"/>
                <a:gd name="T14" fmla="*/ 1 w 1586"/>
                <a:gd name="T15" fmla="*/ 5 h 821"/>
                <a:gd name="T16" fmla="*/ 0 w 1586"/>
                <a:gd name="T17" fmla="*/ 2 h 821"/>
                <a:gd name="T18" fmla="*/ 1 w 1586"/>
                <a:gd name="T19" fmla="*/ 0 h 821"/>
                <a:gd name="T20" fmla="*/ 3 w 1586"/>
                <a:gd name="T21" fmla="*/ 0 h 821"/>
                <a:gd name="T22" fmla="*/ 3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318989A2-8C34-45B9-960D-4CDA63E927F8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5 h 747"/>
                <a:gd name="T2" fmla="*/ 23 w 1049"/>
                <a:gd name="T3" fmla="*/ 12 h 747"/>
                <a:gd name="T4" fmla="*/ 23 w 1049"/>
                <a:gd name="T5" fmla="*/ 9 h 747"/>
                <a:gd name="T6" fmla="*/ 26 w 1049"/>
                <a:gd name="T7" fmla="*/ 7 h 747"/>
                <a:gd name="T8" fmla="*/ 2 w 1049"/>
                <a:gd name="T9" fmla="*/ 0 h 747"/>
                <a:gd name="T10" fmla="*/ 0 w 1049"/>
                <a:gd name="T11" fmla="*/ 2 h 747"/>
                <a:gd name="T12" fmla="*/ 0 w 1049"/>
                <a:gd name="T13" fmla="*/ 5 h 747"/>
                <a:gd name="T14" fmla="*/ 0 w 1049"/>
                <a:gd name="T15" fmla="*/ 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256B73D1-F005-42F6-A545-D538F72D37D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41B35A40-4D03-4372-B8F1-9D4B15A7B3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3 w 150"/>
                  <a:gd name="T1" fmla="*/ 0 h 173"/>
                  <a:gd name="T2" fmla="*/ 1 w 150"/>
                  <a:gd name="T3" fmla="*/ 1 h 173"/>
                  <a:gd name="T4" fmla="*/ 0 w 150"/>
                  <a:gd name="T5" fmla="*/ 3 h 173"/>
                  <a:gd name="T6" fmla="*/ 2 w 150"/>
                  <a:gd name="T7" fmla="*/ 2 h 173"/>
                  <a:gd name="T8" fmla="*/ 2 w 150"/>
                  <a:gd name="T9" fmla="*/ 1 h 173"/>
                  <a:gd name="T10" fmla="*/ 4 w 150"/>
                  <a:gd name="T11" fmla="*/ 0 h 173"/>
                  <a:gd name="T12" fmla="*/ 3 w 150"/>
                  <a:gd name="T13" fmla="*/ 0 h 173"/>
                  <a:gd name="T14" fmla="*/ 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EF16A6D1-7330-40CE-BE5B-CF8B08D6D0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4 w 1684"/>
                  <a:gd name="T1" fmla="*/ 0 h 880"/>
                  <a:gd name="T2" fmla="*/ 2 w 1684"/>
                  <a:gd name="T3" fmla="*/ 1 h 880"/>
                  <a:gd name="T4" fmla="*/ 0 w 1684"/>
                  <a:gd name="T5" fmla="*/ 3 h 880"/>
                  <a:gd name="T6" fmla="*/ 2 w 1684"/>
                  <a:gd name="T7" fmla="*/ 6 h 880"/>
                  <a:gd name="T8" fmla="*/ 29 w 1684"/>
                  <a:gd name="T9" fmla="*/ 13 h 880"/>
                  <a:gd name="T10" fmla="*/ 35 w 1684"/>
                  <a:gd name="T11" fmla="*/ 13 h 880"/>
                  <a:gd name="T12" fmla="*/ 40 w 1684"/>
                  <a:gd name="T13" fmla="*/ 14 h 880"/>
                  <a:gd name="T14" fmla="*/ 42 w 1684"/>
                  <a:gd name="T15" fmla="*/ 13 h 880"/>
                  <a:gd name="T16" fmla="*/ 37 w 1684"/>
                  <a:gd name="T17" fmla="*/ 10 h 880"/>
                  <a:gd name="T18" fmla="*/ 35 w 1684"/>
                  <a:gd name="T19" fmla="*/ 8 h 880"/>
                  <a:gd name="T20" fmla="*/ 34 w 1684"/>
                  <a:gd name="T21" fmla="*/ 8 h 880"/>
                  <a:gd name="T22" fmla="*/ 36 w 1684"/>
                  <a:gd name="T23" fmla="*/ 10 h 880"/>
                  <a:gd name="T24" fmla="*/ 39 w 1684"/>
                  <a:gd name="T25" fmla="*/ 13 h 880"/>
                  <a:gd name="T26" fmla="*/ 35 w 1684"/>
                  <a:gd name="T27" fmla="*/ 12 h 880"/>
                  <a:gd name="T28" fmla="*/ 30 w 1684"/>
                  <a:gd name="T29" fmla="*/ 13 h 880"/>
                  <a:gd name="T30" fmla="*/ 31 w 1684"/>
                  <a:gd name="T31" fmla="*/ 10 h 880"/>
                  <a:gd name="T32" fmla="*/ 33 w 1684"/>
                  <a:gd name="T33" fmla="*/ 8 h 880"/>
                  <a:gd name="T34" fmla="*/ 30 w 1684"/>
                  <a:gd name="T35" fmla="*/ 8 h 880"/>
                  <a:gd name="T36" fmla="*/ 29 w 1684"/>
                  <a:gd name="T37" fmla="*/ 10 h 880"/>
                  <a:gd name="T38" fmla="*/ 28 w 1684"/>
                  <a:gd name="T39" fmla="*/ 12 h 880"/>
                  <a:gd name="T40" fmla="*/ 3 w 1684"/>
                  <a:gd name="T41" fmla="*/ 5 h 880"/>
                  <a:gd name="T42" fmla="*/ 2 w 1684"/>
                  <a:gd name="T43" fmla="*/ 4 h 880"/>
                  <a:gd name="T44" fmla="*/ 2 w 1684"/>
                  <a:gd name="T45" fmla="*/ 1 h 880"/>
                  <a:gd name="T46" fmla="*/ 5 w 1684"/>
                  <a:gd name="T47" fmla="*/ 0 h 880"/>
                  <a:gd name="T48" fmla="*/ 4 w 1684"/>
                  <a:gd name="T49" fmla="*/ 0 h 880"/>
                  <a:gd name="T50" fmla="*/ 4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7722A166-6B5A-4CD0-A5DF-20AF5104EA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2 w 1190"/>
                  <a:gd name="T1" fmla="*/ 0 h 500"/>
                  <a:gd name="T2" fmla="*/ 29 w 1190"/>
                  <a:gd name="T3" fmla="*/ 7 h 500"/>
                  <a:gd name="T4" fmla="*/ 27 w 1190"/>
                  <a:gd name="T5" fmla="*/ 8 h 500"/>
                  <a:gd name="T6" fmla="*/ 0 w 1190"/>
                  <a:gd name="T7" fmla="*/ 0 h 500"/>
                  <a:gd name="T8" fmla="*/ 2 w 1190"/>
                  <a:gd name="T9" fmla="*/ 0 h 500"/>
                  <a:gd name="T10" fmla="*/ 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F627501E-8854-4671-8E0D-A5E860743E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5" y="2873"/>
                <a:ext cx="63" cy="118"/>
              </a:xfrm>
              <a:custGeom>
                <a:avLst/>
                <a:gdLst>
                  <a:gd name="T0" fmla="*/ 3 w 160"/>
                  <a:gd name="T1" fmla="*/ 0 h 335"/>
                  <a:gd name="T2" fmla="*/ 0 w 160"/>
                  <a:gd name="T3" fmla="*/ 2 h 335"/>
                  <a:gd name="T4" fmla="*/ 0 w 160"/>
                  <a:gd name="T5" fmla="*/ 4 h 335"/>
                  <a:gd name="T6" fmla="*/ 1 w 160"/>
                  <a:gd name="T7" fmla="*/ 5 h 335"/>
                  <a:gd name="T8" fmla="*/ 2 w 160"/>
                  <a:gd name="T9" fmla="*/ 5 h 335"/>
                  <a:gd name="T10" fmla="*/ 2 w 160"/>
                  <a:gd name="T11" fmla="*/ 2 h 335"/>
                  <a:gd name="T12" fmla="*/ 4 w 160"/>
                  <a:gd name="T13" fmla="*/ 0 h 335"/>
                  <a:gd name="T14" fmla="*/ 3 w 160"/>
                  <a:gd name="T15" fmla="*/ 0 h 335"/>
                  <a:gd name="T16" fmla="*/ 3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11AA2499-0724-449C-A78A-2F9247F1F2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4 w 489"/>
                  <a:gd name="T3" fmla="*/ 1 h 296"/>
                  <a:gd name="T4" fmla="*/ 8 w 489"/>
                  <a:gd name="T5" fmla="*/ 2 h 296"/>
                  <a:gd name="T6" fmla="*/ 11 w 489"/>
                  <a:gd name="T7" fmla="*/ 4 h 296"/>
                  <a:gd name="T8" fmla="*/ 8 w 489"/>
                  <a:gd name="T9" fmla="*/ 4 h 296"/>
                  <a:gd name="T10" fmla="*/ 4 w 489"/>
                  <a:gd name="T11" fmla="*/ 2 h 296"/>
                  <a:gd name="T12" fmla="*/ 1 w 489"/>
                  <a:gd name="T13" fmla="*/ 1 h 296"/>
                  <a:gd name="T14" fmla="*/ 3 w 489"/>
                  <a:gd name="T15" fmla="*/ 2 h 296"/>
                  <a:gd name="T16" fmla="*/ 7 w 489"/>
                  <a:gd name="T17" fmla="*/ 4 h 296"/>
                  <a:gd name="T18" fmla="*/ 11 w 489"/>
                  <a:gd name="T19" fmla="*/ 5 h 296"/>
                  <a:gd name="T20" fmla="*/ 12 w 489"/>
                  <a:gd name="T21" fmla="*/ 4 h 296"/>
                  <a:gd name="T22" fmla="*/ 9 w 489"/>
                  <a:gd name="T23" fmla="*/ 2 h 296"/>
                  <a:gd name="T24" fmla="*/ 4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81A16E0B-4941-44D2-A856-9ED66FB37641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B390B1BB-A6B9-47C2-A011-19750575EBD9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4475E1D1-E747-457E-B982-B8DC7049C2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899299D-ABFE-40BA-81E9-DD664CCE1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F73BFCB-F775-4EC1-8B49-A64818B1F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8FDFD-AD72-4ACF-8F94-40C74F3C6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340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5EC8D4-30C4-4BB8-8A4F-A967FE9D3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11CBAF-1755-4ED5-855B-4483443F4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3763A90-EA71-4DE1-BBE0-C914C1929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22226-64FB-4B8E-B7BF-1092FCE6A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993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3FE997-2396-449E-8E51-8CC930A20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1B96E6-E012-4369-86F6-2F4E4C877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A298A4-225C-4BC3-BBB6-8FE0CD1A6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A977-370D-494E-A140-D0249051A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13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44868A-FBA2-4768-BC2E-4D8FF168B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B92EA-BFD6-4D07-A94E-765C7CC5EA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D5BF60E-CD4B-4F14-84AA-5E3E2821E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3299-6B27-4466-A753-5AA3A4694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6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B970B07-0CD9-4AEF-9030-FFA814454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9D4A449-54FB-4AA3-8A0F-159A9C02F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1D17114-F880-4E32-9EB9-60F5DE845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FFA6-89F9-479F-999A-5FC371A60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34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915EB-0498-4D67-A8DC-A6DE23C96D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83A94A-C43C-45FC-B992-B4001612D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E83D26-5C73-4C58-9D02-E792D5E70B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2CC4C-D12B-41AC-A9FB-734EED907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90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11C060-5174-41B4-A5AC-2D1CE329C4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1861CC-FE3C-4CD8-BDBD-7C8849387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2A2DF09-CBDE-48AB-B766-65A0001B3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741BE-B17D-4A8D-A7D7-B52F61587F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219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0993FBE-29B4-4E55-A8A8-1206C12B9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7B24F4-EFDD-43F8-8AC2-8DC42721B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63EFFC3-FA33-45DB-88C4-5FE8E2C1F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8BC06-4D84-4060-BDF9-F544591BC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441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FBA939-1A91-413B-BC45-F101440DE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88EFE5-D9BD-4006-9FDA-24D51207C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5A36541-F5EA-4C12-AD35-42889FA8FF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BFA8-03E3-455C-9BB5-0499D47F7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535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9E4BEB-49E1-40F0-9D36-424FF5317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34D2A5-6559-4C5A-B174-0A5104C10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03BEB5E-1C38-4A4C-A5DD-2C1163D16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67587-2607-4EC9-9F16-764F19A21E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6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5B961A-C844-436E-9BF6-DA5D73846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FC648C-9977-4A6D-877C-A1C66CD23C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E034A97-A781-4C1D-BB6E-CDC19DB09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5D2A-990F-4ACE-BD09-149FFCC5B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238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94A7FB-4124-466F-ABAD-0C22252D7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169FC1-A579-47F2-839F-9E5AB2306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A99DDC1-2692-409B-B6C9-649F158E3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F5524-75A5-4D39-8CCF-A870AD609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1970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A1CA7F-6414-4E65-B47D-AB8E08C9E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1FA3A2-7222-40BF-87A8-DE256665CC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30ABB-D03E-4388-ABFB-506903308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7B14-F2ED-49DC-8FDA-AA38DD8800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052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597EB-EF8D-4F97-82F2-CC0D08D79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72769-D658-41E9-85B7-CFF70E631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D215CC-5CB7-4B3E-AF7F-B8BCA2666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7F0F-CE68-4567-BA57-03673C75D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08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AC8419-BB38-4524-8F75-05067C470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FE96E3-4CD4-4DAD-B20E-08BAA7EB6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CA93BE-2D3F-4391-85F0-EAC0F244FA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C75C6-DAD2-4381-8631-3806DB354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54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5FC656-E560-4B84-BA77-335FBB027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64A185-36EE-4BBA-A6AF-4F8C88751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CEB2F3-8152-4747-BE57-792655E4F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21649-57E2-42CA-9402-013956BAD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20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A0C39B-545E-4BB1-AFDF-35799D844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213B93-CF9F-4B10-A04E-AB3FA8FB6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F47726-0356-4E66-99C2-DA5FE3427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A0DC-DF29-4B9B-9486-EE929CB77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96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CF324-3E6A-4584-88CF-AFD3DA07AC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86C5D8-431A-4D26-A5B2-53051A4A2B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88B9F-5D7A-4826-8BB1-B783F9782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282FC-EBF2-4424-A130-8983846F4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74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952E1B-4C6D-42FB-B270-1C8F2739E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96123-1BF7-45FD-A8CC-EB47AF4C5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E9E14-A456-496E-A8D3-7EE13BB5B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4569-25DF-4B36-98E4-5FD07C94F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75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D70AB7-0D6C-43C2-9112-BDC3B8473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542E79-A929-483E-8BAE-E0BB83422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BC0C66CE-A677-4B00-8622-9164DEC792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4F6288A6-03B8-431D-9C81-002DB86832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64812FB5-DD9E-4F2B-84CA-64E8F9F24A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29DF40-DA4F-4A8E-8168-6CF0BFA88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  <p:sldLayoutId id="2147485302" r:id="rId12"/>
    <p:sldLayoutId id="2147485303" r:id="rId13"/>
    <p:sldLayoutId id="214748530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E8579404-302E-41BD-AAC4-B7C8AEF6EA47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607BE4F-F602-496E-B7A7-E20CE9E3A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E549D34-01CB-4B75-A4D6-5A755E310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311ECE9B-029F-4B60-BDC9-640C327760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3D66DB2B-7527-4165-8BA9-EB3E880725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E51CE390-8E50-4AE6-A488-323C0FB867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5980D4A1-8356-426C-8D04-10698077F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38412D45-F96E-4267-9AC3-194C9BA31DB6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2C77BABB-92E3-4CF2-8DA8-E0DF45679229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grpSp>
        <p:nvGrpSpPr>
          <p:cNvPr id="3082" name="Group 10">
            <a:extLst>
              <a:ext uri="{FF2B5EF4-FFF2-40B4-BE49-F238E27FC236}">
                <a16:creationId xmlns:a16="http://schemas.microsoft.com/office/drawing/2014/main" id="{ADDC48A9-1919-490C-BA56-3246964A5FF2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3099" name="Freeform 11">
              <a:extLst>
                <a:ext uri="{FF2B5EF4-FFF2-40B4-BE49-F238E27FC236}">
                  <a16:creationId xmlns:a16="http://schemas.microsoft.com/office/drawing/2014/main" id="{EAAEFF87-E118-4A6B-B177-1EE5DFAA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00 w 2177"/>
                <a:gd name="T1" fmla="*/ 79 h 1298"/>
                <a:gd name="T2" fmla="*/ 89 w 2177"/>
                <a:gd name="T3" fmla="*/ 70 h 1298"/>
                <a:gd name="T4" fmla="*/ 84 w 2177"/>
                <a:gd name="T5" fmla="*/ 30 h 1298"/>
                <a:gd name="T6" fmla="*/ 134 w 2177"/>
                <a:gd name="T7" fmla="*/ 21 h 1298"/>
                <a:gd name="T8" fmla="*/ 137 w 2177"/>
                <a:gd name="T9" fmla="*/ 13 h 1298"/>
                <a:gd name="T10" fmla="*/ 132 w 2177"/>
                <a:gd name="T11" fmla="*/ 7 h 1298"/>
                <a:gd name="T12" fmla="*/ 80 w 2177"/>
                <a:gd name="T13" fmla="*/ 14 h 1298"/>
                <a:gd name="T14" fmla="*/ 77 w 2177"/>
                <a:gd name="T15" fmla="*/ 2 h 1298"/>
                <a:gd name="T16" fmla="*/ 68 w 2177"/>
                <a:gd name="T17" fmla="*/ 0 h 1298"/>
                <a:gd name="T18" fmla="*/ 60 w 2177"/>
                <a:gd name="T19" fmla="*/ 2 h 1298"/>
                <a:gd name="T20" fmla="*/ 56 w 2177"/>
                <a:gd name="T21" fmla="*/ 7 h 1298"/>
                <a:gd name="T22" fmla="*/ 59 w 2177"/>
                <a:gd name="T23" fmla="*/ 18 h 1298"/>
                <a:gd name="T24" fmla="*/ 42 w 2177"/>
                <a:gd name="T25" fmla="*/ 28 h 1298"/>
                <a:gd name="T26" fmla="*/ 62 w 2177"/>
                <a:gd name="T27" fmla="*/ 30 h 1298"/>
                <a:gd name="T28" fmla="*/ 70 w 2177"/>
                <a:gd name="T29" fmla="*/ 56 h 1298"/>
                <a:gd name="T30" fmla="*/ 9 w 2177"/>
                <a:gd name="T31" fmla="*/ 30 h 1298"/>
                <a:gd name="T32" fmla="*/ 3 w 2177"/>
                <a:gd name="T33" fmla="*/ 32 h 1298"/>
                <a:gd name="T34" fmla="*/ 0 w 2177"/>
                <a:gd name="T35" fmla="*/ 40 h 1298"/>
                <a:gd name="T36" fmla="*/ 4 w 2177"/>
                <a:gd name="T37" fmla="*/ 49 h 1298"/>
                <a:gd name="T38" fmla="*/ 72 w 2177"/>
                <a:gd name="T39" fmla="*/ 81 h 1298"/>
                <a:gd name="T40" fmla="*/ 87 w 2177"/>
                <a:gd name="T41" fmla="*/ 79 h 1298"/>
                <a:gd name="T42" fmla="*/ 99 w 2177"/>
                <a:gd name="T43" fmla="*/ 82 h 1298"/>
                <a:gd name="T44" fmla="*/ 100 w 2177"/>
                <a:gd name="T45" fmla="*/ 79 h 1298"/>
                <a:gd name="T46" fmla="*/ 100 w 2177"/>
                <a:gd name="T47" fmla="*/ 79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0" name="Freeform 12">
              <a:extLst>
                <a:ext uri="{FF2B5EF4-FFF2-40B4-BE49-F238E27FC236}">
                  <a16:creationId xmlns:a16="http://schemas.microsoft.com/office/drawing/2014/main" id="{6088E52B-A9FA-46C7-828E-8538279178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7 w 143"/>
                <a:gd name="T3" fmla="*/ 0 h 258"/>
                <a:gd name="T4" fmla="*/ 8 w 143"/>
                <a:gd name="T5" fmla="*/ 15 h 258"/>
                <a:gd name="T6" fmla="*/ 0 w 143"/>
                <a:gd name="T7" fmla="*/ 17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1" name="Freeform 13">
              <a:extLst>
                <a:ext uri="{FF2B5EF4-FFF2-40B4-BE49-F238E27FC236}">
                  <a16:creationId xmlns:a16="http://schemas.microsoft.com/office/drawing/2014/main" id="{C2C480A1-36A0-4D78-B9C5-6AE19ECC9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8 w 1586"/>
                <a:gd name="T1" fmla="*/ 0 h 821"/>
                <a:gd name="T2" fmla="*/ 83 w 1586"/>
                <a:gd name="T3" fmla="*/ 32 h 821"/>
                <a:gd name="T4" fmla="*/ 89 w 1586"/>
                <a:gd name="T5" fmla="*/ 39 h 821"/>
                <a:gd name="T6" fmla="*/ 99 w 1586"/>
                <a:gd name="T7" fmla="*/ 49 h 821"/>
                <a:gd name="T8" fmla="*/ 97 w 1586"/>
                <a:gd name="T9" fmla="*/ 51 h 821"/>
                <a:gd name="T10" fmla="*/ 84 w 1586"/>
                <a:gd name="T11" fmla="*/ 49 h 821"/>
                <a:gd name="T12" fmla="*/ 71 w 1586"/>
                <a:gd name="T13" fmla="*/ 50 h 821"/>
                <a:gd name="T14" fmla="*/ 2 w 1586"/>
                <a:gd name="T15" fmla="*/ 18 h 821"/>
                <a:gd name="T16" fmla="*/ 0 w 1586"/>
                <a:gd name="T17" fmla="*/ 9 h 821"/>
                <a:gd name="T18" fmla="*/ 2 w 1586"/>
                <a:gd name="T19" fmla="*/ 2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2" name="Freeform 14">
              <a:extLst>
                <a:ext uri="{FF2B5EF4-FFF2-40B4-BE49-F238E27FC236}">
                  <a16:creationId xmlns:a16="http://schemas.microsoft.com/office/drawing/2014/main" id="{975A7551-0579-45AE-9F7F-F65E6BBF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1 h 747"/>
                <a:gd name="T2" fmla="*/ 58 w 1049"/>
                <a:gd name="T3" fmla="*/ 47 h 747"/>
                <a:gd name="T4" fmla="*/ 59 w 1049"/>
                <a:gd name="T5" fmla="*/ 34 h 747"/>
                <a:gd name="T6" fmla="*/ 66 w 1049"/>
                <a:gd name="T7" fmla="*/ 27 h 747"/>
                <a:gd name="T8" fmla="*/ 5 w 1049"/>
                <a:gd name="T9" fmla="*/ 0 h 747"/>
                <a:gd name="T10" fmla="*/ 0 w 1049"/>
                <a:gd name="T11" fmla="*/ 8 h 747"/>
                <a:gd name="T12" fmla="*/ 0 w 1049"/>
                <a:gd name="T13" fmla="*/ 21 h 747"/>
                <a:gd name="T14" fmla="*/ 0 w 1049"/>
                <a:gd name="T15" fmla="*/ 2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3" name="Freeform 15">
              <a:extLst>
                <a:ext uri="{FF2B5EF4-FFF2-40B4-BE49-F238E27FC236}">
                  <a16:creationId xmlns:a16="http://schemas.microsoft.com/office/drawing/2014/main" id="{C385B430-1594-4AD3-84D4-32D5168222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 h 241"/>
                <a:gd name="T2" fmla="*/ 9 w 272"/>
                <a:gd name="T3" fmla="*/ 0 h 241"/>
                <a:gd name="T4" fmla="*/ 15 w 272"/>
                <a:gd name="T5" fmla="*/ 3 h 241"/>
                <a:gd name="T6" fmla="*/ 16 w 272"/>
                <a:gd name="T7" fmla="*/ 9 h 241"/>
                <a:gd name="T8" fmla="*/ 10 w 272"/>
                <a:gd name="T9" fmla="*/ 10 h 241"/>
                <a:gd name="T10" fmla="*/ 2 w 272"/>
                <a:gd name="T11" fmla="*/ 16 h 241"/>
                <a:gd name="T12" fmla="*/ 0 w 272"/>
                <a:gd name="T13" fmla="*/ 2 h 241"/>
                <a:gd name="T14" fmla="*/ 0 w 272"/>
                <a:gd name="T15" fmla="*/ 2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4" name="Freeform 16">
              <a:extLst>
                <a:ext uri="{FF2B5EF4-FFF2-40B4-BE49-F238E27FC236}">
                  <a16:creationId xmlns:a16="http://schemas.microsoft.com/office/drawing/2014/main" id="{7F39F713-A3FE-4595-A8B2-909115B37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0 w 152"/>
                <a:gd name="T1" fmla="*/ 1 h 224"/>
                <a:gd name="T2" fmla="*/ 10 w 152"/>
                <a:gd name="T3" fmla="*/ 14 h 224"/>
                <a:gd name="T4" fmla="*/ 0 w 152"/>
                <a:gd name="T5" fmla="*/ 1 h 224"/>
                <a:gd name="T6" fmla="*/ 5 w 152"/>
                <a:gd name="T7" fmla="*/ 0 h 224"/>
                <a:gd name="T8" fmla="*/ 10 w 152"/>
                <a:gd name="T9" fmla="*/ 1 h 224"/>
                <a:gd name="T10" fmla="*/ 10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5" name="Freeform 17">
              <a:extLst>
                <a:ext uri="{FF2B5EF4-FFF2-40B4-BE49-F238E27FC236}">
                  <a16:creationId xmlns:a16="http://schemas.microsoft.com/office/drawing/2014/main" id="{3A46718D-131A-4EAC-8FCD-4827A824AC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5 h 764"/>
                <a:gd name="T2" fmla="*/ 6 w 386"/>
                <a:gd name="T3" fmla="*/ 0 h 764"/>
                <a:gd name="T4" fmla="*/ 15 w 386"/>
                <a:gd name="T5" fmla="*/ 1 h 764"/>
                <a:gd name="T6" fmla="*/ 25 w 386"/>
                <a:gd name="T7" fmla="*/ 48 h 764"/>
                <a:gd name="T8" fmla="*/ 18 w 386"/>
                <a:gd name="T9" fmla="*/ 46 h 764"/>
                <a:gd name="T10" fmla="*/ 10 w 386"/>
                <a:gd name="T11" fmla="*/ 43 h 764"/>
                <a:gd name="T12" fmla="*/ 0 w 386"/>
                <a:gd name="T13" fmla="*/ 5 h 764"/>
                <a:gd name="T14" fmla="*/ 0 w 386"/>
                <a:gd name="T15" fmla="*/ 5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6" name="Freeform 18">
              <a:extLst>
                <a:ext uri="{FF2B5EF4-FFF2-40B4-BE49-F238E27FC236}">
                  <a16:creationId xmlns:a16="http://schemas.microsoft.com/office/drawing/2014/main" id="{9E6B2754-AEB7-4632-802D-1993663C8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44 w 728"/>
                <a:gd name="T1" fmla="*/ 0 h 348"/>
                <a:gd name="T2" fmla="*/ 0 w 728"/>
                <a:gd name="T3" fmla="*/ 7 h 348"/>
                <a:gd name="T4" fmla="*/ 2 w 728"/>
                <a:gd name="T5" fmla="*/ 22 h 348"/>
                <a:gd name="T6" fmla="*/ 45 w 728"/>
                <a:gd name="T7" fmla="*/ 15 h 348"/>
                <a:gd name="T8" fmla="*/ 46 w 728"/>
                <a:gd name="T9" fmla="*/ 3 h 348"/>
                <a:gd name="T10" fmla="*/ 44 w 728"/>
                <a:gd name="T11" fmla="*/ 0 h 348"/>
                <a:gd name="T12" fmla="*/ 44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7" name="Freeform 19">
              <a:extLst>
                <a:ext uri="{FF2B5EF4-FFF2-40B4-BE49-F238E27FC236}">
                  <a16:creationId xmlns:a16="http://schemas.microsoft.com/office/drawing/2014/main" id="{C72E768D-38EF-4B95-8B11-BFE75C7E2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7 w 312"/>
                <a:gd name="T1" fmla="*/ 0 h 135"/>
                <a:gd name="T2" fmla="*/ 0 w 312"/>
                <a:gd name="T3" fmla="*/ 4 h 135"/>
                <a:gd name="T4" fmla="*/ 20 w 312"/>
                <a:gd name="T5" fmla="*/ 8 h 135"/>
                <a:gd name="T6" fmla="*/ 17 w 312"/>
                <a:gd name="T7" fmla="*/ 0 h 135"/>
                <a:gd name="T8" fmla="*/ 17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3108" name="Group 20">
              <a:extLst>
                <a:ext uri="{FF2B5EF4-FFF2-40B4-BE49-F238E27FC236}">
                  <a16:creationId xmlns:a16="http://schemas.microsoft.com/office/drawing/2014/main" id="{34C0B99A-1A37-42B1-BA38-3206AF9C272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109" name="Group 21">
                <a:extLst>
                  <a:ext uri="{FF2B5EF4-FFF2-40B4-BE49-F238E27FC236}">
                    <a16:creationId xmlns:a16="http://schemas.microsoft.com/office/drawing/2014/main" id="{CE64552E-EAC2-46C6-8453-B949ED9CB57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3122" name="Freeform 22">
                  <a:extLst>
                    <a:ext uri="{FF2B5EF4-FFF2-40B4-BE49-F238E27FC236}">
                      <a16:creationId xmlns:a16="http://schemas.microsoft.com/office/drawing/2014/main" id="{C92D6606-1B81-4C59-9498-3BCF2C982B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6 h 175"/>
                    <a:gd name="T2" fmla="*/ 8 w 313"/>
                    <a:gd name="T3" fmla="*/ 0 h 175"/>
                    <a:gd name="T4" fmla="*/ 14 w 313"/>
                    <a:gd name="T5" fmla="*/ 0 h 175"/>
                    <a:gd name="T6" fmla="*/ 19 w 313"/>
                    <a:gd name="T7" fmla="*/ 1 h 175"/>
                    <a:gd name="T8" fmla="*/ 20 w 313"/>
                    <a:gd name="T9" fmla="*/ 5 h 175"/>
                    <a:gd name="T10" fmla="*/ 11 w 313"/>
                    <a:gd name="T11" fmla="*/ 4 h 175"/>
                    <a:gd name="T12" fmla="*/ 5 w 313"/>
                    <a:gd name="T13" fmla="*/ 6 h 175"/>
                    <a:gd name="T14" fmla="*/ 1 w 313"/>
                    <a:gd name="T15" fmla="*/ 10 h 175"/>
                    <a:gd name="T16" fmla="*/ 0 w 313"/>
                    <a:gd name="T17" fmla="*/ 6 h 175"/>
                    <a:gd name="T18" fmla="*/ 0 w 313"/>
                    <a:gd name="T19" fmla="*/ 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3" name="Freeform 23">
                  <a:extLst>
                    <a:ext uri="{FF2B5EF4-FFF2-40B4-BE49-F238E27FC236}">
                      <a16:creationId xmlns:a16="http://schemas.microsoft.com/office/drawing/2014/main" id="{007EE38B-273C-486E-9C27-CAD5E0488A8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3 h 266"/>
                    <a:gd name="T2" fmla="*/ 10 w 230"/>
                    <a:gd name="T3" fmla="*/ 17 h 266"/>
                    <a:gd name="T4" fmla="*/ 15 w 230"/>
                    <a:gd name="T5" fmla="*/ 16 h 266"/>
                    <a:gd name="T6" fmla="*/ 14 w 230"/>
                    <a:gd name="T7" fmla="*/ 2 h 266"/>
                    <a:gd name="T8" fmla="*/ 11 w 230"/>
                    <a:gd name="T9" fmla="*/ 0 h 266"/>
                    <a:gd name="T10" fmla="*/ 12 w 230"/>
                    <a:gd name="T11" fmla="*/ 13 h 266"/>
                    <a:gd name="T12" fmla="*/ 5 w 230"/>
                    <a:gd name="T13" fmla="*/ 1 h 266"/>
                    <a:gd name="T14" fmla="*/ 0 w 230"/>
                    <a:gd name="T15" fmla="*/ 3 h 266"/>
                    <a:gd name="T16" fmla="*/ 0 w 230"/>
                    <a:gd name="T17" fmla="*/ 3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4" name="Freeform 24">
                  <a:extLst>
                    <a:ext uri="{FF2B5EF4-FFF2-40B4-BE49-F238E27FC236}">
                      <a16:creationId xmlns:a16="http://schemas.microsoft.com/office/drawing/2014/main" id="{9F9FCE29-1296-4FD5-B8CC-8B0AC40C93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2 h 234"/>
                    <a:gd name="T2" fmla="*/ 2 w 87"/>
                    <a:gd name="T3" fmla="*/ 6 h 234"/>
                    <a:gd name="T4" fmla="*/ 2 w 87"/>
                    <a:gd name="T5" fmla="*/ 10 h 234"/>
                    <a:gd name="T6" fmla="*/ 1 w 87"/>
                    <a:gd name="T7" fmla="*/ 15 h 234"/>
                    <a:gd name="T8" fmla="*/ 5 w 87"/>
                    <a:gd name="T9" fmla="*/ 14 h 234"/>
                    <a:gd name="T10" fmla="*/ 5 w 87"/>
                    <a:gd name="T11" fmla="*/ 8 h 234"/>
                    <a:gd name="T12" fmla="*/ 2 w 87"/>
                    <a:gd name="T13" fmla="*/ 0 h 234"/>
                    <a:gd name="T14" fmla="*/ 0 w 87"/>
                    <a:gd name="T15" fmla="*/ 2 h 234"/>
                    <a:gd name="T16" fmla="*/ 0 w 87"/>
                    <a:gd name="T17" fmla="*/ 2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3110" name="Freeform 25">
                <a:extLst>
                  <a:ext uri="{FF2B5EF4-FFF2-40B4-BE49-F238E27FC236}">
                    <a16:creationId xmlns:a16="http://schemas.microsoft.com/office/drawing/2014/main" id="{48586E0B-A83B-42CA-AFFB-D69D2C8BAA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7 w 1190"/>
                  <a:gd name="T1" fmla="*/ 0 h 500"/>
                  <a:gd name="T2" fmla="*/ 75 w 1190"/>
                  <a:gd name="T3" fmla="*/ 31 h 500"/>
                  <a:gd name="T4" fmla="*/ 68 w 1190"/>
                  <a:gd name="T5" fmla="*/ 32 h 500"/>
                  <a:gd name="T6" fmla="*/ 0 w 1190"/>
                  <a:gd name="T7" fmla="*/ 2 h 500"/>
                  <a:gd name="T8" fmla="*/ 7 w 1190"/>
                  <a:gd name="T9" fmla="*/ 0 h 500"/>
                  <a:gd name="T10" fmla="*/ 7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11" name="Freeform 26">
                <a:extLst>
                  <a:ext uri="{FF2B5EF4-FFF2-40B4-BE49-F238E27FC236}">
                    <a16:creationId xmlns:a16="http://schemas.microsoft.com/office/drawing/2014/main" id="{7F48D38A-6B87-4F57-B175-BDD5FE0560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3 h 296"/>
                  <a:gd name="T2" fmla="*/ 10 w 489"/>
                  <a:gd name="T3" fmla="*/ 5 h 296"/>
                  <a:gd name="T4" fmla="*/ 20 w 489"/>
                  <a:gd name="T5" fmla="*/ 9 h 296"/>
                  <a:gd name="T6" fmla="*/ 27 w 489"/>
                  <a:gd name="T7" fmla="*/ 16 h 296"/>
                  <a:gd name="T8" fmla="*/ 20 w 489"/>
                  <a:gd name="T9" fmla="*/ 15 h 296"/>
                  <a:gd name="T10" fmla="*/ 8 w 489"/>
                  <a:gd name="T11" fmla="*/ 10 h 296"/>
                  <a:gd name="T12" fmla="*/ 3 w 489"/>
                  <a:gd name="T13" fmla="*/ 5 h 296"/>
                  <a:gd name="T14" fmla="*/ 6 w 489"/>
                  <a:gd name="T15" fmla="*/ 11 h 296"/>
                  <a:gd name="T16" fmla="*/ 17 w 489"/>
                  <a:gd name="T17" fmla="*/ 17 h 296"/>
                  <a:gd name="T18" fmla="*/ 29 w 489"/>
                  <a:gd name="T19" fmla="*/ 19 h 296"/>
                  <a:gd name="T20" fmla="*/ 30 w 489"/>
                  <a:gd name="T21" fmla="*/ 14 h 296"/>
                  <a:gd name="T22" fmla="*/ 24 w 489"/>
                  <a:gd name="T23" fmla="*/ 8 h 296"/>
                  <a:gd name="T24" fmla="*/ 10 w 489"/>
                  <a:gd name="T25" fmla="*/ 2 h 296"/>
                  <a:gd name="T26" fmla="*/ 0 w 489"/>
                  <a:gd name="T27" fmla="*/ 0 h 296"/>
                  <a:gd name="T28" fmla="*/ 0 w 489"/>
                  <a:gd name="T29" fmla="*/ 3 h 296"/>
                  <a:gd name="T30" fmla="*/ 0 w 489"/>
                  <a:gd name="T31" fmla="*/ 3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12" name="Freeform 27">
                <a:extLst>
                  <a:ext uri="{FF2B5EF4-FFF2-40B4-BE49-F238E27FC236}">
                    <a16:creationId xmlns:a16="http://schemas.microsoft.com/office/drawing/2014/main" id="{354CA4B9-659F-4F29-8695-F50A1CD39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 w 213"/>
                  <a:gd name="T1" fmla="*/ 0 h 478"/>
                  <a:gd name="T2" fmla="*/ 6 w 213"/>
                  <a:gd name="T3" fmla="*/ 1 h 478"/>
                  <a:gd name="T4" fmla="*/ 5 w 213"/>
                  <a:gd name="T5" fmla="*/ 12 h 478"/>
                  <a:gd name="T6" fmla="*/ 7 w 213"/>
                  <a:gd name="T7" fmla="*/ 20 h 478"/>
                  <a:gd name="T8" fmla="*/ 14 w 213"/>
                  <a:gd name="T9" fmla="*/ 28 h 478"/>
                  <a:gd name="T10" fmla="*/ 7 w 213"/>
                  <a:gd name="T11" fmla="*/ 29 h 478"/>
                  <a:gd name="T12" fmla="*/ 2 w 213"/>
                  <a:gd name="T13" fmla="*/ 21 h 478"/>
                  <a:gd name="T14" fmla="*/ 0 w 213"/>
                  <a:gd name="T15" fmla="*/ 3 h 478"/>
                  <a:gd name="T16" fmla="*/ 2 w 213"/>
                  <a:gd name="T17" fmla="*/ 0 h 478"/>
                  <a:gd name="T18" fmla="*/ 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113" name="Group 28">
                <a:extLst>
                  <a:ext uri="{FF2B5EF4-FFF2-40B4-BE49-F238E27FC236}">
                    <a16:creationId xmlns:a16="http://schemas.microsoft.com/office/drawing/2014/main" id="{DF4C8175-5694-419E-9920-2D3D521F93E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3114" name="Freeform 29">
                  <a:extLst>
                    <a:ext uri="{FF2B5EF4-FFF2-40B4-BE49-F238E27FC236}">
                      <a16:creationId xmlns:a16="http://schemas.microsoft.com/office/drawing/2014/main" id="{C7370C38-30DE-4E3A-A03B-E1E1444593D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7 w 150"/>
                    <a:gd name="T1" fmla="*/ 0 h 173"/>
                    <a:gd name="T2" fmla="*/ 3 w 150"/>
                    <a:gd name="T3" fmla="*/ 5 h 173"/>
                    <a:gd name="T4" fmla="*/ 0 w 150"/>
                    <a:gd name="T5" fmla="*/ 11 h 173"/>
                    <a:gd name="T6" fmla="*/ 5 w 150"/>
                    <a:gd name="T7" fmla="*/ 10 h 173"/>
                    <a:gd name="T8" fmla="*/ 7 w 150"/>
                    <a:gd name="T9" fmla="*/ 6 h 173"/>
                    <a:gd name="T10" fmla="*/ 10 w 150"/>
                    <a:gd name="T11" fmla="*/ 2 h 173"/>
                    <a:gd name="T12" fmla="*/ 7 w 150"/>
                    <a:gd name="T13" fmla="*/ 0 h 173"/>
                    <a:gd name="T14" fmla="*/ 7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5" name="Freeform 30">
                  <a:extLst>
                    <a:ext uri="{FF2B5EF4-FFF2-40B4-BE49-F238E27FC236}">
                      <a16:creationId xmlns:a16="http://schemas.microsoft.com/office/drawing/2014/main" id="{D45DD09C-590F-4E6B-B4C8-FEBD7B68A53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0 w 1684"/>
                    <a:gd name="T1" fmla="*/ 0 h 880"/>
                    <a:gd name="T2" fmla="*/ 4 w 1684"/>
                    <a:gd name="T3" fmla="*/ 4 h 880"/>
                    <a:gd name="T4" fmla="*/ 0 w 1684"/>
                    <a:gd name="T5" fmla="*/ 13 h 880"/>
                    <a:gd name="T6" fmla="*/ 5 w 1684"/>
                    <a:gd name="T7" fmla="*/ 23 h 880"/>
                    <a:gd name="T8" fmla="*/ 74 w 1684"/>
                    <a:gd name="T9" fmla="*/ 55 h 880"/>
                    <a:gd name="T10" fmla="*/ 89 w 1684"/>
                    <a:gd name="T11" fmla="*/ 53 h 880"/>
                    <a:gd name="T12" fmla="*/ 101 w 1684"/>
                    <a:gd name="T13" fmla="*/ 55 h 880"/>
                    <a:gd name="T14" fmla="*/ 106 w 1684"/>
                    <a:gd name="T15" fmla="*/ 51 h 880"/>
                    <a:gd name="T16" fmla="*/ 94 w 1684"/>
                    <a:gd name="T17" fmla="*/ 42 h 880"/>
                    <a:gd name="T18" fmla="*/ 90 w 1684"/>
                    <a:gd name="T19" fmla="*/ 32 h 880"/>
                    <a:gd name="T20" fmla="*/ 86 w 1684"/>
                    <a:gd name="T21" fmla="*/ 33 h 880"/>
                    <a:gd name="T22" fmla="*/ 90 w 1684"/>
                    <a:gd name="T23" fmla="*/ 42 h 880"/>
                    <a:gd name="T24" fmla="*/ 99 w 1684"/>
                    <a:gd name="T25" fmla="*/ 51 h 880"/>
                    <a:gd name="T26" fmla="*/ 89 w 1684"/>
                    <a:gd name="T27" fmla="*/ 50 h 880"/>
                    <a:gd name="T28" fmla="*/ 77 w 1684"/>
                    <a:gd name="T29" fmla="*/ 51 h 880"/>
                    <a:gd name="T30" fmla="*/ 79 w 1684"/>
                    <a:gd name="T31" fmla="*/ 41 h 880"/>
                    <a:gd name="T32" fmla="*/ 84 w 1684"/>
                    <a:gd name="T33" fmla="*/ 34 h 880"/>
                    <a:gd name="T34" fmla="*/ 78 w 1684"/>
                    <a:gd name="T35" fmla="*/ 35 h 880"/>
                    <a:gd name="T36" fmla="*/ 73 w 1684"/>
                    <a:gd name="T37" fmla="*/ 42 h 880"/>
                    <a:gd name="T38" fmla="*/ 72 w 1684"/>
                    <a:gd name="T39" fmla="*/ 50 h 880"/>
                    <a:gd name="T40" fmla="*/ 7 w 1684"/>
                    <a:gd name="T41" fmla="*/ 20 h 880"/>
                    <a:gd name="T42" fmla="*/ 5 w 1684"/>
                    <a:gd name="T43" fmla="*/ 14 h 880"/>
                    <a:gd name="T44" fmla="*/ 7 w 1684"/>
                    <a:gd name="T45" fmla="*/ 6 h 880"/>
                    <a:gd name="T46" fmla="*/ 14 w 1684"/>
                    <a:gd name="T47" fmla="*/ 0 h 880"/>
                    <a:gd name="T48" fmla="*/ 10 w 1684"/>
                    <a:gd name="T49" fmla="*/ 0 h 880"/>
                    <a:gd name="T50" fmla="*/ 1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6" name="Freeform 31">
                  <a:extLst>
                    <a:ext uri="{FF2B5EF4-FFF2-40B4-BE49-F238E27FC236}">
                      <a16:creationId xmlns:a16="http://schemas.microsoft.com/office/drawing/2014/main" id="{1360B0A0-9677-4E2B-A65C-63428AC2A47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8 w 160"/>
                    <a:gd name="T1" fmla="*/ 0 h 335"/>
                    <a:gd name="T2" fmla="*/ 2 w 160"/>
                    <a:gd name="T3" fmla="*/ 6 h 335"/>
                    <a:gd name="T4" fmla="*/ 0 w 160"/>
                    <a:gd name="T5" fmla="*/ 14 h 335"/>
                    <a:gd name="T6" fmla="*/ 3 w 160"/>
                    <a:gd name="T7" fmla="*/ 19 h 335"/>
                    <a:gd name="T8" fmla="*/ 6 w 160"/>
                    <a:gd name="T9" fmla="*/ 20 h 335"/>
                    <a:gd name="T10" fmla="*/ 5 w 160"/>
                    <a:gd name="T11" fmla="*/ 9 h 335"/>
                    <a:gd name="T12" fmla="*/ 10 w 160"/>
                    <a:gd name="T13" fmla="*/ 1 h 335"/>
                    <a:gd name="T14" fmla="*/ 8 w 160"/>
                    <a:gd name="T15" fmla="*/ 0 h 335"/>
                    <a:gd name="T16" fmla="*/ 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7" name="Freeform 32">
                  <a:extLst>
                    <a:ext uri="{FF2B5EF4-FFF2-40B4-BE49-F238E27FC236}">
                      <a16:creationId xmlns:a16="http://schemas.microsoft.com/office/drawing/2014/main" id="{E6FE65C1-D065-411F-90AA-33DF5A237BB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4 w 642"/>
                    <a:gd name="T1" fmla="*/ 56 h 1188"/>
                    <a:gd name="T2" fmla="*/ 0 w 642"/>
                    <a:gd name="T3" fmla="*/ 8 h 1188"/>
                    <a:gd name="T4" fmla="*/ 6 w 642"/>
                    <a:gd name="T5" fmla="*/ 3 h 1188"/>
                    <a:gd name="T6" fmla="*/ 17 w 642"/>
                    <a:gd name="T7" fmla="*/ 0 h 1188"/>
                    <a:gd name="T8" fmla="*/ 25 w 642"/>
                    <a:gd name="T9" fmla="*/ 4 h 1188"/>
                    <a:gd name="T10" fmla="*/ 41 w 642"/>
                    <a:gd name="T11" fmla="*/ 75 h 1188"/>
                    <a:gd name="T12" fmla="*/ 35 w 642"/>
                    <a:gd name="T13" fmla="*/ 69 h 1188"/>
                    <a:gd name="T14" fmla="*/ 23 w 642"/>
                    <a:gd name="T15" fmla="*/ 7 h 1188"/>
                    <a:gd name="T16" fmla="*/ 15 w 642"/>
                    <a:gd name="T17" fmla="*/ 4 h 1188"/>
                    <a:gd name="T18" fmla="*/ 8 w 642"/>
                    <a:gd name="T19" fmla="*/ 5 h 1188"/>
                    <a:gd name="T20" fmla="*/ 5 w 642"/>
                    <a:gd name="T21" fmla="*/ 9 h 1188"/>
                    <a:gd name="T22" fmla="*/ 20 w 642"/>
                    <a:gd name="T23" fmla="*/ 58 h 1188"/>
                    <a:gd name="T24" fmla="*/ 14 w 642"/>
                    <a:gd name="T25" fmla="*/ 56 h 1188"/>
                    <a:gd name="T26" fmla="*/ 14 w 642"/>
                    <a:gd name="T27" fmla="*/ 56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8" name="Freeform 33">
                  <a:extLst>
                    <a:ext uri="{FF2B5EF4-FFF2-40B4-BE49-F238E27FC236}">
                      <a16:creationId xmlns:a16="http://schemas.microsoft.com/office/drawing/2014/main" id="{DCFE9D74-1FD8-47AE-AC66-A6E883BDB9C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 h 504"/>
                    <a:gd name="T2" fmla="*/ 5 w 192"/>
                    <a:gd name="T3" fmla="*/ 13 h 504"/>
                    <a:gd name="T4" fmla="*/ 8 w 192"/>
                    <a:gd name="T5" fmla="*/ 20 h 504"/>
                    <a:gd name="T6" fmla="*/ 8 w 192"/>
                    <a:gd name="T7" fmla="*/ 32 h 504"/>
                    <a:gd name="T8" fmla="*/ 12 w 192"/>
                    <a:gd name="T9" fmla="*/ 32 h 504"/>
                    <a:gd name="T10" fmla="*/ 12 w 192"/>
                    <a:gd name="T11" fmla="*/ 23 h 504"/>
                    <a:gd name="T12" fmla="*/ 11 w 192"/>
                    <a:gd name="T13" fmla="*/ 13 h 504"/>
                    <a:gd name="T14" fmla="*/ 7 w 192"/>
                    <a:gd name="T15" fmla="*/ 4 h 504"/>
                    <a:gd name="T16" fmla="*/ 4 w 192"/>
                    <a:gd name="T17" fmla="*/ 0 h 504"/>
                    <a:gd name="T18" fmla="*/ 0 w 192"/>
                    <a:gd name="T19" fmla="*/ 2 h 504"/>
                    <a:gd name="T20" fmla="*/ 0 w 192"/>
                    <a:gd name="T21" fmla="*/ 2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9" name="Freeform 34">
                  <a:extLst>
                    <a:ext uri="{FF2B5EF4-FFF2-40B4-BE49-F238E27FC236}">
                      <a16:creationId xmlns:a16="http://schemas.microsoft.com/office/drawing/2014/main" id="{09636360-26C0-415C-8B09-46860880B7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9 w 390"/>
                    <a:gd name="T1" fmla="*/ 0 h 269"/>
                    <a:gd name="T2" fmla="*/ 17 w 390"/>
                    <a:gd name="T3" fmla="*/ 2 h 269"/>
                    <a:gd name="T4" fmla="*/ 16 w 390"/>
                    <a:gd name="T5" fmla="*/ 5 h 269"/>
                    <a:gd name="T6" fmla="*/ 0 w 390"/>
                    <a:gd name="T7" fmla="*/ 11 h 269"/>
                    <a:gd name="T8" fmla="*/ 0 w 390"/>
                    <a:gd name="T9" fmla="*/ 14 h 269"/>
                    <a:gd name="T10" fmla="*/ 18 w 390"/>
                    <a:gd name="T11" fmla="*/ 15 h 269"/>
                    <a:gd name="T12" fmla="*/ 20 w 390"/>
                    <a:gd name="T13" fmla="*/ 17 h 269"/>
                    <a:gd name="T14" fmla="*/ 25 w 390"/>
                    <a:gd name="T15" fmla="*/ 17 h 269"/>
                    <a:gd name="T16" fmla="*/ 24 w 390"/>
                    <a:gd name="T17" fmla="*/ 12 h 269"/>
                    <a:gd name="T18" fmla="*/ 8 w 390"/>
                    <a:gd name="T19" fmla="*/ 11 h 269"/>
                    <a:gd name="T20" fmla="*/ 21 w 390"/>
                    <a:gd name="T21" fmla="*/ 6 h 269"/>
                    <a:gd name="T22" fmla="*/ 19 w 390"/>
                    <a:gd name="T23" fmla="*/ 0 h 269"/>
                    <a:gd name="T24" fmla="*/ 1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0" name="Freeform 35">
                  <a:extLst>
                    <a:ext uri="{FF2B5EF4-FFF2-40B4-BE49-F238E27FC236}">
                      <a16:creationId xmlns:a16="http://schemas.microsoft.com/office/drawing/2014/main" id="{8F4D82AA-BF4C-4EED-915F-D80B9234C64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9 h 424"/>
                    <a:gd name="T2" fmla="*/ 54 w 941"/>
                    <a:gd name="T3" fmla="*/ 0 h 424"/>
                    <a:gd name="T4" fmla="*/ 58 w 941"/>
                    <a:gd name="T5" fmla="*/ 5 h 424"/>
                    <a:gd name="T6" fmla="*/ 59 w 941"/>
                    <a:gd name="T7" fmla="*/ 12 h 424"/>
                    <a:gd name="T8" fmla="*/ 57 w 941"/>
                    <a:gd name="T9" fmla="*/ 18 h 424"/>
                    <a:gd name="T10" fmla="*/ 4 w 941"/>
                    <a:gd name="T11" fmla="*/ 27 h 424"/>
                    <a:gd name="T12" fmla="*/ 4 w 941"/>
                    <a:gd name="T13" fmla="*/ 24 h 424"/>
                    <a:gd name="T14" fmla="*/ 54 w 941"/>
                    <a:gd name="T15" fmla="*/ 16 h 424"/>
                    <a:gd name="T16" fmla="*/ 56 w 941"/>
                    <a:gd name="T17" fmla="*/ 10 h 424"/>
                    <a:gd name="T18" fmla="*/ 53 w 941"/>
                    <a:gd name="T19" fmla="*/ 4 h 424"/>
                    <a:gd name="T20" fmla="*/ 0 w 941"/>
                    <a:gd name="T21" fmla="*/ 12 h 424"/>
                    <a:gd name="T22" fmla="*/ 0 w 941"/>
                    <a:gd name="T23" fmla="*/ 9 h 424"/>
                    <a:gd name="T24" fmla="*/ 0 w 941"/>
                    <a:gd name="T25" fmla="*/ 9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1" name="Freeform 36">
                  <a:extLst>
                    <a:ext uri="{FF2B5EF4-FFF2-40B4-BE49-F238E27FC236}">
                      <a16:creationId xmlns:a16="http://schemas.microsoft.com/office/drawing/2014/main" id="{75B8C928-5FAA-4868-A2B5-AB677947B98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7 h 173"/>
                    <a:gd name="T2" fmla="*/ 5 w 488"/>
                    <a:gd name="T3" fmla="*/ 10 h 173"/>
                    <a:gd name="T4" fmla="*/ 14 w 488"/>
                    <a:gd name="T5" fmla="*/ 10 h 173"/>
                    <a:gd name="T6" fmla="*/ 27 w 488"/>
                    <a:gd name="T7" fmla="*/ 7 h 173"/>
                    <a:gd name="T8" fmla="*/ 31 w 488"/>
                    <a:gd name="T9" fmla="*/ 2 h 173"/>
                    <a:gd name="T10" fmla="*/ 28 w 488"/>
                    <a:gd name="T11" fmla="*/ 0 h 173"/>
                    <a:gd name="T12" fmla="*/ 16 w 488"/>
                    <a:gd name="T13" fmla="*/ 0 h 173"/>
                    <a:gd name="T14" fmla="*/ 7 w 488"/>
                    <a:gd name="T15" fmla="*/ 0 h 173"/>
                    <a:gd name="T16" fmla="*/ 1 w 488"/>
                    <a:gd name="T17" fmla="*/ 4 h 173"/>
                    <a:gd name="T18" fmla="*/ 7 w 488"/>
                    <a:gd name="T19" fmla="*/ 5 h 173"/>
                    <a:gd name="T20" fmla="*/ 18 w 488"/>
                    <a:gd name="T21" fmla="*/ 3 h 173"/>
                    <a:gd name="T22" fmla="*/ 27 w 488"/>
                    <a:gd name="T23" fmla="*/ 3 h 173"/>
                    <a:gd name="T24" fmla="*/ 17 w 488"/>
                    <a:gd name="T25" fmla="*/ 6 h 173"/>
                    <a:gd name="T26" fmla="*/ 9 w 488"/>
                    <a:gd name="T27" fmla="*/ 7 h 173"/>
                    <a:gd name="T28" fmla="*/ 0 w 488"/>
                    <a:gd name="T29" fmla="*/ 7 h 173"/>
                    <a:gd name="T30" fmla="*/ 0 w 488"/>
                    <a:gd name="T31" fmla="*/ 7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3083" name="Group 37">
            <a:extLst>
              <a:ext uri="{FF2B5EF4-FFF2-40B4-BE49-F238E27FC236}">
                <a16:creationId xmlns:a16="http://schemas.microsoft.com/office/drawing/2014/main" id="{F4E347EB-C5E8-40EE-9BB2-0EBBB5AF211E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3097" name="Freeform 38">
              <a:extLst>
                <a:ext uri="{FF2B5EF4-FFF2-40B4-BE49-F238E27FC236}">
                  <a16:creationId xmlns:a16="http://schemas.microsoft.com/office/drawing/2014/main" id="{4FBAF5F4-F78D-42B1-8B51-CBB9BFC746E2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3 w 772"/>
                <a:gd name="T1" fmla="*/ 115 h 3266"/>
                <a:gd name="T2" fmla="*/ 2 w 772"/>
                <a:gd name="T3" fmla="*/ 107 h 3266"/>
                <a:gd name="T4" fmla="*/ 2 w 772"/>
                <a:gd name="T5" fmla="*/ 101 h 3266"/>
                <a:gd name="T6" fmla="*/ 2 w 772"/>
                <a:gd name="T7" fmla="*/ 93 h 3266"/>
                <a:gd name="T8" fmla="*/ 3 w 772"/>
                <a:gd name="T9" fmla="*/ 82 h 3266"/>
                <a:gd name="T10" fmla="*/ 3 w 772"/>
                <a:gd name="T11" fmla="*/ 76 h 3266"/>
                <a:gd name="T12" fmla="*/ 3 w 772"/>
                <a:gd name="T13" fmla="*/ 71 h 3266"/>
                <a:gd name="T14" fmla="*/ 2 w 772"/>
                <a:gd name="T15" fmla="*/ 68 h 3266"/>
                <a:gd name="T16" fmla="*/ 2 w 772"/>
                <a:gd name="T17" fmla="*/ 63 h 3266"/>
                <a:gd name="T18" fmla="*/ 2 w 772"/>
                <a:gd name="T19" fmla="*/ 58 h 3266"/>
                <a:gd name="T20" fmla="*/ 4 w 772"/>
                <a:gd name="T21" fmla="*/ 42 h 3266"/>
                <a:gd name="T22" fmla="*/ 4 w 772"/>
                <a:gd name="T23" fmla="*/ 35 h 3266"/>
                <a:gd name="T24" fmla="*/ 3 w 772"/>
                <a:gd name="T25" fmla="*/ 26 h 3266"/>
                <a:gd name="T26" fmla="*/ 2 w 772"/>
                <a:gd name="T27" fmla="*/ 22 h 3266"/>
                <a:gd name="T28" fmla="*/ 1 w 772"/>
                <a:gd name="T29" fmla="*/ 15 h 3266"/>
                <a:gd name="T30" fmla="*/ 0 w 772"/>
                <a:gd name="T31" fmla="*/ 0 h 3266"/>
                <a:gd name="T32" fmla="*/ 0 w 772"/>
                <a:gd name="T33" fmla="*/ 14 h 3266"/>
                <a:gd name="T34" fmla="*/ 1 w 772"/>
                <a:gd name="T35" fmla="*/ 22 h 3266"/>
                <a:gd name="T36" fmla="*/ 2 w 772"/>
                <a:gd name="T37" fmla="*/ 28 h 3266"/>
                <a:gd name="T38" fmla="*/ 3 w 772"/>
                <a:gd name="T39" fmla="*/ 30 h 3266"/>
                <a:gd name="T40" fmla="*/ 3 w 772"/>
                <a:gd name="T41" fmla="*/ 38 h 3266"/>
                <a:gd name="T42" fmla="*/ 2 w 772"/>
                <a:gd name="T43" fmla="*/ 46 h 3266"/>
                <a:gd name="T44" fmla="*/ 1 w 772"/>
                <a:gd name="T45" fmla="*/ 60 h 3266"/>
                <a:gd name="T46" fmla="*/ 1 w 772"/>
                <a:gd name="T47" fmla="*/ 69 h 3266"/>
                <a:gd name="T48" fmla="*/ 2 w 772"/>
                <a:gd name="T49" fmla="*/ 75 h 3266"/>
                <a:gd name="T50" fmla="*/ 2 w 772"/>
                <a:gd name="T51" fmla="*/ 80 h 3266"/>
                <a:gd name="T52" fmla="*/ 1 w 772"/>
                <a:gd name="T53" fmla="*/ 89 h 3266"/>
                <a:gd name="T54" fmla="*/ 1 w 772"/>
                <a:gd name="T55" fmla="*/ 99 h 3266"/>
                <a:gd name="T56" fmla="*/ 1 w 772"/>
                <a:gd name="T57" fmla="*/ 109 h 3266"/>
                <a:gd name="T58" fmla="*/ 2 w 772"/>
                <a:gd name="T59" fmla="*/ 114 h 3266"/>
                <a:gd name="T60" fmla="*/ 3 w 772"/>
                <a:gd name="T61" fmla="*/ 119 h 3266"/>
                <a:gd name="T62" fmla="*/ 3 w 772"/>
                <a:gd name="T63" fmla="*/ 115 h 3266"/>
                <a:gd name="T64" fmla="*/ 3 w 772"/>
                <a:gd name="T65" fmla="*/ 11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098" name="Freeform 39">
              <a:extLst>
                <a:ext uri="{FF2B5EF4-FFF2-40B4-BE49-F238E27FC236}">
                  <a16:creationId xmlns:a16="http://schemas.microsoft.com/office/drawing/2014/main" id="{3E63A6F8-B8DE-461B-BC4D-B3B456B98BB4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3 w 772"/>
                <a:gd name="T1" fmla="*/ 198 h 3266"/>
                <a:gd name="T2" fmla="*/ 2 w 772"/>
                <a:gd name="T3" fmla="*/ 185 h 3266"/>
                <a:gd name="T4" fmla="*/ 2 w 772"/>
                <a:gd name="T5" fmla="*/ 174 h 3266"/>
                <a:gd name="T6" fmla="*/ 2 w 772"/>
                <a:gd name="T7" fmla="*/ 159 h 3266"/>
                <a:gd name="T8" fmla="*/ 3 w 772"/>
                <a:gd name="T9" fmla="*/ 141 h 3266"/>
                <a:gd name="T10" fmla="*/ 3 w 772"/>
                <a:gd name="T11" fmla="*/ 130 h 3266"/>
                <a:gd name="T12" fmla="*/ 3 w 772"/>
                <a:gd name="T13" fmla="*/ 122 h 3266"/>
                <a:gd name="T14" fmla="*/ 2 w 772"/>
                <a:gd name="T15" fmla="*/ 117 h 3266"/>
                <a:gd name="T16" fmla="*/ 2 w 772"/>
                <a:gd name="T17" fmla="*/ 110 h 3266"/>
                <a:gd name="T18" fmla="*/ 2 w 772"/>
                <a:gd name="T19" fmla="*/ 100 h 3266"/>
                <a:gd name="T20" fmla="*/ 4 w 772"/>
                <a:gd name="T21" fmla="*/ 73 h 3266"/>
                <a:gd name="T22" fmla="*/ 4 w 772"/>
                <a:gd name="T23" fmla="*/ 60 h 3266"/>
                <a:gd name="T24" fmla="*/ 3 w 772"/>
                <a:gd name="T25" fmla="*/ 45 h 3266"/>
                <a:gd name="T26" fmla="*/ 2 w 772"/>
                <a:gd name="T27" fmla="*/ 38 h 3266"/>
                <a:gd name="T28" fmla="*/ 1 w 772"/>
                <a:gd name="T29" fmla="*/ 27 h 3266"/>
                <a:gd name="T30" fmla="*/ 0 w 772"/>
                <a:gd name="T31" fmla="*/ 0 h 3266"/>
                <a:gd name="T32" fmla="*/ 0 w 772"/>
                <a:gd name="T33" fmla="*/ 24 h 3266"/>
                <a:gd name="T34" fmla="*/ 1 w 772"/>
                <a:gd name="T35" fmla="*/ 39 h 3266"/>
                <a:gd name="T36" fmla="*/ 2 w 772"/>
                <a:gd name="T37" fmla="*/ 48 h 3266"/>
                <a:gd name="T38" fmla="*/ 3 w 772"/>
                <a:gd name="T39" fmla="*/ 53 h 3266"/>
                <a:gd name="T40" fmla="*/ 3 w 772"/>
                <a:gd name="T41" fmla="*/ 66 h 3266"/>
                <a:gd name="T42" fmla="*/ 2 w 772"/>
                <a:gd name="T43" fmla="*/ 80 h 3266"/>
                <a:gd name="T44" fmla="*/ 1 w 772"/>
                <a:gd name="T45" fmla="*/ 104 h 3266"/>
                <a:gd name="T46" fmla="*/ 1 w 772"/>
                <a:gd name="T47" fmla="*/ 120 h 3266"/>
                <a:gd name="T48" fmla="*/ 2 w 772"/>
                <a:gd name="T49" fmla="*/ 129 h 3266"/>
                <a:gd name="T50" fmla="*/ 2 w 772"/>
                <a:gd name="T51" fmla="*/ 137 h 3266"/>
                <a:gd name="T52" fmla="*/ 1 w 772"/>
                <a:gd name="T53" fmla="*/ 154 h 3266"/>
                <a:gd name="T54" fmla="*/ 1 w 772"/>
                <a:gd name="T55" fmla="*/ 170 h 3266"/>
                <a:gd name="T56" fmla="*/ 1 w 772"/>
                <a:gd name="T57" fmla="*/ 188 h 3266"/>
                <a:gd name="T58" fmla="*/ 2 w 772"/>
                <a:gd name="T59" fmla="*/ 197 h 3266"/>
                <a:gd name="T60" fmla="*/ 3 w 772"/>
                <a:gd name="T61" fmla="*/ 205 h 3266"/>
                <a:gd name="T62" fmla="*/ 3 w 772"/>
                <a:gd name="T63" fmla="*/ 198 h 3266"/>
                <a:gd name="T64" fmla="*/ 3 w 772"/>
                <a:gd name="T65" fmla="*/ 19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084" name="Group 40">
            <a:extLst>
              <a:ext uri="{FF2B5EF4-FFF2-40B4-BE49-F238E27FC236}">
                <a16:creationId xmlns:a16="http://schemas.microsoft.com/office/drawing/2014/main" id="{CCBC0DDA-6C7D-4E13-8E32-5FD31C0C5C2A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3085" name="Group 41">
              <a:extLst>
                <a:ext uri="{FF2B5EF4-FFF2-40B4-BE49-F238E27FC236}">
                  <a16:creationId xmlns:a16="http://schemas.microsoft.com/office/drawing/2014/main" id="{A81CDE87-FAD7-47EE-A0AF-1804A95FF87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3087" name="Freeform 42">
                <a:extLst>
                  <a:ext uri="{FF2B5EF4-FFF2-40B4-BE49-F238E27FC236}">
                    <a16:creationId xmlns:a16="http://schemas.microsoft.com/office/drawing/2014/main" id="{D0058E65-7588-40C3-AEE9-F9833D3901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 w 245"/>
                  <a:gd name="T1" fmla="*/ 0 h 806"/>
                  <a:gd name="T2" fmla="*/ 1 w 245"/>
                  <a:gd name="T3" fmla="*/ 6 h 806"/>
                  <a:gd name="T4" fmla="*/ 0 w 245"/>
                  <a:gd name="T5" fmla="*/ 13 h 806"/>
                  <a:gd name="T6" fmla="*/ 0 w 245"/>
                  <a:gd name="T7" fmla="*/ 13 h 806"/>
                  <a:gd name="T8" fmla="*/ 1 w 245"/>
                  <a:gd name="T9" fmla="*/ 6 h 806"/>
                  <a:gd name="T10" fmla="*/ 1 w 245"/>
                  <a:gd name="T11" fmla="*/ 0 h 806"/>
                  <a:gd name="T12" fmla="*/ 1 w 245"/>
                  <a:gd name="T13" fmla="*/ 0 h 806"/>
                  <a:gd name="T14" fmla="*/ 1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088" name="Group 43">
                <a:extLst>
                  <a:ext uri="{FF2B5EF4-FFF2-40B4-BE49-F238E27FC236}">
                    <a16:creationId xmlns:a16="http://schemas.microsoft.com/office/drawing/2014/main" id="{B3E58A7D-F605-4911-93FA-0753F2AD895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3089" name="Freeform 44">
                  <a:extLst>
                    <a:ext uri="{FF2B5EF4-FFF2-40B4-BE49-F238E27FC236}">
                      <a16:creationId xmlns:a16="http://schemas.microsoft.com/office/drawing/2014/main" id="{267F26B6-2DBC-42C7-936D-9DB1D8C0F4A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 w 604"/>
                    <a:gd name="T3" fmla="*/ 3 h 349"/>
                    <a:gd name="T4" fmla="*/ 2 w 604"/>
                    <a:gd name="T5" fmla="*/ 6 h 349"/>
                    <a:gd name="T6" fmla="*/ 3 w 604"/>
                    <a:gd name="T7" fmla="*/ 2 h 349"/>
                    <a:gd name="T8" fmla="*/ 2 w 604"/>
                    <a:gd name="T9" fmla="*/ 0 h 349"/>
                    <a:gd name="T10" fmla="*/ 2 w 604"/>
                    <a:gd name="T11" fmla="*/ 3 h 349"/>
                    <a:gd name="T12" fmla="*/ 1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0" name="Freeform 45">
                  <a:extLst>
                    <a:ext uri="{FF2B5EF4-FFF2-40B4-BE49-F238E27FC236}">
                      <a16:creationId xmlns:a16="http://schemas.microsoft.com/office/drawing/2014/main" id="{9B584E74-8B96-4D83-ABA7-43007D2A09F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58" y="322"/>
                  <a:ext cx="269" cy="438"/>
                </a:xfrm>
                <a:custGeom>
                  <a:avLst/>
                  <a:gdLst>
                    <a:gd name="T0" fmla="*/ 3 w 1064"/>
                    <a:gd name="T1" fmla="*/ 2 h 1230"/>
                    <a:gd name="T2" fmla="*/ 2 w 1064"/>
                    <a:gd name="T3" fmla="*/ 6 h 1230"/>
                    <a:gd name="T4" fmla="*/ 1 w 1064"/>
                    <a:gd name="T5" fmla="*/ 12 h 1230"/>
                    <a:gd name="T6" fmla="*/ 0 w 1064"/>
                    <a:gd name="T7" fmla="*/ 18 h 1230"/>
                    <a:gd name="T8" fmla="*/ 0 w 1064"/>
                    <a:gd name="T9" fmla="*/ 20 h 1230"/>
                    <a:gd name="T10" fmla="*/ 1 w 1064"/>
                    <a:gd name="T11" fmla="*/ 19 h 1230"/>
                    <a:gd name="T12" fmla="*/ 2 w 1064"/>
                    <a:gd name="T13" fmla="*/ 15 h 1230"/>
                    <a:gd name="T14" fmla="*/ 4 w 1064"/>
                    <a:gd name="T15" fmla="*/ 9 h 1230"/>
                    <a:gd name="T16" fmla="*/ 4 w 1064"/>
                    <a:gd name="T17" fmla="*/ 4 h 1230"/>
                    <a:gd name="T18" fmla="*/ 4 w 1064"/>
                    <a:gd name="T19" fmla="*/ 1 h 1230"/>
                    <a:gd name="T20" fmla="*/ 4 w 1064"/>
                    <a:gd name="T21" fmla="*/ 0 h 1230"/>
                    <a:gd name="T22" fmla="*/ 3 w 1064"/>
                    <a:gd name="T23" fmla="*/ 1 h 1230"/>
                    <a:gd name="T24" fmla="*/ 4 w 1064"/>
                    <a:gd name="T25" fmla="*/ 2 h 1230"/>
                    <a:gd name="T26" fmla="*/ 4 w 1064"/>
                    <a:gd name="T27" fmla="*/ 6 h 1230"/>
                    <a:gd name="T28" fmla="*/ 3 w 1064"/>
                    <a:gd name="T29" fmla="*/ 11 h 1230"/>
                    <a:gd name="T30" fmla="*/ 2 w 1064"/>
                    <a:gd name="T31" fmla="*/ 16 h 1230"/>
                    <a:gd name="T32" fmla="*/ 1 w 1064"/>
                    <a:gd name="T33" fmla="*/ 18 h 1230"/>
                    <a:gd name="T34" fmla="*/ 1 w 1064"/>
                    <a:gd name="T35" fmla="*/ 15 h 1230"/>
                    <a:gd name="T36" fmla="*/ 2 w 1064"/>
                    <a:gd name="T37" fmla="*/ 8 h 1230"/>
                    <a:gd name="T38" fmla="*/ 3 w 1064"/>
                    <a:gd name="T39" fmla="*/ 2 h 1230"/>
                    <a:gd name="T40" fmla="*/ 3 w 1064"/>
                    <a:gd name="T41" fmla="*/ 2 h 1230"/>
                    <a:gd name="T42" fmla="*/ 3 w 1064"/>
                    <a:gd name="T43" fmla="*/ 2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1" name="Freeform 46">
                  <a:extLst>
                    <a:ext uri="{FF2B5EF4-FFF2-40B4-BE49-F238E27FC236}">
                      <a16:creationId xmlns:a16="http://schemas.microsoft.com/office/drawing/2014/main" id="{52DB1337-6EB9-4798-8287-6A3DB68DEEA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68" y="172"/>
                  <a:ext cx="505" cy="898"/>
                </a:xfrm>
                <a:custGeom>
                  <a:avLst/>
                  <a:gdLst>
                    <a:gd name="T0" fmla="*/ 8 w 2002"/>
                    <a:gd name="T1" fmla="*/ 0 h 2521"/>
                    <a:gd name="T2" fmla="*/ 0 w 2002"/>
                    <a:gd name="T3" fmla="*/ 41 h 2521"/>
                    <a:gd name="T4" fmla="*/ 1 w 2002"/>
                    <a:gd name="T5" fmla="*/ 40 h 2521"/>
                    <a:gd name="T6" fmla="*/ 8 w 2002"/>
                    <a:gd name="T7" fmla="*/ 1 h 2521"/>
                    <a:gd name="T8" fmla="*/ 8 w 2002"/>
                    <a:gd name="T9" fmla="*/ 0 h 2521"/>
                    <a:gd name="T10" fmla="*/ 8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2" name="Freeform 47">
                  <a:extLst>
                    <a:ext uri="{FF2B5EF4-FFF2-40B4-BE49-F238E27FC236}">
                      <a16:creationId xmlns:a16="http://schemas.microsoft.com/office/drawing/2014/main" id="{F4F3D05A-8C07-4A7E-9561-29AADCE796B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1 w 3007"/>
                    <a:gd name="T1" fmla="*/ 46 h 3771"/>
                    <a:gd name="T2" fmla="*/ 2 w 3007"/>
                    <a:gd name="T3" fmla="*/ 46 h 3771"/>
                    <a:gd name="T4" fmla="*/ 3 w 3007"/>
                    <a:gd name="T5" fmla="*/ 48 h 3771"/>
                    <a:gd name="T6" fmla="*/ 3 w 3007"/>
                    <a:gd name="T7" fmla="*/ 46 h 3771"/>
                    <a:gd name="T8" fmla="*/ 2 w 3007"/>
                    <a:gd name="T9" fmla="*/ 43 h 3771"/>
                    <a:gd name="T10" fmla="*/ 3 w 3007"/>
                    <a:gd name="T11" fmla="*/ 44 h 3771"/>
                    <a:gd name="T12" fmla="*/ 4 w 3007"/>
                    <a:gd name="T13" fmla="*/ 46 h 3771"/>
                    <a:gd name="T14" fmla="*/ 12 w 3007"/>
                    <a:gd name="T15" fmla="*/ 7 h 3771"/>
                    <a:gd name="T16" fmla="*/ 10 w 3007"/>
                    <a:gd name="T17" fmla="*/ 2 h 3771"/>
                    <a:gd name="T18" fmla="*/ 9 w 3007"/>
                    <a:gd name="T19" fmla="*/ 0 h 3771"/>
                    <a:gd name="T20" fmla="*/ 11 w 3007"/>
                    <a:gd name="T21" fmla="*/ 1 h 3771"/>
                    <a:gd name="T22" fmla="*/ 12 w 3007"/>
                    <a:gd name="T23" fmla="*/ 7 h 3771"/>
                    <a:gd name="T24" fmla="*/ 3 w 3007"/>
                    <a:gd name="T25" fmla="*/ 53 h 3771"/>
                    <a:gd name="T26" fmla="*/ 2 w 3007"/>
                    <a:gd name="T27" fmla="*/ 55 h 3771"/>
                    <a:gd name="T28" fmla="*/ 1 w 3007"/>
                    <a:gd name="T29" fmla="*/ 61 h 3771"/>
                    <a:gd name="T30" fmla="*/ 0 w 3007"/>
                    <a:gd name="T31" fmla="*/ 59 h 3771"/>
                    <a:gd name="T32" fmla="*/ 1 w 3007"/>
                    <a:gd name="T33" fmla="*/ 58 h 3771"/>
                    <a:gd name="T34" fmla="*/ 2 w 3007"/>
                    <a:gd name="T35" fmla="*/ 55 h 3771"/>
                    <a:gd name="T36" fmla="*/ 1 w 3007"/>
                    <a:gd name="T37" fmla="*/ 53 h 3771"/>
                    <a:gd name="T38" fmla="*/ 1 w 3007"/>
                    <a:gd name="T39" fmla="*/ 51 h 3771"/>
                    <a:gd name="T40" fmla="*/ 2 w 3007"/>
                    <a:gd name="T41" fmla="*/ 53 h 3771"/>
                    <a:gd name="T42" fmla="*/ 2 w 3007"/>
                    <a:gd name="T43" fmla="*/ 51 h 3771"/>
                    <a:gd name="T44" fmla="*/ 3 w 3007"/>
                    <a:gd name="T45" fmla="*/ 52 h 3771"/>
                    <a:gd name="T46" fmla="*/ 2 w 3007"/>
                    <a:gd name="T47" fmla="*/ 50 h 3771"/>
                    <a:gd name="T48" fmla="*/ 3 w 3007"/>
                    <a:gd name="T49" fmla="*/ 50 h 3771"/>
                    <a:gd name="T50" fmla="*/ 1 w 3007"/>
                    <a:gd name="T51" fmla="*/ 46 h 3771"/>
                    <a:gd name="T52" fmla="*/ 1 w 3007"/>
                    <a:gd name="T53" fmla="*/ 4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3" name="Freeform 48">
                  <a:extLst>
                    <a:ext uri="{FF2B5EF4-FFF2-40B4-BE49-F238E27FC236}">
                      <a16:creationId xmlns:a16="http://schemas.microsoft.com/office/drawing/2014/main" id="{36416695-B663-4034-9E88-98E9B3F55F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307" y="887"/>
                  <a:ext cx="169" cy="122"/>
                </a:xfrm>
                <a:custGeom>
                  <a:avLst/>
                  <a:gdLst>
                    <a:gd name="T0" fmla="*/ 0 w 673"/>
                    <a:gd name="T1" fmla="*/ 1 h 342"/>
                    <a:gd name="T2" fmla="*/ 1 w 673"/>
                    <a:gd name="T3" fmla="*/ 2 h 342"/>
                    <a:gd name="T4" fmla="*/ 3 w 673"/>
                    <a:gd name="T5" fmla="*/ 6 h 342"/>
                    <a:gd name="T6" fmla="*/ 3 w 673"/>
                    <a:gd name="T7" fmla="*/ 5 h 342"/>
                    <a:gd name="T8" fmla="*/ 2 w 673"/>
                    <a:gd name="T9" fmla="*/ 2 h 342"/>
                    <a:gd name="T10" fmla="*/ 0 w 673"/>
                    <a:gd name="T11" fmla="*/ 0 h 342"/>
                    <a:gd name="T12" fmla="*/ 0 w 673"/>
                    <a:gd name="T13" fmla="*/ 1 h 342"/>
                    <a:gd name="T14" fmla="*/ 0 w 673"/>
                    <a:gd name="T15" fmla="*/ 1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4" name="Freeform 49">
                  <a:extLst>
                    <a:ext uri="{FF2B5EF4-FFF2-40B4-BE49-F238E27FC236}">
                      <a16:creationId xmlns:a16="http://schemas.microsoft.com/office/drawing/2014/main" id="{2038C20D-401E-4CE0-B408-A1C45BA1BCA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796"/>
                  <a:ext cx="181" cy="144"/>
                </a:xfrm>
                <a:custGeom>
                  <a:avLst/>
                  <a:gdLst>
                    <a:gd name="T0" fmla="*/ 0 w 716"/>
                    <a:gd name="T1" fmla="*/ 1 h 403"/>
                    <a:gd name="T2" fmla="*/ 2 w 716"/>
                    <a:gd name="T3" fmla="*/ 3 h 403"/>
                    <a:gd name="T4" fmla="*/ 3 w 716"/>
                    <a:gd name="T5" fmla="*/ 6 h 403"/>
                    <a:gd name="T6" fmla="*/ 3 w 716"/>
                    <a:gd name="T7" fmla="*/ 5 h 403"/>
                    <a:gd name="T8" fmla="*/ 2 w 716"/>
                    <a:gd name="T9" fmla="*/ 2 h 403"/>
                    <a:gd name="T10" fmla="*/ 0 w 716"/>
                    <a:gd name="T11" fmla="*/ 0 h 403"/>
                    <a:gd name="T12" fmla="*/ 0 w 716"/>
                    <a:gd name="T13" fmla="*/ 1 h 403"/>
                    <a:gd name="T14" fmla="*/ 0 w 716"/>
                    <a:gd name="T15" fmla="*/ 1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5" name="Freeform 50">
                  <a:extLst>
                    <a:ext uri="{FF2B5EF4-FFF2-40B4-BE49-F238E27FC236}">
                      <a16:creationId xmlns:a16="http://schemas.microsoft.com/office/drawing/2014/main" id="{059C0135-581E-4C54-A9B3-39EF58C9F14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 h 411"/>
                    <a:gd name="T2" fmla="*/ 1 w 717"/>
                    <a:gd name="T3" fmla="*/ 2 h 411"/>
                    <a:gd name="T4" fmla="*/ 3 w 717"/>
                    <a:gd name="T5" fmla="*/ 7 h 411"/>
                    <a:gd name="T6" fmla="*/ 3 w 717"/>
                    <a:gd name="T7" fmla="*/ 5 h 411"/>
                    <a:gd name="T8" fmla="*/ 2 w 717"/>
                    <a:gd name="T9" fmla="*/ 1 h 411"/>
                    <a:gd name="T10" fmla="*/ 0 w 717"/>
                    <a:gd name="T11" fmla="*/ 0 h 411"/>
                    <a:gd name="T12" fmla="*/ 0 w 717"/>
                    <a:gd name="T13" fmla="*/ 1 h 411"/>
                    <a:gd name="T14" fmla="*/ 0 w 717"/>
                    <a:gd name="T15" fmla="*/ 1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6" name="Freeform 51">
                  <a:extLst>
                    <a:ext uri="{FF2B5EF4-FFF2-40B4-BE49-F238E27FC236}">
                      <a16:creationId xmlns:a16="http://schemas.microsoft.com/office/drawing/2014/main" id="{5C635472-A3A8-4C0C-AB62-39BC576671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57" y="132"/>
                  <a:ext cx="179" cy="138"/>
                </a:xfrm>
                <a:custGeom>
                  <a:avLst/>
                  <a:gdLst>
                    <a:gd name="T0" fmla="*/ 0 w 709"/>
                    <a:gd name="T1" fmla="*/ 1 h 386"/>
                    <a:gd name="T2" fmla="*/ 1 w 709"/>
                    <a:gd name="T3" fmla="*/ 2 h 386"/>
                    <a:gd name="T4" fmla="*/ 3 w 709"/>
                    <a:gd name="T5" fmla="*/ 6 h 386"/>
                    <a:gd name="T6" fmla="*/ 3 w 709"/>
                    <a:gd name="T7" fmla="*/ 5 h 386"/>
                    <a:gd name="T8" fmla="*/ 1 w 709"/>
                    <a:gd name="T9" fmla="*/ 1 h 386"/>
                    <a:gd name="T10" fmla="*/ 0 w 709"/>
                    <a:gd name="T11" fmla="*/ 0 h 386"/>
                    <a:gd name="T12" fmla="*/ 0 w 709"/>
                    <a:gd name="T13" fmla="*/ 1 h 386"/>
                    <a:gd name="T14" fmla="*/ 0 w 709"/>
                    <a:gd name="T15" fmla="*/ 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sp>
          <p:nvSpPr>
            <p:cNvPr id="3086" name="Line 52">
              <a:extLst>
                <a:ext uri="{FF2B5EF4-FFF2-40B4-BE49-F238E27FC236}">
                  <a16:creationId xmlns:a16="http://schemas.microsoft.com/office/drawing/2014/main" id="{E9947AA3-63BF-47EE-8ED3-D18A6DEA98C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8.gif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.png"/><Relationship Id="rId5" Type="http://schemas.openxmlformats.org/officeDocument/2006/relationships/image" Target="../media/image10.jpe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6.m4a"/><Relationship Id="rId7" Type="http://schemas.openxmlformats.org/officeDocument/2006/relationships/image" Target="../media/image13.gif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12.jpeg"/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2.png"/><Relationship Id="rId5" Type="http://schemas.openxmlformats.org/officeDocument/2006/relationships/image" Target="../media/image14.jpeg"/><Relationship Id="rId4" Type="http://schemas.openxmlformats.org/officeDocument/2006/relationships/notesSlide" Target="../notesSlides/notesSlide1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2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2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2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16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8.xml"/><Relationship Id="rId9" Type="http://schemas.microsoft.com/office/2007/relationships/diagramDrawing" Target="../diagrams/drawing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>
            <a:extLst>
              <a:ext uri="{FF2B5EF4-FFF2-40B4-BE49-F238E27FC236}">
                <a16:creationId xmlns:a16="http://schemas.microsoft.com/office/drawing/2014/main" id="{5777657C-5E99-4CD7-8DD7-35D17CB971C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381000"/>
            <a:ext cx="6870700" cy="1600200"/>
          </a:xfrm>
        </p:spPr>
        <p:txBody>
          <a:bodyPr/>
          <a:lstStyle/>
          <a:p>
            <a:r>
              <a:rPr lang="en-IN" altLang="en-US">
                <a:solidFill>
                  <a:srgbClr val="C00000"/>
                </a:solidFill>
              </a:rPr>
              <a:t>Isolation of DNA</a:t>
            </a:r>
          </a:p>
        </p:txBody>
      </p:sp>
      <p:pic>
        <p:nvPicPr>
          <p:cNvPr id="33795" name="Content Placeholder 4">
            <a:extLst>
              <a:ext uri="{FF2B5EF4-FFF2-40B4-BE49-F238E27FC236}">
                <a16:creationId xmlns:a16="http://schemas.microsoft.com/office/drawing/2014/main" id="{A93E8F6E-28C7-4A4D-B1CA-CBCAC5A3712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0650" y="2057400"/>
            <a:ext cx="8566150" cy="25908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707D978-9B1E-4589-9776-CD5A014D1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13"/>
    </mc:Choice>
    <mc:Fallback xmlns="">
      <p:transition spd="slow" advTm="48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>
            <a:extLst>
              <a:ext uri="{FF2B5EF4-FFF2-40B4-BE49-F238E27FC236}">
                <a16:creationId xmlns:a16="http://schemas.microsoft.com/office/drawing/2014/main" id="{7AE933C3-BDD7-4730-A29E-EC16AC9AF3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8382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 Plasmid vector</a:t>
            </a:r>
          </a:p>
        </p:txBody>
      </p:sp>
      <p:sp>
        <p:nvSpPr>
          <p:cNvPr id="51203" name="Rectangle 3">
            <a:extLst>
              <a:ext uri="{FF2B5EF4-FFF2-40B4-BE49-F238E27FC236}">
                <a16:creationId xmlns:a16="http://schemas.microsoft.com/office/drawing/2014/main" id="{9D7C721A-ECC2-4FA2-99E4-70CEDA7E5F4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52400" y="1219200"/>
            <a:ext cx="8763000" cy="426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/>
              <a:t>Small, circular, double stranded DNA molecules that occur naturally and replicate in bacteria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Many confer drug resistance to bacterial strains</a:t>
            </a:r>
          </a:p>
          <a:p>
            <a:pPr>
              <a:lnSpc>
                <a:spcPct val="150000"/>
              </a:lnSpc>
            </a:pPr>
            <a:endParaRPr lang="en-US" altLang="en-US" sz="2800"/>
          </a:p>
        </p:txBody>
      </p:sp>
      <p:pic>
        <p:nvPicPr>
          <p:cNvPr id="51204" name="Picture 2">
            <a:extLst>
              <a:ext uri="{FF2B5EF4-FFF2-40B4-BE49-F238E27FC236}">
                <a16:creationId xmlns:a16="http://schemas.microsoft.com/office/drawing/2014/main" id="{7B7AE81A-EEA7-49D1-A49A-1094B2C2E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1300" y="3970338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9FFA318-613D-44F9-97A1-DE93ECB9638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118"/>
    </mc:Choice>
    <mc:Fallback xmlns="">
      <p:transition spd="slow" advTm="501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itle 1">
            <a:extLst>
              <a:ext uri="{FF2B5EF4-FFF2-40B4-BE49-F238E27FC236}">
                <a16:creationId xmlns:a16="http://schemas.microsoft.com/office/drawing/2014/main" id="{80EDA896-835B-45FC-A6C1-62B87A35D3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76200"/>
            <a:ext cx="6870700" cy="990600"/>
          </a:xfrm>
        </p:spPr>
        <p:txBody>
          <a:bodyPr/>
          <a:lstStyle/>
          <a:p>
            <a:r>
              <a:rPr lang="en-US" altLang="en-US" b="1" i="1">
                <a:solidFill>
                  <a:srgbClr val="C00000"/>
                </a:solidFill>
              </a:rPr>
              <a:t>Plasmid vectors</a:t>
            </a:r>
          </a:p>
        </p:txBody>
      </p:sp>
      <p:sp>
        <p:nvSpPr>
          <p:cNvPr id="53251" name="Content Placeholder 2">
            <a:extLst>
              <a:ext uri="{FF2B5EF4-FFF2-40B4-BE49-F238E27FC236}">
                <a16:creationId xmlns:a16="http://schemas.microsoft.com/office/drawing/2014/main" id="{336D079F-2110-46BE-9AF7-A6DE26B3720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219200"/>
            <a:ext cx="7696200" cy="5334000"/>
          </a:xfrm>
        </p:spPr>
        <p:txBody>
          <a:bodyPr/>
          <a:lstStyle/>
          <a:p>
            <a:r>
              <a:rPr lang="en-US" altLang="en-US"/>
              <a:t>Examples</a:t>
            </a:r>
          </a:p>
          <a:p>
            <a:pPr lvl="1"/>
            <a:r>
              <a:rPr lang="en-US" altLang="en-US">
                <a:solidFill>
                  <a:srgbClr val="0C43B0"/>
                </a:solidFill>
              </a:rPr>
              <a:t>pBR322</a:t>
            </a:r>
          </a:p>
          <a:p>
            <a:pPr lvl="2"/>
            <a:r>
              <a:rPr lang="en-US" altLang="en-US"/>
              <a:t>One of the original plasmids used</a:t>
            </a:r>
          </a:p>
          <a:p>
            <a:pPr lvl="2"/>
            <a:r>
              <a:rPr lang="en-US" altLang="en-US"/>
              <a:t>Two selectable markers (Amp and Tet resistance)</a:t>
            </a:r>
          </a:p>
          <a:p>
            <a:pPr lvl="1"/>
            <a:r>
              <a:rPr lang="en-US" altLang="en-US" sz="3200">
                <a:solidFill>
                  <a:srgbClr val="0C43B0"/>
                </a:solidFill>
              </a:rPr>
              <a:t>pUC18</a:t>
            </a:r>
          </a:p>
          <a:p>
            <a:pPr lvl="2"/>
            <a:r>
              <a:rPr lang="en-US" altLang="en-US" sz="2800"/>
              <a:t>Derivative of pBR322</a:t>
            </a:r>
          </a:p>
          <a:p>
            <a:pPr lvl="2"/>
            <a:r>
              <a:rPr lang="en-US" altLang="en-US" sz="2800"/>
              <a:t>Advantages over pBR322:</a:t>
            </a:r>
          </a:p>
          <a:p>
            <a:pPr lvl="3"/>
            <a:r>
              <a:rPr lang="en-US" altLang="en-US" sz="2400"/>
              <a:t>Smaller – so can accommodate larger DNA fragments during cloning (5-10kbp)</a:t>
            </a:r>
          </a:p>
          <a:p>
            <a:endParaRPr lang="en-US" altLang="en-US" sz="3600"/>
          </a:p>
        </p:txBody>
      </p:sp>
      <p:pic>
        <p:nvPicPr>
          <p:cNvPr id="53252" name="Picture 3">
            <a:extLst>
              <a:ext uri="{FF2B5EF4-FFF2-40B4-BE49-F238E27FC236}">
                <a16:creationId xmlns:a16="http://schemas.microsoft.com/office/drawing/2014/main" id="{630B890E-063D-43D0-9641-8559D821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2425" y="1588"/>
            <a:ext cx="2155825" cy="228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84E0B1-703C-43F7-B3D2-7E969C457C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768"/>
    </mc:Choice>
    <mc:Fallback xmlns="">
      <p:transition spd="slow" advTm="197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itle 1">
            <a:extLst>
              <a:ext uri="{FF2B5EF4-FFF2-40B4-BE49-F238E27FC236}">
                <a16:creationId xmlns:a16="http://schemas.microsoft.com/office/drawing/2014/main" id="{2DFC70D6-7798-4817-9485-E3211CDB466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6870700" cy="10668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Bacteriophages </a:t>
            </a:r>
          </a:p>
        </p:txBody>
      </p:sp>
      <p:sp>
        <p:nvSpPr>
          <p:cNvPr id="55299" name="Content Placeholder 2">
            <a:extLst>
              <a:ext uri="{FF2B5EF4-FFF2-40B4-BE49-F238E27FC236}">
                <a16:creationId xmlns:a16="http://schemas.microsoft.com/office/drawing/2014/main" id="{0E8BE8A4-3994-4F11-838E-9F944EA886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066800"/>
            <a:ext cx="8153400" cy="4114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/>
              <a:t>Viruses that replicate within the bacteria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Can take up larger DNA segments than plasmids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Preferred ones</a:t>
            </a:r>
          </a:p>
        </p:txBody>
      </p:sp>
      <p:pic>
        <p:nvPicPr>
          <p:cNvPr id="55300" name="Picture 4">
            <a:extLst>
              <a:ext uri="{FF2B5EF4-FFF2-40B4-BE49-F238E27FC236}">
                <a16:creationId xmlns:a16="http://schemas.microsoft.com/office/drawing/2014/main" id="{13A25CD7-2997-484B-BBEB-7B054AE1C7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3488" y="3886200"/>
            <a:ext cx="5370512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7C52949-5D3A-4400-90B1-DA70D40396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317"/>
    </mc:Choice>
    <mc:Fallback xmlns="">
      <p:transition spd="slow" advTm="403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1">
            <a:extLst>
              <a:ext uri="{FF2B5EF4-FFF2-40B4-BE49-F238E27FC236}">
                <a16:creationId xmlns:a16="http://schemas.microsoft.com/office/drawing/2014/main" id="{2200C3E4-F7B8-4A25-8F7B-7EB0BC7617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685800"/>
          </a:xfrm>
        </p:spPr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Cosmids </a:t>
            </a:r>
          </a:p>
        </p:txBody>
      </p:sp>
      <p:sp>
        <p:nvSpPr>
          <p:cNvPr id="57347" name="Content Placeholder 2">
            <a:extLst>
              <a:ext uri="{FF2B5EF4-FFF2-40B4-BE49-F238E27FC236}">
                <a16:creationId xmlns:a16="http://schemas.microsoft.com/office/drawing/2014/main" id="{1C4C4171-4088-45DF-A871-F0C3FA889DB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447800"/>
            <a:ext cx="8229600" cy="4267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/>
              <a:t>Vectors possessing the characteristics of both plasmid and bacteriophage </a:t>
            </a:r>
            <a:r>
              <a:rPr lang="el-GR" altLang="en-US">
                <a:latin typeface="Lucida Sans Unicode" panose="020B0602030504020204" pitchFamily="34" charset="0"/>
                <a:cs typeface="Lucida Sans Unicode" panose="020B0602030504020204" pitchFamily="34" charset="0"/>
              </a:rPr>
              <a:t>λ</a:t>
            </a:r>
            <a:endParaRPr lang="en-US" altLang="en-US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150000"/>
              </a:lnSpc>
            </a:pPr>
            <a:endParaRPr lang="en-US" altLang="en-US"/>
          </a:p>
        </p:txBody>
      </p:sp>
      <p:pic>
        <p:nvPicPr>
          <p:cNvPr id="57348" name="Picture 2">
            <a:extLst>
              <a:ext uri="{FF2B5EF4-FFF2-40B4-BE49-F238E27FC236}">
                <a16:creationId xmlns:a16="http://schemas.microsoft.com/office/drawing/2014/main" id="{813D8780-414F-4E2B-9160-E3B282E0B0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313" y="3733800"/>
            <a:ext cx="3573462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C072225-3D0C-4602-AE19-44FA817D48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662"/>
    </mc:Choice>
    <mc:Fallback xmlns="">
      <p:transition spd="slow" advTm="14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Title 1">
            <a:extLst>
              <a:ext uri="{FF2B5EF4-FFF2-40B4-BE49-F238E27FC236}">
                <a16:creationId xmlns:a16="http://schemas.microsoft.com/office/drawing/2014/main" id="{FB74A3E1-2F19-4366-B4C6-7110CC8EEE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8382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Artificial chromosome vectors</a:t>
            </a:r>
          </a:p>
        </p:txBody>
      </p:sp>
      <p:sp>
        <p:nvSpPr>
          <p:cNvPr id="59395" name="Content Placeholder 2">
            <a:extLst>
              <a:ext uri="{FF2B5EF4-FFF2-40B4-BE49-F238E27FC236}">
                <a16:creationId xmlns:a16="http://schemas.microsoft.com/office/drawing/2014/main" id="{CC973600-2BE3-47F3-B018-110A2C8FC04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09600" y="1676400"/>
            <a:ext cx="7696200" cy="41910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 sz="3600"/>
              <a:t>1. Human artificial chromosomes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600"/>
              <a:t>2. Yeast artificial chromosomes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sz="3600"/>
              <a:t>3. Bacterial artificial chromosomes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2A693D-2522-4F94-A1BA-32A9DD664A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594"/>
    </mc:Choice>
    <mc:Fallback xmlns="">
      <p:transition spd="slow" advTm="145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itle 1">
            <a:extLst>
              <a:ext uri="{FF2B5EF4-FFF2-40B4-BE49-F238E27FC236}">
                <a16:creationId xmlns:a16="http://schemas.microsoft.com/office/drawing/2014/main" id="{F0877003-8665-4E61-9CB2-985BA9D5DF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144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Cloning capacities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96CF2F1C-4176-452A-A689-A57264C8D3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24000"/>
          <a:ext cx="7239000" cy="43259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195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195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6682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VECTOR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DNA insert size (kb)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182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Plasmid 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0.01 – 10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5182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Lambda 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10 – 20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182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/>
                        <a:t>Cosmids</a:t>
                      </a:r>
                      <a:r>
                        <a:rPr lang="en-US" sz="3200" b="1" dirty="0"/>
                        <a:t> 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35 – 50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5182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BAC 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50 – 250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65182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YAC</a:t>
                      </a:r>
                    </a:p>
                  </a:txBody>
                  <a:tcPr marT="45721" marB="457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/>
                        <a:t>500 -3000</a:t>
                      </a:r>
                    </a:p>
                  </a:txBody>
                  <a:tcPr marT="45721" marB="45721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D95B65-DE8F-4C15-AFB8-77D62EC58D0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242"/>
    </mc:Choice>
    <mc:Fallback xmlns="">
      <p:transition spd="slow" advTm="442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Content Placeholder 7">
            <a:extLst>
              <a:ext uri="{FF2B5EF4-FFF2-40B4-BE49-F238E27FC236}">
                <a16:creationId xmlns:a16="http://schemas.microsoft.com/office/drawing/2014/main" id="{88CA3487-317C-4186-8735-5EDCAF76B67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152400"/>
            <a:ext cx="8648700" cy="4456113"/>
          </a:xfrm>
        </p:spPr>
        <p:txBody>
          <a:bodyPr/>
          <a:lstStyle/>
          <a:p>
            <a:pPr>
              <a:buFontTx/>
              <a:buNone/>
            </a:pPr>
            <a:r>
              <a:rPr lang="en-US" altLang="en-US" sz="3600">
                <a:solidFill>
                  <a:srgbClr val="C00000"/>
                </a:solidFill>
              </a:rPr>
              <a:t>DNA Ligase joins DNA fragments together</a:t>
            </a:r>
          </a:p>
        </p:txBody>
      </p:sp>
      <p:sp>
        <p:nvSpPr>
          <p:cNvPr id="63491" name="Line 5">
            <a:extLst>
              <a:ext uri="{FF2B5EF4-FFF2-40B4-BE49-F238E27FC236}">
                <a16:creationId xmlns:a16="http://schemas.microsoft.com/office/drawing/2014/main" id="{12E56520-ADA5-409C-BE9D-8617A5A82D3F}"/>
              </a:ext>
            </a:extLst>
          </p:cNvPr>
          <p:cNvSpPr>
            <a:spLocks noChangeShapeType="1"/>
          </p:cNvSpPr>
          <p:nvPr/>
        </p:nvSpPr>
        <p:spPr bwMode="auto">
          <a:xfrm>
            <a:off x="4306888" y="3397250"/>
            <a:ext cx="762000" cy="0"/>
          </a:xfrm>
          <a:prstGeom prst="line">
            <a:avLst/>
          </a:prstGeom>
          <a:noFill/>
          <a:ln w="28575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63492" name="Line 6">
            <a:extLst>
              <a:ext uri="{FF2B5EF4-FFF2-40B4-BE49-F238E27FC236}">
                <a16:creationId xmlns:a16="http://schemas.microsoft.com/office/drawing/2014/main" id="{D863EDC5-F897-4E0D-978A-5259931ACA14}"/>
              </a:ext>
            </a:extLst>
          </p:cNvPr>
          <p:cNvSpPr>
            <a:spLocks noChangeShapeType="1"/>
          </p:cNvSpPr>
          <p:nvPr/>
        </p:nvSpPr>
        <p:spPr bwMode="auto">
          <a:xfrm>
            <a:off x="6361113" y="280828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63493" name="Line 7">
            <a:extLst>
              <a:ext uri="{FF2B5EF4-FFF2-40B4-BE49-F238E27FC236}">
                <a16:creationId xmlns:a16="http://schemas.microsoft.com/office/drawing/2014/main" id="{F1EA4097-CA28-4203-A48B-C557E16B328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905625" y="3719513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63494" name="Rectangle 11">
            <a:extLst>
              <a:ext uri="{FF2B5EF4-FFF2-40B4-BE49-F238E27FC236}">
                <a16:creationId xmlns:a16="http://schemas.microsoft.com/office/drawing/2014/main" id="{EFF1BFDD-7B25-4579-A7AF-48BDE27336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" y="2182813"/>
            <a:ext cx="8001000" cy="19812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2800">
              <a:latin typeface="Arial" panose="020B0604020202020204" pitchFamily="34" charset="0"/>
            </a:endParaRPr>
          </a:p>
        </p:txBody>
      </p:sp>
      <p:pic>
        <p:nvPicPr>
          <p:cNvPr id="9" name="Picture 4" descr="C:\My Documents\未命名 -2.jpg">
            <a:extLst>
              <a:ext uri="{FF2B5EF4-FFF2-40B4-BE49-F238E27FC236}">
                <a16:creationId xmlns:a16="http://schemas.microsoft.com/office/drawing/2014/main" id="{4DE488F8-9F77-41DE-A726-880833D9E5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18"/>
          <a:stretch>
            <a:fillRect/>
          </a:stretch>
        </p:blipFill>
        <p:spPr bwMode="auto">
          <a:xfrm>
            <a:off x="2301875" y="2789238"/>
            <a:ext cx="6537325" cy="4144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6" name="Rectangle 9">
            <a:extLst>
              <a:ext uri="{FF2B5EF4-FFF2-40B4-BE49-F238E27FC236}">
                <a16:creationId xmlns:a16="http://schemas.microsoft.com/office/drawing/2014/main" id="{6CE00C5E-DE2A-4FCB-B22C-43EE67B33A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81200" y="5549900"/>
            <a:ext cx="4572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800">
                <a:solidFill>
                  <a:srgbClr val="0C43B0"/>
                </a:solidFill>
              </a:rPr>
              <a:t>Chimeric/ Hybrid/ Recombinant DNA molecules</a:t>
            </a:r>
            <a:endParaRPr lang="en-IN" altLang="en-US" sz="2800">
              <a:solidFill>
                <a:srgbClr val="0C43B0"/>
              </a:solidFill>
              <a:latin typeface="Arial" panose="020B0604020202020204" pitchFamily="34" charset="0"/>
            </a:endParaRPr>
          </a:p>
        </p:txBody>
      </p:sp>
      <p:pic>
        <p:nvPicPr>
          <p:cNvPr id="63497" name="Picture 2">
            <a:extLst>
              <a:ext uri="{FF2B5EF4-FFF2-40B4-BE49-F238E27FC236}">
                <a16:creationId xmlns:a16="http://schemas.microsoft.com/office/drawing/2014/main" id="{D752C3C9-C7B8-410B-89AC-07D8E1913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777875"/>
            <a:ext cx="3609975" cy="203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4374C0-D8ED-4D07-B0E0-A6BF3B7262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62"/>
    </mc:Choice>
    <mc:Fallback xmlns="">
      <p:transition spd="slow" advTm="363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1E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26">
            <a:extLst>
              <a:ext uri="{FF2B5EF4-FFF2-40B4-BE49-F238E27FC236}">
                <a16:creationId xmlns:a16="http://schemas.microsoft.com/office/drawing/2014/main" id="{C02DD2E8-A24C-439E-AE93-06337A2830D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609600"/>
            <a:ext cx="7772400" cy="6858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chemeClr val="bg1"/>
                </a:solidFill>
              </a:rPr>
              <a:t>Chimeric Plasmids</a:t>
            </a:r>
          </a:p>
        </p:txBody>
      </p:sp>
      <p:pic>
        <p:nvPicPr>
          <p:cNvPr id="65539" name="Picture 1028">
            <a:extLst>
              <a:ext uri="{FF2B5EF4-FFF2-40B4-BE49-F238E27FC236}">
                <a16:creationId xmlns:a16="http://schemas.microsoft.com/office/drawing/2014/main" id="{4C1AFC5A-53C6-4E96-BAE5-66319E9DBC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288" y="2152650"/>
            <a:ext cx="3846512" cy="384651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5540" name="Group 1045">
            <a:extLst>
              <a:ext uri="{FF2B5EF4-FFF2-40B4-BE49-F238E27FC236}">
                <a16:creationId xmlns:a16="http://schemas.microsoft.com/office/drawing/2014/main" id="{80E0E251-841D-4C3A-9D18-6C2B1C9C67F9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2209800"/>
            <a:ext cx="3733800" cy="3789363"/>
            <a:chOff x="3956" y="2517"/>
            <a:chExt cx="1516" cy="1424"/>
          </a:xfrm>
        </p:grpSpPr>
        <p:sp>
          <p:nvSpPr>
            <p:cNvPr id="65541" name="Text Box 1030">
              <a:extLst>
                <a:ext uri="{FF2B5EF4-FFF2-40B4-BE49-F238E27FC236}">
                  <a16:creationId xmlns:a16="http://schemas.microsoft.com/office/drawing/2014/main" id="{6DE346A9-E877-4732-99A1-D6B2961BA6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73" y="3270"/>
              <a:ext cx="22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>
                  <a:solidFill>
                    <a:schemeClr val="bg1"/>
                  </a:solidFill>
                </a:rPr>
                <a:t>Ori</a:t>
              </a:r>
            </a:p>
          </p:txBody>
        </p:sp>
        <p:sp>
          <p:nvSpPr>
            <p:cNvPr id="65542" name="Text Box 1031">
              <a:extLst>
                <a:ext uri="{FF2B5EF4-FFF2-40B4-BE49-F238E27FC236}">
                  <a16:creationId xmlns:a16="http://schemas.microsoft.com/office/drawing/2014/main" id="{97EE0354-F756-46F2-B2AC-026CBF4476A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3" y="3067"/>
              <a:ext cx="8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 b="1">
                  <a:solidFill>
                    <a:schemeClr val="bg1"/>
                  </a:solidFill>
                </a:rPr>
                <a:t>pUC18-hCFTR</a:t>
              </a:r>
            </a:p>
          </p:txBody>
        </p:sp>
        <p:sp>
          <p:nvSpPr>
            <p:cNvPr id="65543" name="Text Box 1032">
              <a:extLst>
                <a:ext uri="{FF2B5EF4-FFF2-40B4-BE49-F238E27FC236}">
                  <a16:creationId xmlns:a16="http://schemas.microsoft.com/office/drawing/2014/main" id="{15AE9B94-3717-41CB-BDBA-93F5059821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3" y="3486"/>
              <a:ext cx="316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Amp</a:t>
              </a:r>
              <a:r>
                <a:rPr lang="en-US" altLang="en-US" sz="1000" b="1" baseline="30000">
                  <a:solidFill>
                    <a:schemeClr val="bg1"/>
                  </a:solidFill>
                </a:rPr>
                <a:t>r</a:t>
              </a:r>
              <a:endParaRPr lang="en-US" altLang="en-US" sz="1000" b="1">
                <a:solidFill>
                  <a:schemeClr val="bg1"/>
                </a:solidFill>
              </a:endParaRPr>
            </a:p>
          </p:txBody>
        </p:sp>
        <p:sp>
          <p:nvSpPr>
            <p:cNvPr id="65544" name="Text Box 1033">
              <a:extLst>
                <a:ext uri="{FF2B5EF4-FFF2-40B4-BE49-F238E27FC236}">
                  <a16:creationId xmlns:a16="http://schemas.microsoft.com/office/drawing/2014/main" id="{12CF8399-2F13-45D6-AB2B-31F22DFE310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04" y="2898"/>
              <a:ext cx="294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MCS</a:t>
              </a:r>
            </a:p>
          </p:txBody>
        </p:sp>
        <p:sp>
          <p:nvSpPr>
            <p:cNvPr id="65545" name="AutoShape 1034">
              <a:extLst>
                <a:ext uri="{FF2B5EF4-FFF2-40B4-BE49-F238E27FC236}">
                  <a16:creationId xmlns:a16="http://schemas.microsoft.com/office/drawing/2014/main" id="{6FF065D4-1C6B-415B-BF77-4172BD26036A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897908">
              <a:off x="4004" y="2739"/>
              <a:ext cx="1152" cy="115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9319 w 21600"/>
                <a:gd name="T13" fmla="*/ 0 h 21600"/>
                <a:gd name="T14" fmla="*/ 12281 w 21600"/>
                <a:gd name="T15" fmla="*/ 69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72" y="600"/>
                  </a:moveTo>
                  <a:cubicBezTo>
                    <a:pt x="16477" y="640"/>
                    <a:pt x="21000" y="5195"/>
                    <a:pt x="21000" y="10800"/>
                  </a:cubicBezTo>
                  <a:cubicBezTo>
                    <a:pt x="21000" y="16433"/>
                    <a:pt x="16433" y="21000"/>
                    <a:pt x="10800" y="21000"/>
                  </a:cubicBezTo>
                  <a:cubicBezTo>
                    <a:pt x="5166" y="21000"/>
                    <a:pt x="600" y="16433"/>
                    <a:pt x="600" y="10800"/>
                  </a:cubicBezTo>
                  <a:cubicBezTo>
                    <a:pt x="600" y="5195"/>
                    <a:pt x="5122" y="640"/>
                    <a:pt x="10727" y="600"/>
                  </a:cubicBezTo>
                  <a:lnTo>
                    <a:pt x="10722" y="0"/>
                  </a:lnTo>
                  <a:cubicBezTo>
                    <a:pt x="4788" y="42"/>
                    <a:pt x="0" y="4865"/>
                    <a:pt x="0" y="10800"/>
                  </a:cubicBez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cubicBezTo>
                    <a:pt x="21600" y="4865"/>
                    <a:pt x="16811" y="42"/>
                    <a:pt x="10877" y="0"/>
                  </a:cubicBezTo>
                  <a:lnTo>
                    <a:pt x="10872" y="600"/>
                  </a:lnTo>
                  <a:close/>
                </a:path>
              </a:pathLst>
            </a:custGeom>
            <a:noFill/>
            <a:ln w="9525">
              <a:solidFill>
                <a:schemeClr val="bg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5546" name="AutoShape 1035">
              <a:extLst>
                <a:ext uri="{FF2B5EF4-FFF2-40B4-BE49-F238E27FC236}">
                  <a16:creationId xmlns:a16="http://schemas.microsoft.com/office/drawing/2014/main" id="{6E2081BD-8125-4457-A8AF-CFBD61C9A02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3823071" flipV="1">
              <a:off x="3962" y="2715"/>
              <a:ext cx="1202" cy="121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80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7871" y="16414"/>
                  </a:moveTo>
                  <a:cubicBezTo>
                    <a:pt x="16158" y="18572"/>
                    <a:pt x="13554" y="19829"/>
                    <a:pt x="10800" y="19829"/>
                  </a:cubicBezTo>
                  <a:cubicBezTo>
                    <a:pt x="8045" y="19829"/>
                    <a:pt x="5441" y="18572"/>
                    <a:pt x="3728" y="16414"/>
                  </a:cubicBezTo>
                  <a:lnTo>
                    <a:pt x="2341" y="17515"/>
                  </a:lnTo>
                  <a:cubicBezTo>
                    <a:pt x="4390" y="20095"/>
                    <a:pt x="7505" y="21599"/>
                    <a:pt x="10800" y="21599"/>
                  </a:cubicBezTo>
                  <a:cubicBezTo>
                    <a:pt x="14094" y="21599"/>
                    <a:pt x="17209" y="20095"/>
                    <a:pt x="19258" y="17515"/>
                  </a:cubicBezTo>
                  <a:lnTo>
                    <a:pt x="17871" y="16414"/>
                  </a:lnTo>
                  <a:close/>
                </a:path>
              </a:pathLst>
            </a:custGeom>
            <a:solidFill>
              <a:srgbClr val="339933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5547" name="AutoShape 1036">
              <a:extLst>
                <a:ext uri="{FF2B5EF4-FFF2-40B4-BE49-F238E27FC236}">
                  <a16:creationId xmlns:a16="http://schemas.microsoft.com/office/drawing/2014/main" id="{909C19C4-F54E-4D32-9E01-9D24E6D59D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5400000">
              <a:off x="4015" y="2765"/>
              <a:ext cx="1210" cy="1141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1977" y="19518"/>
                  </a:moveTo>
                  <a:cubicBezTo>
                    <a:pt x="11587" y="19571"/>
                    <a:pt x="11193" y="19597"/>
                    <a:pt x="10800" y="19597"/>
                  </a:cubicBezTo>
                  <a:cubicBezTo>
                    <a:pt x="10406" y="19597"/>
                    <a:pt x="10012" y="19571"/>
                    <a:pt x="9622" y="19518"/>
                  </a:cubicBezTo>
                  <a:lnTo>
                    <a:pt x="9353" y="21502"/>
                  </a:lnTo>
                  <a:cubicBezTo>
                    <a:pt x="9833" y="21567"/>
                    <a:pt x="10316" y="21599"/>
                    <a:pt x="10800" y="21599"/>
                  </a:cubicBezTo>
                  <a:cubicBezTo>
                    <a:pt x="11283" y="21599"/>
                    <a:pt x="11766" y="21567"/>
                    <a:pt x="12246" y="21502"/>
                  </a:cubicBezTo>
                  <a:lnTo>
                    <a:pt x="11977" y="19518"/>
                  </a:lnTo>
                  <a:close/>
                </a:path>
              </a:pathLst>
            </a:custGeom>
            <a:solidFill>
              <a:srgbClr val="FF66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5548" name="AutoShape 1037">
              <a:extLst>
                <a:ext uri="{FF2B5EF4-FFF2-40B4-BE49-F238E27FC236}">
                  <a16:creationId xmlns:a16="http://schemas.microsoft.com/office/drawing/2014/main" id="{ED7542C6-CC53-4520-839E-B27EB904232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8575037">
              <a:off x="4039" y="2719"/>
              <a:ext cx="1155" cy="11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5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986" y="19311"/>
                  </a:moveTo>
                  <a:cubicBezTo>
                    <a:pt x="12272" y="19495"/>
                    <a:pt x="11537" y="19587"/>
                    <a:pt x="10800" y="19587"/>
                  </a:cubicBezTo>
                  <a:cubicBezTo>
                    <a:pt x="10062" y="19587"/>
                    <a:pt x="9327" y="19495"/>
                    <a:pt x="8613" y="19311"/>
                  </a:cubicBezTo>
                  <a:lnTo>
                    <a:pt x="8112" y="21260"/>
                  </a:lnTo>
                  <a:cubicBezTo>
                    <a:pt x="8990" y="21485"/>
                    <a:pt x="9893" y="21599"/>
                    <a:pt x="10800" y="21599"/>
                  </a:cubicBezTo>
                  <a:cubicBezTo>
                    <a:pt x="11706" y="21599"/>
                    <a:pt x="12609" y="21485"/>
                    <a:pt x="13487" y="21260"/>
                  </a:cubicBezTo>
                  <a:lnTo>
                    <a:pt x="12986" y="19311"/>
                  </a:lnTo>
                  <a:close/>
                </a:path>
              </a:pathLst>
            </a:custGeom>
            <a:solidFill>
              <a:srgbClr val="FFFF00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5549" name="AutoShape 1038">
              <a:extLst>
                <a:ext uri="{FF2B5EF4-FFF2-40B4-BE49-F238E27FC236}">
                  <a16:creationId xmlns:a16="http://schemas.microsoft.com/office/drawing/2014/main" id="{B49026EF-5C9F-49C9-A187-18ED06F89E0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-10190834">
              <a:off x="4000" y="2695"/>
              <a:ext cx="1155" cy="1122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50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2986" y="19311"/>
                  </a:moveTo>
                  <a:cubicBezTo>
                    <a:pt x="12272" y="19495"/>
                    <a:pt x="11537" y="19587"/>
                    <a:pt x="10800" y="19587"/>
                  </a:cubicBezTo>
                  <a:cubicBezTo>
                    <a:pt x="10062" y="19587"/>
                    <a:pt x="9327" y="19495"/>
                    <a:pt x="8613" y="19311"/>
                  </a:cubicBezTo>
                  <a:lnTo>
                    <a:pt x="8112" y="21260"/>
                  </a:lnTo>
                  <a:cubicBezTo>
                    <a:pt x="8990" y="21485"/>
                    <a:pt x="9893" y="21599"/>
                    <a:pt x="10800" y="21599"/>
                  </a:cubicBezTo>
                  <a:cubicBezTo>
                    <a:pt x="11706" y="21599"/>
                    <a:pt x="12609" y="21485"/>
                    <a:pt x="13487" y="21260"/>
                  </a:cubicBezTo>
                  <a:lnTo>
                    <a:pt x="12986" y="19311"/>
                  </a:lnTo>
                  <a:close/>
                </a:path>
              </a:pathLst>
            </a:custGeom>
            <a:solidFill>
              <a:srgbClr val="0000FF"/>
            </a:solidFill>
            <a:ln w="9525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5550" name="Text Box 1039">
              <a:extLst>
                <a:ext uri="{FF2B5EF4-FFF2-40B4-BE49-F238E27FC236}">
                  <a16:creationId xmlns:a16="http://schemas.microsoft.com/office/drawing/2014/main" id="{58471501-7C02-4FF8-85AB-00E42E051DC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83" y="2784"/>
              <a:ext cx="303" cy="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1000" b="1">
                  <a:solidFill>
                    <a:schemeClr val="bg1"/>
                  </a:solidFill>
                </a:rPr>
                <a:t>LacZ</a:t>
              </a:r>
            </a:p>
          </p:txBody>
        </p:sp>
        <p:sp>
          <p:nvSpPr>
            <p:cNvPr id="65551" name="Rectangle 1040">
              <a:extLst>
                <a:ext uri="{FF2B5EF4-FFF2-40B4-BE49-F238E27FC236}">
                  <a16:creationId xmlns:a16="http://schemas.microsoft.com/office/drawing/2014/main" id="{954EB9F3-B7F9-4F39-9DF4-AEA7EE3412A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3125551">
              <a:off x="5060" y="2929"/>
              <a:ext cx="27" cy="110"/>
            </a:xfrm>
            <a:prstGeom prst="rect">
              <a:avLst/>
            </a:prstGeom>
            <a:solidFill>
              <a:srgbClr val="0000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en-US" altLang="en-US" sz="2800"/>
            </a:p>
          </p:txBody>
        </p:sp>
        <p:sp>
          <p:nvSpPr>
            <p:cNvPr id="65552" name="Rectangle 1041">
              <a:extLst>
                <a:ext uri="{FF2B5EF4-FFF2-40B4-BE49-F238E27FC236}">
                  <a16:creationId xmlns:a16="http://schemas.microsoft.com/office/drawing/2014/main" id="{C28E802E-A173-4017-9664-24155F82A0CE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2144549">
              <a:off x="4731" y="2614"/>
              <a:ext cx="741" cy="112"/>
            </a:xfrm>
            <a:prstGeom prst="rect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US" altLang="en-US" sz="1400"/>
                <a:t>CFTR</a:t>
              </a:r>
            </a:p>
          </p:txBody>
        </p:sp>
        <p:sp>
          <p:nvSpPr>
            <p:cNvPr id="65553" name="Line 1043">
              <a:extLst>
                <a:ext uri="{FF2B5EF4-FFF2-40B4-BE49-F238E27FC236}">
                  <a16:creationId xmlns:a16="http://schemas.microsoft.com/office/drawing/2014/main" id="{AEBA08B1-2BEC-41CC-87A0-4AC1DD2127A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79" y="2517"/>
              <a:ext cx="138" cy="27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  <p:sp>
          <p:nvSpPr>
            <p:cNvPr id="65554" name="Line 1044">
              <a:extLst>
                <a:ext uri="{FF2B5EF4-FFF2-40B4-BE49-F238E27FC236}">
                  <a16:creationId xmlns:a16="http://schemas.microsoft.com/office/drawing/2014/main" id="{9E4F5AF7-16C3-4513-B44D-2193A67EEBE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976" y="2827"/>
              <a:ext cx="384" cy="112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IN"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2736E58-BF00-4DC3-A16C-25FFD6613D4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742"/>
    </mc:Choice>
    <mc:Fallback xmlns="">
      <p:transition spd="slow" advTm="257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>
            <a:extLst>
              <a:ext uri="{FF2B5EF4-FFF2-40B4-BE49-F238E27FC236}">
                <a16:creationId xmlns:a16="http://schemas.microsoft.com/office/drawing/2014/main" id="{E90511D0-4900-4383-9C3B-742F53A5E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228600"/>
            <a:ext cx="6870700" cy="1600200"/>
          </a:xfrm>
        </p:spPr>
        <p:txBody>
          <a:bodyPr/>
          <a:lstStyle/>
          <a:p>
            <a:r>
              <a:rPr lang="en-US" altLang="en-US" sz="3600" b="1">
                <a:solidFill>
                  <a:srgbClr val="C00000"/>
                </a:solidFill>
              </a:rPr>
              <a:t>1. Cutting DNA at precise locations</a:t>
            </a:r>
          </a:p>
        </p:txBody>
      </p:sp>
      <p:sp>
        <p:nvSpPr>
          <p:cNvPr id="34819" name="Content Placeholder 2">
            <a:extLst>
              <a:ext uri="{FF2B5EF4-FFF2-40B4-BE49-F238E27FC236}">
                <a16:creationId xmlns:a16="http://schemas.microsoft.com/office/drawing/2014/main" id="{AC7EA45A-1B32-42FD-AB37-F37A673416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981200"/>
            <a:ext cx="8077200" cy="38100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>
                <a:solidFill>
                  <a:srgbClr val="0C43B0"/>
                </a:solidFill>
              </a:rPr>
              <a:t>Endonucleases</a:t>
            </a:r>
            <a:r>
              <a:rPr lang="en-US" altLang="en-US" sz="2800"/>
              <a:t> – Enzymes  that cut DNA at specific DNA sequences within the molecule 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Restriction enzymes(RE) </a:t>
            </a:r>
            <a:r>
              <a:rPr lang="en-US" altLang="en-US" sz="2800" b="1" i="1">
                <a:solidFill>
                  <a:srgbClr val="C00000"/>
                </a:solidFill>
              </a:rPr>
              <a:t>(“Molecular scissors”)</a:t>
            </a:r>
          </a:p>
        </p:txBody>
      </p:sp>
      <p:pic>
        <p:nvPicPr>
          <p:cNvPr id="34820" name="Picture 4">
            <a:extLst>
              <a:ext uri="{FF2B5EF4-FFF2-40B4-BE49-F238E27FC236}">
                <a16:creationId xmlns:a16="http://schemas.microsoft.com/office/drawing/2014/main" id="{7A2B591D-D1AD-4FA2-90C3-BA2055AE71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4495800"/>
            <a:ext cx="3203575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43ADA64-C8A6-4C21-9982-C34DCF7EF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397"/>
    </mc:Choice>
    <mc:Fallback xmlns="">
      <p:transition spd="slow" advTm="523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95390747-1BD7-4098-B7D5-715FDEC819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7620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Restriction enzymes</a:t>
            </a:r>
          </a:p>
        </p:txBody>
      </p:sp>
      <p:sp>
        <p:nvSpPr>
          <p:cNvPr id="36867" name="Content Placeholder 2">
            <a:extLst>
              <a:ext uri="{FF2B5EF4-FFF2-40B4-BE49-F238E27FC236}">
                <a16:creationId xmlns:a16="http://schemas.microsoft.com/office/drawing/2014/main" id="{CBFC906A-5DEB-48CE-A126-9ED25953935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400" y="1066800"/>
            <a:ext cx="8686800" cy="44196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/>
              <a:t>Restrict the growth of certain bacterial viruses called bacteriophages </a:t>
            </a:r>
          </a:p>
          <a:p>
            <a:pPr>
              <a:lnSpc>
                <a:spcPct val="150000"/>
              </a:lnSpc>
            </a:pPr>
            <a:r>
              <a:rPr lang="en-US" altLang="en-US"/>
              <a:t>Cut DNA of any source into unique, short pieces in a </a:t>
            </a:r>
            <a:r>
              <a:rPr lang="en-US" altLang="en-US">
                <a:solidFill>
                  <a:srgbClr val="0C43B0"/>
                </a:solidFill>
              </a:rPr>
              <a:t>sequence-specific</a:t>
            </a:r>
            <a:r>
              <a:rPr lang="en-US" altLang="en-US"/>
              <a:t> manner</a:t>
            </a:r>
          </a:p>
        </p:txBody>
      </p:sp>
      <p:pic>
        <p:nvPicPr>
          <p:cNvPr id="36868" name="Picture 3">
            <a:extLst>
              <a:ext uri="{FF2B5EF4-FFF2-40B4-BE49-F238E27FC236}">
                <a16:creationId xmlns:a16="http://schemas.microsoft.com/office/drawing/2014/main" id="{8D9023FC-E22C-4547-93D2-858875B523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6188" y="4572000"/>
            <a:ext cx="4087812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FF816AE-E0A8-4600-89C6-6430561FF5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58"/>
    </mc:Choice>
    <mc:Fallback xmlns="">
      <p:transition spd="slow" advTm="343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1026">
            <a:extLst>
              <a:ext uri="{FF2B5EF4-FFF2-40B4-BE49-F238E27FC236}">
                <a16:creationId xmlns:a16="http://schemas.microsoft.com/office/drawing/2014/main" id="{1B356201-A866-4DF4-B33E-AED0FD820B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7772400" cy="777875"/>
          </a:xfrm>
        </p:spPr>
        <p:txBody>
          <a:bodyPr/>
          <a:lstStyle/>
          <a:p>
            <a:pPr eaLnBrk="1" hangingPunct="1"/>
            <a:r>
              <a:rPr lang="en-US" altLang="en-US" b="1" i="1" u="sng">
                <a:solidFill>
                  <a:srgbClr val="C00000"/>
                </a:solidFill>
              </a:rPr>
              <a:t>Examples </a:t>
            </a:r>
          </a:p>
        </p:txBody>
      </p:sp>
      <p:sp>
        <p:nvSpPr>
          <p:cNvPr id="38915" name="Rectangle 1027">
            <a:extLst>
              <a:ext uri="{FF2B5EF4-FFF2-40B4-BE49-F238E27FC236}">
                <a16:creationId xmlns:a16="http://schemas.microsoft.com/office/drawing/2014/main" id="{F132C75B-F11F-4306-88EF-CFDAF6D7E44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915400" cy="497205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spcBef>
                <a:spcPct val="30000"/>
              </a:spcBef>
            </a:pPr>
            <a:r>
              <a:rPr lang="en-US" altLang="en-US" sz="2800" b="1" i="1">
                <a:solidFill>
                  <a:srgbClr val="0C43B0"/>
                </a:solidFill>
              </a:rPr>
              <a:t>Eco </a:t>
            </a:r>
            <a:r>
              <a:rPr lang="en-US" altLang="en-US" sz="2800" b="1">
                <a:solidFill>
                  <a:srgbClr val="0C43B0"/>
                </a:solidFill>
              </a:rPr>
              <a:t>RI </a:t>
            </a:r>
            <a:r>
              <a:rPr lang="en-US" altLang="en-US" sz="2800" b="1">
                <a:solidFill>
                  <a:srgbClr val="C00000"/>
                </a:solidFill>
              </a:rPr>
              <a:t>– </a:t>
            </a:r>
            <a:r>
              <a:rPr lang="en-US" altLang="en-US" sz="2800" b="1" i="1">
                <a:solidFill>
                  <a:srgbClr val="0C43B0"/>
                </a:solidFill>
              </a:rPr>
              <a:t>E</a:t>
            </a:r>
            <a:r>
              <a:rPr lang="en-US" altLang="en-US" sz="2800" b="1" i="1">
                <a:solidFill>
                  <a:srgbClr val="C00000"/>
                </a:solidFill>
              </a:rPr>
              <a:t>scherichia </a:t>
            </a:r>
            <a:r>
              <a:rPr lang="en-US" altLang="en-US" sz="2800" b="1" i="1">
                <a:solidFill>
                  <a:srgbClr val="0C43B0"/>
                </a:solidFill>
              </a:rPr>
              <a:t>co</a:t>
            </a:r>
            <a:r>
              <a:rPr lang="en-US" altLang="en-US" sz="2800" b="1" i="1">
                <a:solidFill>
                  <a:srgbClr val="C00000"/>
                </a:solidFill>
              </a:rPr>
              <a:t>li</a:t>
            </a:r>
            <a:r>
              <a:rPr lang="en-US" altLang="en-US" sz="2800" b="1">
                <a:solidFill>
                  <a:srgbClr val="C00000"/>
                </a:solidFill>
              </a:rPr>
              <a:t> strain R, 1</a:t>
            </a:r>
            <a:r>
              <a:rPr lang="en-US" altLang="en-US" sz="2800" b="1" baseline="30000">
                <a:solidFill>
                  <a:srgbClr val="C00000"/>
                </a:solidFill>
              </a:rPr>
              <a:t>st</a:t>
            </a:r>
            <a:r>
              <a:rPr lang="en-US" altLang="en-US" sz="2800" b="1">
                <a:solidFill>
                  <a:srgbClr val="C00000"/>
                </a:solidFill>
              </a:rPr>
              <a:t> enzyme</a:t>
            </a:r>
            <a:endParaRPr lang="en-US" altLang="en-US" sz="2800" b="1" i="1">
              <a:solidFill>
                <a:srgbClr val="C00000"/>
              </a:solidFill>
            </a:endParaRPr>
          </a:p>
          <a:p>
            <a:pPr eaLnBrk="1" hangingPunct="1">
              <a:lnSpc>
                <a:spcPct val="150000"/>
              </a:lnSpc>
              <a:spcBef>
                <a:spcPct val="30000"/>
              </a:spcBef>
            </a:pPr>
            <a:r>
              <a:rPr lang="en-US" altLang="en-US" sz="2800" b="1" i="1">
                <a:solidFill>
                  <a:srgbClr val="0C43B0"/>
                </a:solidFill>
              </a:rPr>
              <a:t>Bam </a:t>
            </a:r>
            <a:r>
              <a:rPr lang="en-US" altLang="en-US" sz="2800" b="1">
                <a:solidFill>
                  <a:srgbClr val="0C43B0"/>
                </a:solidFill>
              </a:rPr>
              <a:t>HI </a:t>
            </a:r>
            <a:r>
              <a:rPr lang="en-US" altLang="en-US" sz="2800" b="1">
                <a:solidFill>
                  <a:srgbClr val="C00000"/>
                </a:solidFill>
              </a:rPr>
              <a:t>– </a:t>
            </a:r>
            <a:r>
              <a:rPr lang="en-US" altLang="en-US" sz="2800" b="1" i="1">
                <a:solidFill>
                  <a:srgbClr val="0C43B0"/>
                </a:solidFill>
              </a:rPr>
              <a:t>B</a:t>
            </a:r>
            <a:r>
              <a:rPr lang="en-US" altLang="en-US" sz="2800" b="1" i="1">
                <a:solidFill>
                  <a:srgbClr val="C00000"/>
                </a:solidFill>
              </a:rPr>
              <a:t>acillus </a:t>
            </a:r>
            <a:r>
              <a:rPr lang="en-US" altLang="en-US" sz="2800" b="1" i="1">
                <a:solidFill>
                  <a:srgbClr val="0C43B0"/>
                </a:solidFill>
              </a:rPr>
              <a:t>am</a:t>
            </a:r>
            <a:r>
              <a:rPr lang="en-US" altLang="en-US" sz="2800" b="1" i="1">
                <a:solidFill>
                  <a:srgbClr val="C00000"/>
                </a:solidFill>
              </a:rPr>
              <a:t>yloliquefaciens</a:t>
            </a:r>
            <a:r>
              <a:rPr lang="en-US" altLang="en-US" sz="2800" b="1">
                <a:solidFill>
                  <a:srgbClr val="C00000"/>
                </a:solidFill>
              </a:rPr>
              <a:t> strain H, 1</a:t>
            </a:r>
            <a:r>
              <a:rPr lang="en-US" altLang="en-US" sz="2800" b="1" baseline="30000">
                <a:solidFill>
                  <a:srgbClr val="C00000"/>
                </a:solidFill>
              </a:rPr>
              <a:t>st</a:t>
            </a:r>
            <a:r>
              <a:rPr lang="en-US" altLang="en-US" sz="2800" b="1">
                <a:solidFill>
                  <a:srgbClr val="C00000"/>
                </a:solidFill>
              </a:rPr>
              <a:t> </a:t>
            </a:r>
          </a:p>
          <a:p>
            <a:pPr eaLnBrk="1" hangingPunct="1">
              <a:lnSpc>
                <a:spcPct val="150000"/>
              </a:lnSpc>
              <a:spcBef>
                <a:spcPct val="30000"/>
              </a:spcBef>
            </a:pPr>
            <a:r>
              <a:rPr lang="en-US" altLang="en-US" sz="2800" b="1" i="1">
                <a:solidFill>
                  <a:srgbClr val="0C43B0"/>
                </a:solidFill>
              </a:rPr>
              <a:t>Dpn</a:t>
            </a:r>
            <a:r>
              <a:rPr lang="en-US" altLang="en-US" sz="2800" b="1">
                <a:solidFill>
                  <a:srgbClr val="0C43B0"/>
                </a:solidFill>
              </a:rPr>
              <a:t>I</a:t>
            </a:r>
            <a:r>
              <a:rPr lang="en-US" altLang="en-US" sz="2800" b="1">
                <a:solidFill>
                  <a:srgbClr val="C00000"/>
                </a:solidFill>
              </a:rPr>
              <a:t> – </a:t>
            </a:r>
            <a:r>
              <a:rPr lang="en-US" altLang="en-US" sz="2800" b="1" i="1">
                <a:solidFill>
                  <a:srgbClr val="0C43B0"/>
                </a:solidFill>
              </a:rPr>
              <a:t>D</a:t>
            </a:r>
            <a:r>
              <a:rPr lang="en-US" altLang="en-US" sz="2800" b="1" i="1">
                <a:solidFill>
                  <a:srgbClr val="C00000"/>
                </a:solidFill>
              </a:rPr>
              <a:t>iplococcus </a:t>
            </a:r>
            <a:r>
              <a:rPr lang="en-US" altLang="en-US" sz="2800" b="1" i="1">
                <a:solidFill>
                  <a:srgbClr val="0C43B0"/>
                </a:solidFill>
              </a:rPr>
              <a:t>pn</a:t>
            </a:r>
            <a:r>
              <a:rPr lang="en-US" altLang="en-US" sz="2800" b="1" i="1">
                <a:solidFill>
                  <a:srgbClr val="C00000"/>
                </a:solidFill>
              </a:rPr>
              <a:t>eumoniae</a:t>
            </a:r>
            <a:r>
              <a:rPr lang="en-US" altLang="en-US" sz="2800" b="1">
                <a:solidFill>
                  <a:srgbClr val="C00000"/>
                </a:solidFill>
              </a:rPr>
              <a:t>, 1</a:t>
            </a:r>
            <a:r>
              <a:rPr lang="en-US" altLang="en-US" sz="2800" b="1" baseline="30000">
                <a:solidFill>
                  <a:srgbClr val="C00000"/>
                </a:solidFill>
              </a:rPr>
              <a:t>st</a:t>
            </a:r>
            <a:r>
              <a:rPr lang="en-US" altLang="en-US" sz="2800" b="1">
                <a:solidFill>
                  <a:srgbClr val="C00000"/>
                </a:solidFill>
              </a:rPr>
              <a:t> enzyme 	</a:t>
            </a:r>
          </a:p>
          <a:p>
            <a:pPr eaLnBrk="1" hangingPunct="1">
              <a:lnSpc>
                <a:spcPct val="150000"/>
              </a:lnSpc>
              <a:spcBef>
                <a:spcPct val="30000"/>
              </a:spcBef>
            </a:pPr>
            <a:r>
              <a:rPr lang="en-US" altLang="en-US" sz="2800" b="1" i="1">
                <a:solidFill>
                  <a:srgbClr val="0C43B0"/>
                </a:solidFill>
              </a:rPr>
              <a:t>Hin</a:t>
            </a:r>
            <a:r>
              <a:rPr lang="en-US" altLang="en-US" sz="2800" b="1">
                <a:solidFill>
                  <a:srgbClr val="0C43B0"/>
                </a:solidFill>
              </a:rPr>
              <a:t>d III </a:t>
            </a:r>
            <a:r>
              <a:rPr lang="en-US" altLang="en-US" sz="2800" b="1">
                <a:solidFill>
                  <a:srgbClr val="C00000"/>
                </a:solidFill>
              </a:rPr>
              <a:t>– </a:t>
            </a:r>
            <a:r>
              <a:rPr lang="en-US" altLang="en-US" sz="2800" b="1" i="1">
                <a:solidFill>
                  <a:srgbClr val="0C43B0"/>
                </a:solidFill>
              </a:rPr>
              <a:t>H</a:t>
            </a:r>
            <a:r>
              <a:rPr lang="en-US" altLang="en-US" sz="2800" b="1" i="1">
                <a:solidFill>
                  <a:srgbClr val="C00000"/>
                </a:solidFill>
              </a:rPr>
              <a:t>aemophilus </a:t>
            </a:r>
            <a:r>
              <a:rPr lang="en-US" altLang="en-US" sz="2800" b="1" i="1">
                <a:solidFill>
                  <a:srgbClr val="0C43B0"/>
                </a:solidFill>
              </a:rPr>
              <a:t>in</a:t>
            </a:r>
            <a:r>
              <a:rPr lang="en-US" altLang="en-US" sz="2800" b="1" i="1">
                <a:solidFill>
                  <a:srgbClr val="C00000"/>
                </a:solidFill>
              </a:rPr>
              <a:t>fluenzae</a:t>
            </a:r>
            <a:r>
              <a:rPr lang="en-US" altLang="en-US" sz="2800" b="1">
                <a:solidFill>
                  <a:srgbClr val="C00000"/>
                </a:solidFill>
              </a:rPr>
              <a:t>, strain </a:t>
            </a:r>
            <a:r>
              <a:rPr lang="en-US" altLang="en-US" sz="2800" b="1">
                <a:solidFill>
                  <a:srgbClr val="0C43B0"/>
                </a:solidFill>
              </a:rPr>
              <a:t>D</a:t>
            </a:r>
            <a:r>
              <a:rPr lang="en-US" altLang="en-US" sz="2800" b="1">
                <a:solidFill>
                  <a:srgbClr val="C00000"/>
                </a:solidFill>
              </a:rPr>
              <a:t>,  </a:t>
            </a:r>
          </a:p>
          <a:p>
            <a:pPr eaLnBrk="1" hangingPunct="1">
              <a:lnSpc>
                <a:spcPct val="150000"/>
              </a:lnSpc>
              <a:spcBef>
                <a:spcPct val="30000"/>
              </a:spcBef>
            </a:pPr>
            <a:r>
              <a:rPr lang="en-US" altLang="en-US" sz="2800" b="1">
                <a:solidFill>
                  <a:srgbClr val="C00000"/>
                </a:solidFill>
              </a:rPr>
              <a:t>             3</a:t>
            </a:r>
            <a:r>
              <a:rPr lang="en-US" altLang="en-US" sz="2800" b="1" baseline="30000">
                <a:solidFill>
                  <a:srgbClr val="C00000"/>
                </a:solidFill>
              </a:rPr>
              <a:t>rd</a:t>
            </a:r>
            <a:r>
              <a:rPr lang="en-US" altLang="en-US" sz="2800" b="1">
                <a:solidFill>
                  <a:srgbClr val="C00000"/>
                </a:solidFill>
              </a:rPr>
              <a:t> Enzyme</a:t>
            </a:r>
          </a:p>
        </p:txBody>
      </p:sp>
      <p:sp>
        <p:nvSpPr>
          <p:cNvPr id="40964" name="Text Box 1028">
            <a:extLst>
              <a:ext uri="{FF2B5EF4-FFF2-40B4-BE49-F238E27FC236}">
                <a16:creationId xmlns:a16="http://schemas.microsoft.com/office/drawing/2014/main" id="{4663E443-6108-437F-A036-8375914885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4400"/>
            <a:ext cx="419417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i="1" dirty="0">
                <a:latin typeface="+mj-lt"/>
              </a:rPr>
              <a:t>Why the funny names?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FC6CF01-5490-4DA8-99D7-10971F8E84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9152"/>
    </mc:Choice>
    <mc:Fallback xmlns="">
      <p:transition spd="slow" advTm="391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43197046-147A-4BB9-9E18-4D111D9F2D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" y="-304800"/>
            <a:ext cx="7772400" cy="1109663"/>
          </a:xfrm>
        </p:spPr>
        <p:txBody>
          <a:bodyPr/>
          <a:lstStyle/>
          <a:p>
            <a:pPr eaLnBrk="1" hangingPunct="1"/>
            <a:r>
              <a:rPr lang="en-US" altLang="en-US" sz="4000">
                <a:solidFill>
                  <a:srgbClr val="C00000"/>
                </a:solidFill>
              </a:rPr>
              <a:t>Recognition/Cleavage Sites </a:t>
            </a:r>
          </a:p>
        </p:txBody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FA7B4AC9-A839-4EEA-A89E-59517BFE2BB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285875" y="1219200"/>
            <a:ext cx="7934325" cy="488473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sz="2400"/>
              <a:t> Cuts usually occurs at a </a:t>
            </a:r>
            <a:r>
              <a:rPr lang="en-US" altLang="en-US" sz="2400" u="sng"/>
              <a:t>palindromic </a:t>
            </a:r>
            <a:r>
              <a:rPr lang="en-US" altLang="en-US" sz="2400"/>
              <a:t>sequence</a:t>
            </a:r>
            <a:endParaRPr lang="en-US" altLang="en-US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 i="1"/>
          </a:p>
          <a:p>
            <a:pPr eaLnBrk="1" hangingPunct="1">
              <a:lnSpc>
                <a:spcPct val="90000"/>
              </a:lnSpc>
            </a:pPr>
            <a:r>
              <a:rPr lang="en-US" altLang="en-US" sz="2400" i="1"/>
              <a:t>Sma</a:t>
            </a:r>
            <a:r>
              <a:rPr lang="en-US" altLang="en-US" sz="2400"/>
              <a:t>I: Produces </a:t>
            </a:r>
            <a:r>
              <a:rPr lang="en-US" altLang="en-US" sz="2400">
                <a:solidFill>
                  <a:srgbClr val="0C43B0"/>
                </a:solidFill>
              </a:rPr>
              <a:t>blunt</a:t>
            </a:r>
            <a:r>
              <a:rPr lang="en-US" altLang="en-US" sz="2400"/>
              <a:t> ends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	   5´ CCCGGG 3´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	   3´ GGGCCC 5´       		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i="1"/>
              <a:t>Eco</a:t>
            </a:r>
            <a:r>
              <a:rPr lang="en-US" altLang="en-US" sz="2400"/>
              <a:t>RI: Produces </a:t>
            </a:r>
            <a:r>
              <a:rPr lang="en-US" altLang="en-US" sz="2400">
                <a:solidFill>
                  <a:srgbClr val="0C43B0"/>
                </a:solidFill>
              </a:rPr>
              <a:t>sticky/</a:t>
            </a:r>
            <a:br>
              <a:rPr lang="en-US" altLang="en-US" sz="2400">
                <a:solidFill>
                  <a:srgbClr val="0C43B0"/>
                </a:solidFill>
              </a:rPr>
            </a:br>
            <a:r>
              <a:rPr lang="en-US" altLang="en-US" sz="2400">
                <a:solidFill>
                  <a:srgbClr val="0C43B0"/>
                </a:solidFill>
              </a:rPr>
              <a:t>                    staggered</a:t>
            </a:r>
            <a:r>
              <a:rPr lang="en-US" altLang="en-US" sz="2400"/>
              <a:t> ends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altLang="en-US" sz="240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       5´ GAATTC 3´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altLang="en-US" sz="2400"/>
              <a:t>       3´ CTTAAG 5´</a:t>
            </a:r>
          </a:p>
        </p:txBody>
      </p:sp>
      <p:sp>
        <p:nvSpPr>
          <p:cNvPr id="40964" name="Line 9">
            <a:extLst>
              <a:ext uri="{FF2B5EF4-FFF2-40B4-BE49-F238E27FC236}">
                <a16:creationId xmlns:a16="http://schemas.microsoft.com/office/drawing/2014/main" id="{3EFD3424-BF11-4FC9-B7DA-63024FE04AEB}"/>
              </a:ext>
            </a:extLst>
          </p:cNvPr>
          <p:cNvSpPr>
            <a:spLocks noChangeShapeType="1"/>
          </p:cNvSpPr>
          <p:nvPr/>
        </p:nvSpPr>
        <p:spPr bwMode="auto">
          <a:xfrm>
            <a:off x="1824038" y="5275263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0965" name="Line 10">
            <a:extLst>
              <a:ext uri="{FF2B5EF4-FFF2-40B4-BE49-F238E27FC236}">
                <a16:creationId xmlns:a16="http://schemas.microsoft.com/office/drawing/2014/main" id="{83466948-038E-4CFA-B14D-2A86632DFCE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462213" y="6157913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0966" name="Line 11">
            <a:extLst>
              <a:ext uri="{FF2B5EF4-FFF2-40B4-BE49-F238E27FC236}">
                <a16:creationId xmlns:a16="http://schemas.microsoft.com/office/drawing/2014/main" id="{AFF93501-CACF-45CB-ADEE-E62D5BEF6824}"/>
              </a:ext>
            </a:extLst>
          </p:cNvPr>
          <p:cNvSpPr>
            <a:spLocks noChangeShapeType="1"/>
          </p:cNvSpPr>
          <p:nvPr/>
        </p:nvSpPr>
        <p:spPr bwMode="auto">
          <a:xfrm>
            <a:off x="2251075" y="3240088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sp>
        <p:nvSpPr>
          <p:cNvPr id="40967" name="Line 12">
            <a:extLst>
              <a:ext uri="{FF2B5EF4-FFF2-40B4-BE49-F238E27FC236}">
                <a16:creationId xmlns:a16="http://schemas.microsoft.com/office/drawing/2014/main" id="{7F55E7A2-AF66-407E-8C72-0B1E9237A701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74888" y="4140200"/>
            <a:ext cx="0" cy="30480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IN"/>
          </a:p>
        </p:txBody>
      </p:sp>
      <p:pic>
        <p:nvPicPr>
          <p:cNvPr id="40968" name="Content Placeholder 15" descr="an_saw.gif">
            <a:extLst>
              <a:ext uri="{FF2B5EF4-FFF2-40B4-BE49-F238E27FC236}">
                <a16:creationId xmlns:a16="http://schemas.microsoft.com/office/drawing/2014/main" id="{E0DBDEEA-A26A-4348-9FEF-A5D573C865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3925" y="3124200"/>
            <a:ext cx="314007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A6FCD197-92BF-4E0A-8490-58DA91DB57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388"/>
    </mc:Choice>
    <mc:Fallback xmlns="">
      <p:transition spd="slow" advTm="90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Title 1">
            <a:extLst>
              <a:ext uri="{FF2B5EF4-FFF2-40B4-BE49-F238E27FC236}">
                <a16:creationId xmlns:a16="http://schemas.microsoft.com/office/drawing/2014/main" id="{F20F0178-31B2-4123-A0F5-6B450A6CF1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685800"/>
            <a:ext cx="6870700" cy="16002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</a:rPr>
              <a:t>Restriction map</a:t>
            </a:r>
          </a:p>
        </p:txBody>
      </p:sp>
      <p:sp>
        <p:nvSpPr>
          <p:cNvPr id="43011" name="Content Placeholder 2">
            <a:extLst>
              <a:ext uri="{FF2B5EF4-FFF2-40B4-BE49-F238E27FC236}">
                <a16:creationId xmlns:a16="http://schemas.microsoft.com/office/drawing/2014/main" id="{9D774C9A-0183-440E-AFAF-FFDD3FB933F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0" y="914400"/>
            <a:ext cx="8534400" cy="48768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2800"/>
              <a:t>A characteristic array of cut pieces produced after the action of restriction enzyme on a piece of DNA</a:t>
            </a:r>
          </a:p>
          <a:p>
            <a:pPr>
              <a:lnSpc>
                <a:spcPct val="150000"/>
              </a:lnSpc>
            </a:pPr>
            <a:r>
              <a:rPr lang="en-US" altLang="en-US" sz="2800"/>
              <a:t>Isolated by electrophoresis</a:t>
            </a:r>
          </a:p>
          <a:p>
            <a:pPr>
              <a:lnSpc>
                <a:spcPct val="150000"/>
              </a:lnSpc>
            </a:pPr>
            <a:r>
              <a:rPr lang="en-US" altLang="en-US" sz="2800" b="1" i="1">
                <a:solidFill>
                  <a:srgbClr val="C00000"/>
                </a:solidFill>
              </a:rPr>
              <a:t>Finger print </a:t>
            </a:r>
            <a:r>
              <a:rPr lang="en-US" altLang="en-US" sz="2800"/>
              <a:t>of the DNA</a:t>
            </a:r>
          </a:p>
        </p:txBody>
      </p:sp>
      <p:pic>
        <p:nvPicPr>
          <p:cNvPr id="43012" name="Content Placeholder 3" descr="images (3).jpg">
            <a:extLst>
              <a:ext uri="{FF2B5EF4-FFF2-40B4-BE49-F238E27FC236}">
                <a16:creationId xmlns:a16="http://schemas.microsoft.com/office/drawing/2014/main" id="{42081594-AD29-421A-9883-45AEE410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250"/>
          <a:stretch>
            <a:fillRect/>
          </a:stretch>
        </p:blipFill>
        <p:spPr bwMode="auto">
          <a:xfrm>
            <a:off x="4572000" y="4191000"/>
            <a:ext cx="4495800" cy="263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6CEEFC5-A724-400B-BC45-A9FE3332E9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904"/>
    </mc:Choice>
    <mc:Fallback xmlns="">
      <p:transition spd="slow" advTm="359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itle 1">
            <a:extLst>
              <a:ext uri="{FF2B5EF4-FFF2-40B4-BE49-F238E27FC236}">
                <a16:creationId xmlns:a16="http://schemas.microsoft.com/office/drawing/2014/main" id="{38934490-524C-458C-82A0-C490E97410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14400"/>
          </a:xfrm>
        </p:spPr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Basic principles</a:t>
            </a:r>
          </a:p>
        </p:txBody>
      </p:sp>
      <p:sp>
        <p:nvSpPr>
          <p:cNvPr id="45059" name="Content Placeholder 2">
            <a:extLst>
              <a:ext uri="{FF2B5EF4-FFF2-40B4-BE49-F238E27FC236}">
                <a16:creationId xmlns:a16="http://schemas.microsoft.com/office/drawing/2014/main" id="{16DCDEDF-43E7-4462-95C7-C1D9553489F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71600"/>
            <a:ext cx="8153400" cy="53340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1. Selection of desired DNA fragment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 b="1">
                <a:solidFill>
                  <a:srgbClr val="0C43B0"/>
                </a:solidFill>
              </a:rPr>
              <a:t>2. Insertion of the selected DNA into a vector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3. Introduction of the recombinant vectors into host cells</a:t>
            </a:r>
          </a:p>
          <a:p>
            <a:pPr>
              <a:lnSpc>
                <a:spcPct val="150000"/>
              </a:lnSpc>
            </a:pPr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9F6BAAC-580E-4901-9EB3-349507D628B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05"/>
    </mc:Choice>
    <mc:Fallback xmlns="">
      <p:transition spd="slow" advTm="141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itle 1">
            <a:extLst>
              <a:ext uri="{FF2B5EF4-FFF2-40B4-BE49-F238E27FC236}">
                <a16:creationId xmlns:a16="http://schemas.microsoft.com/office/drawing/2014/main" id="{AEDA5513-4771-4A7A-8A8F-0F25DD1A93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-304800"/>
            <a:ext cx="7924800" cy="1295400"/>
          </a:xfrm>
        </p:spPr>
        <p:txBody>
          <a:bodyPr/>
          <a:lstStyle/>
          <a:p>
            <a:r>
              <a:rPr lang="en-US" altLang="en-US" sz="4000" b="1" i="1" u="sng">
                <a:solidFill>
                  <a:srgbClr val="C00000"/>
                </a:solidFill>
              </a:rPr>
              <a:t>Vectors –The cloning vehicles </a:t>
            </a:r>
          </a:p>
        </p:txBody>
      </p:sp>
      <p:sp>
        <p:nvSpPr>
          <p:cNvPr id="47107" name="Content Placeholder 2">
            <a:extLst>
              <a:ext uri="{FF2B5EF4-FFF2-40B4-BE49-F238E27FC236}">
                <a16:creationId xmlns:a16="http://schemas.microsoft.com/office/drawing/2014/main" id="{AEE4CC42-FA2B-441E-9C6D-2E402A8BBE4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81000" y="1219200"/>
            <a:ext cx="8915400" cy="4648200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/>
              <a:t>Carriers </a:t>
            </a:r>
          </a:p>
          <a:p>
            <a:pPr>
              <a:lnSpc>
                <a:spcPct val="150000"/>
              </a:lnSpc>
            </a:pPr>
            <a:r>
              <a:rPr lang="en-US" altLang="en-US"/>
              <a:t>Small molecule of DNA capable of self replication</a:t>
            </a:r>
          </a:p>
        </p:txBody>
      </p:sp>
      <p:pic>
        <p:nvPicPr>
          <p:cNvPr id="47108" name="Picture 2">
            <a:extLst>
              <a:ext uri="{FF2B5EF4-FFF2-40B4-BE49-F238E27FC236}">
                <a16:creationId xmlns:a16="http://schemas.microsoft.com/office/drawing/2014/main" id="{B1D4F81E-BA00-46C7-B34F-6DC8EB931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0088" y="4114800"/>
            <a:ext cx="4779962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2B5234F-B739-46E0-A8AB-7DA7F14662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08"/>
    </mc:Choice>
    <mc:Fallback xmlns="">
      <p:transition spd="slow" advTm="235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2DAD573-5CF3-4476-B93D-08812AF7B32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304800" y="0"/>
          <a:ext cx="8686800" cy="6629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C9805D7-AF9B-4DB5-A555-5619FD1A7A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023"/>
    </mc:Choice>
    <mc:Fallback xmlns="">
      <p:transition spd="slow" advTm="28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2835</TotalTime>
  <Words>653</Words>
  <Application>Microsoft Office PowerPoint</Application>
  <PresentationFormat>On-screen Show (4:3)</PresentationFormat>
  <Paragraphs>125</Paragraphs>
  <Slides>17</Slides>
  <Notes>16</Notes>
  <HiddenSlides>0</HiddenSlides>
  <MMClips>17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Arial</vt:lpstr>
      <vt:lpstr>Calibri</vt:lpstr>
      <vt:lpstr>Comic Sans MS</vt:lpstr>
      <vt:lpstr>Lucida Sans Unicode</vt:lpstr>
      <vt:lpstr>Times New Roman</vt:lpstr>
      <vt:lpstr>Default Design</vt:lpstr>
      <vt:lpstr>Crayons</vt:lpstr>
      <vt:lpstr>Isolation of DNA</vt:lpstr>
      <vt:lpstr>1. Cutting DNA at precise locations</vt:lpstr>
      <vt:lpstr>Restriction enzymes</vt:lpstr>
      <vt:lpstr>Examples </vt:lpstr>
      <vt:lpstr>Recognition/Cleavage Sites </vt:lpstr>
      <vt:lpstr>Restriction map</vt:lpstr>
      <vt:lpstr>Basic principles</vt:lpstr>
      <vt:lpstr>Vectors –The cloning vehicles </vt:lpstr>
      <vt:lpstr>PowerPoint Presentation</vt:lpstr>
      <vt:lpstr> Plasmid vector</vt:lpstr>
      <vt:lpstr>Plasmid vectors</vt:lpstr>
      <vt:lpstr>Bacteriophages </vt:lpstr>
      <vt:lpstr>Cosmids </vt:lpstr>
      <vt:lpstr>Artificial chromosome vectors</vt:lpstr>
      <vt:lpstr>Cloning capacities</vt:lpstr>
      <vt:lpstr>PowerPoint Presentation</vt:lpstr>
      <vt:lpstr>Chimeric Plasmids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bharanidharan samiappan</cp:lastModifiedBy>
  <cp:revision>117</cp:revision>
  <dcterms:created xsi:type="dcterms:W3CDTF">2009-07-23T14:40:42Z</dcterms:created>
  <dcterms:modified xsi:type="dcterms:W3CDTF">2020-04-09T10:01:49Z</dcterms:modified>
</cp:coreProperties>
</file>