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2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2" r:id="rId1"/>
    <p:sldMasterId id="2147483723" r:id="rId2"/>
    <p:sldMasterId id="2147483749" r:id="rId3"/>
  </p:sldMasterIdLst>
  <p:notesMasterIdLst>
    <p:notesMasterId r:id="rId21"/>
  </p:notesMasterIdLst>
  <p:sldIdLst>
    <p:sldId id="474" r:id="rId4"/>
    <p:sldId id="457" r:id="rId5"/>
    <p:sldId id="436" r:id="rId6"/>
    <p:sldId id="475" r:id="rId7"/>
    <p:sldId id="444" r:id="rId8"/>
    <p:sldId id="435" r:id="rId9"/>
    <p:sldId id="437" r:id="rId10"/>
    <p:sldId id="479" r:id="rId11"/>
    <p:sldId id="458" r:id="rId12"/>
    <p:sldId id="459" r:id="rId13"/>
    <p:sldId id="446" r:id="rId14"/>
    <p:sldId id="461" r:id="rId15"/>
    <p:sldId id="482" r:id="rId16"/>
    <p:sldId id="481" r:id="rId17"/>
    <p:sldId id="464" r:id="rId18"/>
    <p:sldId id="476" r:id="rId19"/>
    <p:sldId id="480" r:id="rId20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haranidharan samiappan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33"/>
    <a:srgbClr val="0C43B0"/>
    <a:srgbClr val="800000"/>
    <a:srgbClr val="AC0056"/>
    <a:srgbClr val="6600CC"/>
    <a:srgbClr val="660033"/>
    <a:srgbClr val="CCECFF"/>
    <a:srgbClr val="00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52" autoAdjust="0"/>
    <p:restoredTop sz="91800" autoAdjust="0"/>
  </p:normalViewPr>
  <p:slideViewPr>
    <p:cSldViewPr>
      <p:cViewPr varScale="1">
        <p:scale>
          <a:sx n="79" d="100"/>
          <a:sy n="79" d="100"/>
        </p:scale>
        <p:origin x="1594" y="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A644769-4A6F-459F-A3FC-C873E1B2F007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C3068B2-6B51-45CC-A7EE-7F8BFAC9358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EC1611DE-E9B3-4FD1-87E0-27ED693679FB}" type="datetimeFigureOut">
              <a:rPr lang="en-US"/>
              <a:pPr>
                <a:defRPr/>
              </a:pPr>
              <a:t>4/9/2020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FA210CEE-0C67-4335-942B-C2198316E14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73C3CEA2-27D9-4C4D-A952-79E73CF87D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7D78AD-CCD9-402E-9974-766403279D74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98669D9-C795-42B1-85A2-65A6D43FD9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EB9D315F-B5C4-496E-9173-3B17C8DEC73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>
            <a:extLst>
              <a:ext uri="{FF2B5EF4-FFF2-40B4-BE49-F238E27FC236}">
                <a16:creationId xmlns:a16="http://schemas.microsoft.com/office/drawing/2014/main" id="{7D385B6F-6E99-4280-B33B-1BA1CF9ED5F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>
            <a:extLst>
              <a:ext uri="{FF2B5EF4-FFF2-40B4-BE49-F238E27FC236}">
                <a16:creationId xmlns:a16="http://schemas.microsoft.com/office/drawing/2014/main" id="{FD181487-5045-4235-928A-B8B35E08397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68612" name="Slide Number Placeholder 3">
            <a:extLst>
              <a:ext uri="{FF2B5EF4-FFF2-40B4-BE49-F238E27FC236}">
                <a16:creationId xmlns:a16="http://schemas.microsoft.com/office/drawing/2014/main" id="{43481151-33CC-4524-8D7D-6C11271CEE2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1FF37EB-2861-497D-A4A8-AE7E96C172D9}" type="slidenum">
              <a:rPr lang="en-US" altLang="en-US" sz="1200" smtClean="0"/>
              <a:pPr/>
              <a:t>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Slide Image Placeholder 1">
            <a:extLst>
              <a:ext uri="{FF2B5EF4-FFF2-40B4-BE49-F238E27FC236}">
                <a16:creationId xmlns:a16="http://schemas.microsoft.com/office/drawing/2014/main" id="{D3867F07-5158-47AD-A8EC-B013BF50763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Notes Placeholder 2">
            <a:extLst>
              <a:ext uri="{FF2B5EF4-FFF2-40B4-BE49-F238E27FC236}">
                <a16:creationId xmlns:a16="http://schemas.microsoft.com/office/drawing/2014/main" id="{991EBB62-723C-4D1E-A93B-C7D78136F49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7044" name="Slide Number Placeholder 3">
            <a:extLst>
              <a:ext uri="{FF2B5EF4-FFF2-40B4-BE49-F238E27FC236}">
                <a16:creationId xmlns:a16="http://schemas.microsoft.com/office/drawing/2014/main" id="{A38A4346-906A-44C2-B064-7D8316CBB64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6C230840-11DE-4A8E-9AB9-1205790CBD93}" type="slidenum">
              <a:rPr lang="en-US" altLang="en-US" sz="1200" smtClean="0"/>
              <a:pPr/>
              <a:t>10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Slide Image Placeholder 1">
            <a:extLst>
              <a:ext uri="{FF2B5EF4-FFF2-40B4-BE49-F238E27FC236}">
                <a16:creationId xmlns:a16="http://schemas.microsoft.com/office/drawing/2014/main" id="{6723C4E7-818D-41DD-8C6D-39B1499753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Notes Placeholder 2">
            <a:extLst>
              <a:ext uri="{FF2B5EF4-FFF2-40B4-BE49-F238E27FC236}">
                <a16:creationId xmlns:a16="http://schemas.microsoft.com/office/drawing/2014/main" id="{F22E9A6C-03C4-4FBB-A85B-875E186ECA2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9092" name="Slide Number Placeholder 3">
            <a:extLst>
              <a:ext uri="{FF2B5EF4-FFF2-40B4-BE49-F238E27FC236}">
                <a16:creationId xmlns:a16="http://schemas.microsoft.com/office/drawing/2014/main" id="{B42693ED-ABC0-40A6-B599-BEFED68A2A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523D6164-DB95-4A05-AA7B-77A68EC6C67E}" type="slidenum">
              <a:rPr lang="en-US" altLang="en-US" sz="1200" smtClean="0"/>
              <a:pPr/>
              <a:t>11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Slide Image Placeholder 1">
            <a:extLst>
              <a:ext uri="{FF2B5EF4-FFF2-40B4-BE49-F238E27FC236}">
                <a16:creationId xmlns:a16="http://schemas.microsoft.com/office/drawing/2014/main" id="{83F3F94F-BB25-43A2-A628-3CAD71356BC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Notes Placeholder 2">
            <a:extLst>
              <a:ext uri="{FF2B5EF4-FFF2-40B4-BE49-F238E27FC236}">
                <a16:creationId xmlns:a16="http://schemas.microsoft.com/office/drawing/2014/main" id="{46ECFB7A-3556-4176-A870-6FDE2EF7D7A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1140" name="Slide Number Placeholder 3">
            <a:extLst>
              <a:ext uri="{FF2B5EF4-FFF2-40B4-BE49-F238E27FC236}">
                <a16:creationId xmlns:a16="http://schemas.microsoft.com/office/drawing/2014/main" id="{AF938418-4376-49C6-B819-669FAA61217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7C1B0BB-539C-4729-A5BE-8B5C4D0567CA}" type="slidenum">
              <a:rPr lang="en-US" altLang="en-US" sz="1200" smtClean="0"/>
              <a:pPr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Slide Image Placeholder 1">
            <a:extLst>
              <a:ext uri="{FF2B5EF4-FFF2-40B4-BE49-F238E27FC236}">
                <a16:creationId xmlns:a16="http://schemas.microsoft.com/office/drawing/2014/main" id="{19401A9F-99CA-40F3-AC06-34F9EA23868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Notes Placeholder 2">
            <a:extLst>
              <a:ext uri="{FF2B5EF4-FFF2-40B4-BE49-F238E27FC236}">
                <a16:creationId xmlns:a16="http://schemas.microsoft.com/office/drawing/2014/main" id="{8151581F-8AA0-4D55-BAAA-8F2ED283CD9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95236" name="Slide Number Placeholder 3">
            <a:extLst>
              <a:ext uri="{FF2B5EF4-FFF2-40B4-BE49-F238E27FC236}">
                <a16:creationId xmlns:a16="http://schemas.microsoft.com/office/drawing/2014/main" id="{6A41FD45-34A9-4067-B84F-559F333BDF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D75CAEF-50F4-4B84-8F61-791600BCE471}" type="slidenum">
              <a:rPr lang="en-US" altLang="en-US" sz="1200" smtClean="0"/>
              <a:pPr/>
              <a:t>15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Slide Image Placeholder 1">
            <a:extLst>
              <a:ext uri="{FF2B5EF4-FFF2-40B4-BE49-F238E27FC236}">
                <a16:creationId xmlns:a16="http://schemas.microsoft.com/office/drawing/2014/main" id="{79FB22BF-CAB8-42D7-AE4E-742E9FDC9E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Notes Placeholder 2">
            <a:extLst>
              <a:ext uri="{FF2B5EF4-FFF2-40B4-BE49-F238E27FC236}">
                <a16:creationId xmlns:a16="http://schemas.microsoft.com/office/drawing/2014/main" id="{DAAD4B8D-31DC-4CA4-A8AF-61E483B19A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0660" name="Slide Number Placeholder 3">
            <a:extLst>
              <a:ext uri="{FF2B5EF4-FFF2-40B4-BE49-F238E27FC236}">
                <a16:creationId xmlns:a16="http://schemas.microsoft.com/office/drawing/2014/main" id="{DE7D9F11-B028-4433-8446-D20318C92A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CB52129-F507-4B78-BC55-DBCBF25F59A9}" type="slidenum">
              <a:rPr lang="en-US" altLang="en-US" sz="1200" smtClean="0"/>
              <a:pPr/>
              <a:t>2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>
            <a:extLst>
              <a:ext uri="{FF2B5EF4-FFF2-40B4-BE49-F238E27FC236}">
                <a16:creationId xmlns:a16="http://schemas.microsoft.com/office/drawing/2014/main" id="{FB2B58F9-2633-4BC9-A91E-5AE2A15773A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Notes Placeholder 2">
            <a:extLst>
              <a:ext uri="{FF2B5EF4-FFF2-40B4-BE49-F238E27FC236}">
                <a16:creationId xmlns:a16="http://schemas.microsoft.com/office/drawing/2014/main" id="{B43AF053-AD6B-492C-9735-6651E5122D2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r>
              <a:rPr lang="en-US" altLang="en-US"/>
              <a:t>Process by which plasmid is introduced into the host is called transfection</a:t>
            </a:r>
          </a:p>
        </p:txBody>
      </p:sp>
      <p:sp>
        <p:nvSpPr>
          <p:cNvPr id="72708" name="Slide Number Placeholder 3">
            <a:extLst>
              <a:ext uri="{FF2B5EF4-FFF2-40B4-BE49-F238E27FC236}">
                <a16:creationId xmlns:a16="http://schemas.microsoft.com/office/drawing/2014/main" id="{F8FFA2B6-02AF-4403-9ADF-372D8A4445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742E24CC-AA7F-4326-8E29-4177930D65C6}" type="slidenum">
              <a:rPr lang="en-US" altLang="en-US" sz="1200" smtClean="0"/>
              <a:pPr/>
              <a:t>3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Slide Image Placeholder 1">
            <a:extLst>
              <a:ext uri="{FF2B5EF4-FFF2-40B4-BE49-F238E27FC236}">
                <a16:creationId xmlns:a16="http://schemas.microsoft.com/office/drawing/2014/main" id="{9B8C4BD0-FD85-4D19-83EF-9271CB92820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4755" name="Notes Placeholder 2">
            <a:extLst>
              <a:ext uri="{FF2B5EF4-FFF2-40B4-BE49-F238E27FC236}">
                <a16:creationId xmlns:a16="http://schemas.microsoft.com/office/drawing/2014/main" id="{010CB85D-6444-4CD6-A40E-3E8B90C5BA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4756" name="Slide Number Placeholder 3">
            <a:extLst>
              <a:ext uri="{FF2B5EF4-FFF2-40B4-BE49-F238E27FC236}">
                <a16:creationId xmlns:a16="http://schemas.microsoft.com/office/drawing/2014/main" id="{0F8D2ED4-7CF6-4BD0-B537-ED710E48DD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926455D-D14B-4066-ABCB-AFDDD11DE81B}" type="slidenum">
              <a:rPr lang="en-US" altLang="en-US" sz="1200" smtClean="0"/>
              <a:pPr/>
              <a:t>4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Slide Image Placeholder 1">
            <a:extLst>
              <a:ext uri="{FF2B5EF4-FFF2-40B4-BE49-F238E27FC236}">
                <a16:creationId xmlns:a16="http://schemas.microsoft.com/office/drawing/2014/main" id="{14A2F6A4-4711-4119-B26F-EE62312DAF2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Notes Placeholder 2">
            <a:extLst>
              <a:ext uri="{FF2B5EF4-FFF2-40B4-BE49-F238E27FC236}">
                <a16:creationId xmlns:a16="http://schemas.microsoft.com/office/drawing/2014/main" id="{CC70C2E6-5EC9-4C03-A67A-69A64DDD468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76804" name="Slide Number Placeholder 3">
            <a:extLst>
              <a:ext uri="{FF2B5EF4-FFF2-40B4-BE49-F238E27FC236}">
                <a16:creationId xmlns:a16="http://schemas.microsoft.com/office/drawing/2014/main" id="{CF4C049D-364C-4003-8B5B-7823D592F2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ECF4B57-2B76-4355-B17D-C15319346FC6}" type="slidenum">
              <a:rPr lang="en-US" altLang="en-US" sz="1200" smtClean="0"/>
              <a:pPr/>
              <a:t>5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7">
            <a:extLst>
              <a:ext uri="{FF2B5EF4-FFF2-40B4-BE49-F238E27FC236}">
                <a16:creationId xmlns:a16="http://schemas.microsoft.com/office/drawing/2014/main" id="{03C9BEA1-E7D8-46E5-97C1-9873FD0A6DE0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9818B56-6ED0-4058-B7D3-3EBD81A99511}" type="slidenum">
              <a:rPr lang="en-US" altLang="en-US" sz="1200" smtClean="0"/>
              <a:pPr/>
              <a:t>6</a:t>
            </a:fld>
            <a:endParaRPr lang="en-US" altLang="en-US" sz="1200"/>
          </a:p>
        </p:txBody>
      </p:sp>
      <p:sp>
        <p:nvSpPr>
          <p:cNvPr id="78851" name="Rectangle 1026">
            <a:extLst>
              <a:ext uri="{FF2B5EF4-FFF2-40B4-BE49-F238E27FC236}">
                <a16:creationId xmlns:a16="http://schemas.microsoft.com/office/drawing/2014/main" id="{41D5083F-4445-4645-B677-3E602FEB9FD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2" name="Rectangle 1027">
            <a:extLst>
              <a:ext uri="{FF2B5EF4-FFF2-40B4-BE49-F238E27FC236}">
                <a16:creationId xmlns:a16="http://schemas.microsoft.com/office/drawing/2014/main" id="{E649EBA3-6284-4D2D-83FE-D172ADEF97A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r>
              <a:rPr lang="en-US" altLang="en-US">
                <a:latin typeface="Times New Roman" panose="02020603050405020304" pitchFamily="18" charset="0"/>
              </a:rPr>
              <a:t>A large population of identical bacteria or cells that arise from a common ancestor molecule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Slide Image Placeholder 1">
            <a:extLst>
              <a:ext uri="{FF2B5EF4-FFF2-40B4-BE49-F238E27FC236}">
                <a16:creationId xmlns:a16="http://schemas.microsoft.com/office/drawing/2014/main" id="{C16B1633-155E-4668-8C0B-B227B0A4580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Notes Placeholder 2">
            <a:extLst>
              <a:ext uri="{FF2B5EF4-FFF2-40B4-BE49-F238E27FC236}">
                <a16:creationId xmlns:a16="http://schemas.microsoft.com/office/drawing/2014/main" id="{65D079C6-83DC-4847-9628-4C8DD28B7E0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lvl="2"/>
            <a:r>
              <a:rPr lang="en-US" altLang="zh-TW">
                <a:solidFill>
                  <a:srgbClr val="000000"/>
                </a:solidFill>
                <a:latin typeface="Verdana" panose="020B0604030504040204" pitchFamily="34" charset="0"/>
              </a:rPr>
              <a:t>The bacteria are spread onto nutrient agar. The agar also contains substances such as an antibiotic which allows growth of only the transformed bacteria. </a:t>
            </a:r>
          </a:p>
          <a:p>
            <a:endParaRPr lang="en-US" altLang="en-US"/>
          </a:p>
        </p:txBody>
      </p:sp>
      <p:sp>
        <p:nvSpPr>
          <p:cNvPr id="80900" name="Slide Number Placeholder 3">
            <a:extLst>
              <a:ext uri="{FF2B5EF4-FFF2-40B4-BE49-F238E27FC236}">
                <a16:creationId xmlns:a16="http://schemas.microsoft.com/office/drawing/2014/main" id="{9AB5ED00-CED6-42B0-84B6-224E9C9C08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BC7AC2C-4FB8-4501-9F36-AC612E1C3C64}" type="slidenum">
              <a:rPr lang="en-US" altLang="en-US" sz="1200" smtClean="0"/>
              <a:pPr/>
              <a:t>7</a:t>
            </a:fld>
            <a:endParaRPr lang="en-US" altLang="en-US" sz="120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Slide Image Placeholder 1">
            <a:extLst>
              <a:ext uri="{FF2B5EF4-FFF2-40B4-BE49-F238E27FC236}">
                <a16:creationId xmlns:a16="http://schemas.microsoft.com/office/drawing/2014/main" id="{E2250A4E-8A7F-40CA-A54C-AB352FC580D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Notes Placeholder 2">
            <a:extLst>
              <a:ext uri="{FF2B5EF4-FFF2-40B4-BE49-F238E27FC236}">
                <a16:creationId xmlns:a16="http://schemas.microsoft.com/office/drawing/2014/main" id="{DFC274CC-FEA3-4586-863C-BA057D4862A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2948" name="Slide Number Placeholder 3">
            <a:extLst>
              <a:ext uri="{FF2B5EF4-FFF2-40B4-BE49-F238E27FC236}">
                <a16:creationId xmlns:a16="http://schemas.microsoft.com/office/drawing/2014/main" id="{FAE729FC-7A51-4325-96C5-0956D586182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22FFBF-7681-4A13-81EA-20D076C41C49}" type="slidenum">
              <a:rPr lang="en-US" altLang="en-US" sz="1200" smtClean="0">
                <a:solidFill>
                  <a:srgbClr val="000000"/>
                </a:solidFill>
              </a:rPr>
              <a:pPr/>
              <a:t>8</a:t>
            </a:fld>
            <a:endParaRPr lang="en-US" altLang="en-US" sz="120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Slide Image Placeholder 1">
            <a:extLst>
              <a:ext uri="{FF2B5EF4-FFF2-40B4-BE49-F238E27FC236}">
                <a16:creationId xmlns:a16="http://schemas.microsoft.com/office/drawing/2014/main" id="{770A0FD4-2F52-4CFC-A536-784A2EEB43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Notes Placeholder 2">
            <a:extLst>
              <a:ext uri="{FF2B5EF4-FFF2-40B4-BE49-F238E27FC236}">
                <a16:creationId xmlns:a16="http://schemas.microsoft.com/office/drawing/2014/main" id="{75448FFE-00C4-4E00-B09C-7F3B0597C61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84996" name="Slide Number Placeholder 3">
            <a:extLst>
              <a:ext uri="{FF2B5EF4-FFF2-40B4-BE49-F238E27FC236}">
                <a16:creationId xmlns:a16="http://schemas.microsoft.com/office/drawing/2014/main" id="{872556A2-3297-4044-992B-9A2FEAB1208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C5228312-305A-457E-BCEF-2DCFC340A821}" type="slidenum">
              <a:rPr lang="en-US" altLang="en-US" sz="1200" smtClean="0"/>
              <a:pPr/>
              <a:t>9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B2D86F3-D739-4D41-8758-780C69F7CDA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65FC172-D74B-47E3-8503-C96D29B5AA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3EE60B7-881A-4B41-9A86-C585D59771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7BA4431-B95E-47FB-BA00-F5F81509BB3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9668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E06CD6DF-3ABC-4E73-9218-1FFA5BF807C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24BE883-983C-45FC-ACEA-8A0B8DE04E0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B4D4FB9-66C7-40F4-A833-170D3C6D3E3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9E52C6-07F6-4BBF-929C-F5AE1EB8930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06448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5F794CA4-5DD8-4444-AA69-50FD74FD8DD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A26C6FE-CB34-43DA-BF63-E2EE2F1AFB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E98A6457-AE05-414A-8C02-F624135243C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25378D-2DAB-4B40-925E-6F344110BA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51662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SG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3838095-6D3E-49AB-91A4-343FAF307E9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78739EE-8263-4EF9-94E3-1A2B57933D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CEF6F1C-0EC0-4FAF-ADCE-7E45A7BA243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64B66A-9620-4CC6-A512-C2EEEC2069A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4312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95D41579-DEDC-4F5C-AC3D-00671AD658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B06B0910-BE23-4FA1-927A-4B2CE8FD60B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B3A1D821-372D-4D8C-B5FC-EFA25326E51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1B899B-8D23-4BAF-A61A-090DC4DA277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416332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BFAD4093-B0B9-4F18-ACE8-5BA1892693A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1689813-9A0E-4621-A58B-957D5892E94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222B7C6-148D-4576-B513-D5FDFCF108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82322CB-1643-4C2D-8772-57EC3784525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919873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FEE6D166-34F1-46C8-BC95-FF582B9A570D}"/>
              </a:ext>
            </a:extLst>
          </p:cNvPr>
          <p:cNvSpPr>
            <a:spLocks/>
          </p:cNvSpPr>
          <p:nvPr/>
        </p:nvSpPr>
        <p:spPr bwMode="blackWhite">
          <a:xfrm>
            <a:off x="20638" y="12700"/>
            <a:ext cx="8896350" cy="6780213"/>
          </a:xfrm>
          <a:custGeom>
            <a:avLst/>
            <a:gdLst>
              <a:gd name="T0" fmla="*/ 2147483646 w 3985"/>
              <a:gd name="T1" fmla="*/ 0 h 3619"/>
              <a:gd name="T2" fmla="*/ 0 w 3985"/>
              <a:gd name="T3" fmla="*/ 2147483646 h 3619"/>
              <a:gd name="T4" fmla="*/ 2147483646 w 3985"/>
              <a:gd name="T5" fmla="*/ 2147483646 h 3619"/>
              <a:gd name="T6" fmla="*/ 2147483646 w 3985"/>
              <a:gd name="T7" fmla="*/ 2147483646 h 3619"/>
              <a:gd name="T8" fmla="*/ 2147483646 w 3985"/>
              <a:gd name="T9" fmla="*/ 0 h 3619"/>
              <a:gd name="T10" fmla="*/ 2147483646 w 3985"/>
              <a:gd name="T11" fmla="*/ 0 h 3619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3985" h="3619">
                <a:moveTo>
                  <a:pt x="2822" y="0"/>
                </a:moveTo>
                <a:lnTo>
                  <a:pt x="0" y="975"/>
                </a:lnTo>
                <a:lnTo>
                  <a:pt x="2169" y="3619"/>
                </a:lnTo>
                <a:lnTo>
                  <a:pt x="3985" y="1125"/>
                </a:lnTo>
                <a:lnTo>
                  <a:pt x="282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grpSp>
        <p:nvGrpSpPr>
          <p:cNvPr id="5" name="Group 8">
            <a:extLst>
              <a:ext uri="{FF2B5EF4-FFF2-40B4-BE49-F238E27FC236}">
                <a16:creationId xmlns:a16="http://schemas.microsoft.com/office/drawing/2014/main" id="{078DB58A-947D-4564-B5AD-2105879ACAEB}"/>
              </a:ext>
            </a:extLst>
          </p:cNvPr>
          <p:cNvGrpSpPr>
            <a:grpSpLocks/>
          </p:cNvGrpSpPr>
          <p:nvPr/>
        </p:nvGrpSpPr>
        <p:grpSpPr bwMode="auto">
          <a:xfrm>
            <a:off x="195263" y="234950"/>
            <a:ext cx="3787775" cy="1778000"/>
            <a:chOff x="123" y="148"/>
            <a:chExt cx="2386" cy="1120"/>
          </a:xfrm>
        </p:grpSpPr>
        <p:sp>
          <p:nvSpPr>
            <p:cNvPr id="6" name="Freeform 9">
              <a:extLst>
                <a:ext uri="{FF2B5EF4-FFF2-40B4-BE49-F238E27FC236}">
                  <a16:creationId xmlns:a16="http://schemas.microsoft.com/office/drawing/2014/main" id="{D57CC4F4-11D8-4A7B-8729-F5EFD1DBDE4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77" y="177"/>
              <a:ext cx="2250" cy="1017"/>
            </a:xfrm>
            <a:custGeom>
              <a:avLst/>
              <a:gdLst>
                <a:gd name="T0" fmla="*/ 51200 w 794"/>
                <a:gd name="T1" fmla="*/ 14380 h 414"/>
                <a:gd name="T2" fmla="*/ 45788 w 794"/>
                <a:gd name="T3" fmla="*/ 11580 h 414"/>
                <a:gd name="T4" fmla="*/ 35864 w 794"/>
                <a:gd name="T5" fmla="*/ 7652 h 414"/>
                <a:gd name="T6" fmla="*/ 4577 w 794"/>
                <a:gd name="T7" fmla="*/ 0 h 414"/>
                <a:gd name="T8" fmla="*/ 1476 w 794"/>
                <a:gd name="T9" fmla="*/ 725 h 414"/>
                <a:gd name="T10" fmla="*/ 0 w 794"/>
                <a:gd name="T11" fmla="*/ 3024 h 414"/>
                <a:gd name="T12" fmla="*/ 1799 w 794"/>
                <a:gd name="T13" fmla="*/ 5648 h 414"/>
                <a:gd name="T14" fmla="*/ 36754 w 794"/>
                <a:gd name="T15" fmla="*/ 14899 h 414"/>
                <a:gd name="T16" fmla="*/ 44413 w 794"/>
                <a:gd name="T17" fmla="*/ 14307 h 414"/>
                <a:gd name="T18" fmla="*/ 50605 w 794"/>
                <a:gd name="T19" fmla="*/ 15073 h 414"/>
                <a:gd name="T20" fmla="*/ 51200 w 794"/>
                <a:gd name="T21" fmla="*/ 14380 h 414"/>
                <a:gd name="T22" fmla="*/ 51200 w 794"/>
                <a:gd name="T23" fmla="*/ 14380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7" name="Freeform 10">
              <a:extLst>
                <a:ext uri="{FF2B5EF4-FFF2-40B4-BE49-F238E27FC236}">
                  <a16:creationId xmlns:a16="http://schemas.microsoft.com/office/drawing/2014/main" id="{0FD2FF7F-7E7E-4F9D-8585-C0438CAE01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66" y="261"/>
              <a:ext cx="2244" cy="1007"/>
            </a:xfrm>
            <a:custGeom>
              <a:avLst/>
              <a:gdLst>
                <a:gd name="T0" fmla="*/ 549 w 1586"/>
                <a:gd name="T1" fmla="*/ 0 h 821"/>
                <a:gd name="T2" fmla="*/ 5333 w 1586"/>
                <a:gd name="T3" fmla="*/ 1175 h 821"/>
                <a:gd name="T4" fmla="*/ 5722 w 1586"/>
                <a:gd name="T5" fmla="*/ 1444 h 821"/>
                <a:gd name="T6" fmla="*/ 6356 w 1586"/>
                <a:gd name="T7" fmla="*/ 1792 h 821"/>
                <a:gd name="T8" fmla="*/ 6272 w 1586"/>
                <a:gd name="T9" fmla="*/ 1858 h 821"/>
                <a:gd name="T10" fmla="*/ 5409 w 1586"/>
                <a:gd name="T11" fmla="*/ 1781 h 821"/>
                <a:gd name="T12" fmla="*/ 4588 w 1586"/>
                <a:gd name="T13" fmla="*/ 1835 h 821"/>
                <a:gd name="T14" fmla="*/ 166 w 1586"/>
                <a:gd name="T15" fmla="*/ 676 h 821"/>
                <a:gd name="T16" fmla="*/ 0 w 1586"/>
                <a:gd name="T17" fmla="*/ 340 h 821"/>
                <a:gd name="T18" fmla="*/ 184 w 1586"/>
                <a:gd name="T19" fmla="*/ 72 h 821"/>
                <a:gd name="T20" fmla="*/ 549 w 1586"/>
                <a:gd name="T21" fmla="*/ 0 h 821"/>
                <a:gd name="T22" fmla="*/ 549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8" name="Freeform 11">
              <a:extLst>
                <a:ext uri="{FF2B5EF4-FFF2-40B4-BE49-F238E27FC236}">
                  <a16:creationId xmlns:a16="http://schemas.microsoft.com/office/drawing/2014/main" id="{F7C0B064-8356-41BB-A243-FB5642DF5BF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74" y="344"/>
              <a:ext cx="1488" cy="919"/>
            </a:xfrm>
            <a:custGeom>
              <a:avLst/>
              <a:gdLst>
                <a:gd name="T0" fmla="*/ 0 w 1049"/>
                <a:gd name="T1" fmla="*/ 744 h 747"/>
                <a:gd name="T2" fmla="*/ 3732 w 1049"/>
                <a:gd name="T3" fmla="*/ 1711 h 747"/>
                <a:gd name="T4" fmla="*/ 3802 w 1049"/>
                <a:gd name="T5" fmla="*/ 1223 h 747"/>
                <a:gd name="T6" fmla="*/ 4247 w 1049"/>
                <a:gd name="T7" fmla="*/ 967 h 747"/>
                <a:gd name="T8" fmla="*/ 316 w 1049"/>
                <a:gd name="T9" fmla="*/ 0 h 747"/>
                <a:gd name="T10" fmla="*/ 0 w 1049"/>
                <a:gd name="T11" fmla="*/ 290 h 747"/>
                <a:gd name="T12" fmla="*/ 0 w 1049"/>
                <a:gd name="T13" fmla="*/ 744 h 747"/>
                <a:gd name="T14" fmla="*/ 0 w 1049"/>
                <a:gd name="T15" fmla="*/ 744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grpSp>
          <p:nvGrpSpPr>
            <p:cNvPr id="9" name="Group 12">
              <a:extLst>
                <a:ext uri="{FF2B5EF4-FFF2-40B4-BE49-F238E27FC236}">
                  <a16:creationId xmlns:a16="http://schemas.microsoft.com/office/drawing/2014/main" id="{42EEA8B8-63D2-4EA6-935F-9420C1DD95F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123" y="148"/>
              <a:ext cx="2386" cy="1081"/>
              <a:chOff x="123" y="148"/>
              <a:chExt cx="2386" cy="1081"/>
            </a:xfrm>
          </p:grpSpPr>
          <p:sp>
            <p:nvSpPr>
              <p:cNvPr id="10" name="Freeform 13">
                <a:extLst>
                  <a:ext uri="{FF2B5EF4-FFF2-40B4-BE49-F238E27FC236}">
                    <a16:creationId xmlns:a16="http://schemas.microsoft.com/office/drawing/2014/main" id="{E0CF9BA7-0979-422C-AFA6-76FA73316D37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005" y="934"/>
                <a:ext cx="212" cy="214"/>
              </a:xfrm>
              <a:custGeom>
                <a:avLst/>
                <a:gdLst>
                  <a:gd name="T0" fmla="*/ 438 w 150"/>
                  <a:gd name="T1" fmla="*/ 0 h 173"/>
                  <a:gd name="T2" fmla="*/ 161 w 150"/>
                  <a:gd name="T3" fmla="*/ 155 h 173"/>
                  <a:gd name="T4" fmla="*/ 0 w 150"/>
                  <a:gd name="T5" fmla="*/ 406 h 173"/>
                  <a:gd name="T6" fmla="*/ 319 w 150"/>
                  <a:gd name="T7" fmla="*/ 375 h 173"/>
                  <a:gd name="T8" fmla="*/ 411 w 150"/>
                  <a:gd name="T9" fmla="*/ 198 h 173"/>
                  <a:gd name="T10" fmla="*/ 599 w 150"/>
                  <a:gd name="T11" fmla="*/ 63 h 173"/>
                  <a:gd name="T12" fmla="*/ 438 w 150"/>
                  <a:gd name="T13" fmla="*/ 0 h 173"/>
                  <a:gd name="T14" fmla="*/ 438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1" name="Freeform 14">
                <a:extLst>
                  <a:ext uri="{FF2B5EF4-FFF2-40B4-BE49-F238E27FC236}">
                    <a16:creationId xmlns:a16="http://schemas.microsoft.com/office/drawing/2014/main" id="{AA7FAF7F-AD0F-468B-8087-0D5FB30F2EF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123" y="148"/>
                <a:ext cx="2386" cy="1081"/>
              </a:xfrm>
              <a:custGeom>
                <a:avLst/>
                <a:gdLst>
                  <a:gd name="T0" fmla="*/ 628 w 1684"/>
                  <a:gd name="T1" fmla="*/ 0 h 880"/>
                  <a:gd name="T2" fmla="*/ 254 w 1684"/>
                  <a:gd name="T3" fmla="*/ 119 h 880"/>
                  <a:gd name="T4" fmla="*/ 0 w 1684"/>
                  <a:gd name="T5" fmla="*/ 474 h 880"/>
                  <a:gd name="T6" fmla="*/ 271 w 1684"/>
                  <a:gd name="T7" fmla="*/ 817 h 880"/>
                  <a:gd name="T8" fmla="*/ 4763 w 1684"/>
                  <a:gd name="T9" fmla="*/ 1974 h 880"/>
                  <a:gd name="T10" fmla="*/ 5731 w 1684"/>
                  <a:gd name="T11" fmla="*/ 1902 h 880"/>
                  <a:gd name="T12" fmla="*/ 6515 w 1684"/>
                  <a:gd name="T13" fmla="*/ 2004 h 880"/>
                  <a:gd name="T14" fmla="*/ 6787 w 1684"/>
                  <a:gd name="T15" fmla="*/ 1841 h 880"/>
                  <a:gd name="T16" fmla="*/ 6053 w 1684"/>
                  <a:gd name="T17" fmla="*/ 1512 h 880"/>
                  <a:gd name="T18" fmla="*/ 5754 w 1684"/>
                  <a:gd name="T19" fmla="*/ 1167 h 880"/>
                  <a:gd name="T20" fmla="*/ 5519 w 1684"/>
                  <a:gd name="T21" fmla="*/ 1200 h 880"/>
                  <a:gd name="T22" fmla="*/ 5799 w 1684"/>
                  <a:gd name="T23" fmla="*/ 1512 h 880"/>
                  <a:gd name="T24" fmla="*/ 6360 w 1684"/>
                  <a:gd name="T25" fmla="*/ 1844 h 880"/>
                  <a:gd name="T26" fmla="*/ 5696 w 1684"/>
                  <a:gd name="T27" fmla="*/ 1792 h 880"/>
                  <a:gd name="T28" fmla="*/ 4912 w 1684"/>
                  <a:gd name="T29" fmla="*/ 1852 h 880"/>
                  <a:gd name="T30" fmla="*/ 5057 w 1684"/>
                  <a:gd name="T31" fmla="*/ 1479 h 880"/>
                  <a:gd name="T32" fmla="*/ 5393 w 1684"/>
                  <a:gd name="T33" fmla="*/ 1225 h 880"/>
                  <a:gd name="T34" fmla="*/ 5000 w 1684"/>
                  <a:gd name="T35" fmla="*/ 1257 h 880"/>
                  <a:gd name="T36" fmla="*/ 4695 w 1684"/>
                  <a:gd name="T37" fmla="*/ 1499 h 880"/>
                  <a:gd name="T38" fmla="*/ 4591 w 1684"/>
                  <a:gd name="T39" fmla="*/ 1802 h 880"/>
                  <a:gd name="T40" fmla="*/ 432 w 1684"/>
                  <a:gd name="T41" fmla="*/ 706 h 880"/>
                  <a:gd name="T42" fmla="*/ 322 w 1684"/>
                  <a:gd name="T43" fmla="*/ 489 h 880"/>
                  <a:gd name="T44" fmla="*/ 415 w 1684"/>
                  <a:gd name="T45" fmla="*/ 217 h 880"/>
                  <a:gd name="T46" fmla="*/ 873 w 1684"/>
                  <a:gd name="T47" fmla="*/ 0 h 880"/>
                  <a:gd name="T48" fmla="*/ 628 w 1684"/>
                  <a:gd name="T49" fmla="*/ 0 h 880"/>
                  <a:gd name="T50" fmla="*/ 628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2" name="Freeform 15">
                <a:extLst>
                  <a:ext uri="{FF2B5EF4-FFF2-40B4-BE49-F238E27FC236}">
                    <a16:creationId xmlns:a16="http://schemas.microsoft.com/office/drawing/2014/main" id="{419E6928-DEA4-4668-AC3F-8E8F3E5610D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324" y="158"/>
                <a:ext cx="1686" cy="614"/>
              </a:xfrm>
              <a:custGeom>
                <a:avLst/>
                <a:gdLst>
                  <a:gd name="T0" fmla="*/ 404 w 1190"/>
                  <a:gd name="T1" fmla="*/ 0 h 500"/>
                  <a:gd name="T2" fmla="*/ 4796 w 1190"/>
                  <a:gd name="T3" fmla="*/ 1114 h 500"/>
                  <a:gd name="T4" fmla="*/ 4334 w 1190"/>
                  <a:gd name="T5" fmla="*/ 1137 h 500"/>
                  <a:gd name="T6" fmla="*/ 0 w 1190"/>
                  <a:gd name="T7" fmla="*/ 61 h 500"/>
                  <a:gd name="T8" fmla="*/ 404 w 1190"/>
                  <a:gd name="T9" fmla="*/ 0 h 500"/>
                  <a:gd name="T10" fmla="*/ 404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3" name="Freeform 16">
                <a:extLst>
                  <a:ext uri="{FF2B5EF4-FFF2-40B4-BE49-F238E27FC236}">
                    <a16:creationId xmlns:a16="http://schemas.microsoft.com/office/drawing/2014/main" id="{F97614BF-F276-40F6-81AC-4267A6DBF2E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409" y="251"/>
                <a:ext cx="227" cy="410"/>
              </a:xfrm>
              <a:custGeom>
                <a:avLst/>
                <a:gdLst>
                  <a:gd name="T0" fmla="*/ 471 w 160"/>
                  <a:gd name="T1" fmla="*/ 0 h 335"/>
                  <a:gd name="T2" fmla="*/ 77 w 160"/>
                  <a:gd name="T3" fmla="*/ 239 h 335"/>
                  <a:gd name="T4" fmla="*/ 0 w 160"/>
                  <a:gd name="T5" fmla="*/ 515 h 335"/>
                  <a:gd name="T6" fmla="*/ 135 w 160"/>
                  <a:gd name="T7" fmla="*/ 704 h 335"/>
                  <a:gd name="T8" fmla="*/ 380 w 160"/>
                  <a:gd name="T9" fmla="*/ 751 h 335"/>
                  <a:gd name="T10" fmla="*/ 308 w 160"/>
                  <a:gd name="T11" fmla="*/ 344 h 335"/>
                  <a:gd name="T12" fmla="*/ 648 w 160"/>
                  <a:gd name="T13" fmla="*/ 39 h 335"/>
                  <a:gd name="T14" fmla="*/ 471 w 160"/>
                  <a:gd name="T15" fmla="*/ 0 h 335"/>
                  <a:gd name="T16" fmla="*/ 471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14" name="Freeform 17">
                <a:extLst>
                  <a:ext uri="{FF2B5EF4-FFF2-40B4-BE49-F238E27FC236}">
                    <a16:creationId xmlns:a16="http://schemas.microsoft.com/office/drawing/2014/main" id="{A725A83B-E22D-4E3A-80A9-F01A465F9C6E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46" y="536"/>
                <a:ext cx="691" cy="364"/>
              </a:xfrm>
              <a:custGeom>
                <a:avLst/>
                <a:gdLst>
                  <a:gd name="T0" fmla="*/ 57 w 489"/>
                  <a:gd name="T1" fmla="*/ 79 h 296"/>
                  <a:gd name="T2" fmla="*/ 637 w 489"/>
                  <a:gd name="T3" fmla="*/ 151 h 296"/>
                  <a:gd name="T4" fmla="*/ 1292 w 489"/>
                  <a:gd name="T5" fmla="*/ 314 h 296"/>
                  <a:gd name="T6" fmla="*/ 1755 w 489"/>
                  <a:gd name="T7" fmla="*/ 557 h 296"/>
                  <a:gd name="T8" fmla="*/ 1300 w 489"/>
                  <a:gd name="T9" fmla="*/ 526 h 296"/>
                  <a:gd name="T10" fmla="*/ 553 w 489"/>
                  <a:gd name="T11" fmla="*/ 334 h 296"/>
                  <a:gd name="T12" fmla="*/ 199 w 489"/>
                  <a:gd name="T13" fmla="*/ 183 h 296"/>
                  <a:gd name="T14" fmla="*/ 425 w 489"/>
                  <a:gd name="T15" fmla="*/ 373 h 296"/>
                  <a:gd name="T16" fmla="*/ 1084 w 489"/>
                  <a:gd name="T17" fmla="*/ 617 h 296"/>
                  <a:gd name="T18" fmla="*/ 1857 w 489"/>
                  <a:gd name="T19" fmla="*/ 678 h 296"/>
                  <a:gd name="T20" fmla="*/ 1949 w 489"/>
                  <a:gd name="T21" fmla="*/ 512 h 296"/>
                  <a:gd name="T22" fmla="*/ 1571 w 489"/>
                  <a:gd name="T23" fmla="*/ 275 h 296"/>
                  <a:gd name="T24" fmla="*/ 677 w 489"/>
                  <a:gd name="T25" fmla="*/ 39 h 296"/>
                  <a:gd name="T26" fmla="*/ 0 w 489"/>
                  <a:gd name="T27" fmla="*/ 0 h 296"/>
                  <a:gd name="T28" fmla="*/ 57 w 489"/>
                  <a:gd name="T29" fmla="*/ 79 h 296"/>
                  <a:gd name="T30" fmla="*/ 57 w 489"/>
                  <a:gd name="T31" fmla="*/ 79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</p:grpSp>
      <p:grpSp>
        <p:nvGrpSpPr>
          <p:cNvPr id="15" name="Group 18">
            <a:extLst>
              <a:ext uri="{FF2B5EF4-FFF2-40B4-BE49-F238E27FC236}">
                <a16:creationId xmlns:a16="http://schemas.microsoft.com/office/drawing/2014/main" id="{3CE907DC-0EC5-45C9-A43C-5941CAAE6655}"/>
              </a:ext>
            </a:extLst>
          </p:cNvPr>
          <p:cNvGrpSpPr>
            <a:grpSpLocks/>
          </p:cNvGrpSpPr>
          <p:nvPr/>
        </p:nvGrpSpPr>
        <p:grpSpPr bwMode="auto">
          <a:xfrm>
            <a:off x="7915275" y="4368800"/>
            <a:ext cx="742950" cy="1058863"/>
            <a:chOff x="4986" y="2752"/>
            <a:chExt cx="468" cy="667"/>
          </a:xfrm>
        </p:grpSpPr>
        <p:sp>
          <p:nvSpPr>
            <p:cNvPr id="16" name="Freeform 19">
              <a:extLst>
                <a:ext uri="{FF2B5EF4-FFF2-40B4-BE49-F238E27FC236}">
                  <a16:creationId xmlns:a16="http://schemas.microsoft.com/office/drawing/2014/main" id="{11DAB3A8-3732-4A40-AEEB-BD235E1515FE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909" y="2936"/>
              <a:ext cx="629" cy="293"/>
            </a:xfrm>
            <a:custGeom>
              <a:avLst/>
              <a:gdLst>
                <a:gd name="T0" fmla="*/ 313 w 794"/>
                <a:gd name="T1" fmla="*/ 99 h 414"/>
                <a:gd name="T2" fmla="*/ 280 w 794"/>
                <a:gd name="T3" fmla="*/ 80 h 414"/>
                <a:gd name="T4" fmla="*/ 219 w 794"/>
                <a:gd name="T5" fmla="*/ 52 h 414"/>
                <a:gd name="T6" fmla="*/ 28 w 794"/>
                <a:gd name="T7" fmla="*/ 0 h 414"/>
                <a:gd name="T8" fmla="*/ 9 w 794"/>
                <a:gd name="T9" fmla="*/ 5 h 414"/>
                <a:gd name="T10" fmla="*/ 0 w 794"/>
                <a:gd name="T11" fmla="*/ 21 h 414"/>
                <a:gd name="T12" fmla="*/ 10 w 794"/>
                <a:gd name="T13" fmla="*/ 39 h 414"/>
                <a:gd name="T14" fmla="*/ 225 w 794"/>
                <a:gd name="T15" fmla="*/ 103 h 414"/>
                <a:gd name="T16" fmla="*/ 272 w 794"/>
                <a:gd name="T17" fmla="*/ 98 h 414"/>
                <a:gd name="T18" fmla="*/ 310 w 794"/>
                <a:gd name="T19" fmla="*/ 104 h 414"/>
                <a:gd name="T20" fmla="*/ 313 w 794"/>
                <a:gd name="T21" fmla="*/ 99 h 414"/>
                <a:gd name="T22" fmla="*/ 313 w 794"/>
                <a:gd name="T23" fmla="*/ 99 h 414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794" h="414">
                  <a:moveTo>
                    <a:pt x="794" y="395"/>
                  </a:moveTo>
                  <a:lnTo>
                    <a:pt x="710" y="318"/>
                  </a:lnTo>
                  <a:lnTo>
                    <a:pt x="556" y="210"/>
                  </a:lnTo>
                  <a:lnTo>
                    <a:pt x="71" y="0"/>
                  </a:lnTo>
                  <a:lnTo>
                    <a:pt x="23" y="20"/>
                  </a:lnTo>
                  <a:lnTo>
                    <a:pt x="0" y="83"/>
                  </a:lnTo>
                  <a:lnTo>
                    <a:pt x="28" y="155"/>
                  </a:lnTo>
                  <a:lnTo>
                    <a:pt x="570" y="409"/>
                  </a:lnTo>
                  <a:lnTo>
                    <a:pt x="689" y="393"/>
                  </a:lnTo>
                  <a:lnTo>
                    <a:pt x="785" y="414"/>
                  </a:lnTo>
                  <a:lnTo>
                    <a:pt x="794" y="395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7" name="Freeform 20">
              <a:extLst>
                <a:ext uri="{FF2B5EF4-FFF2-40B4-BE49-F238E27FC236}">
                  <a16:creationId xmlns:a16="http://schemas.microsoft.com/office/drawing/2014/main" id="{A98259B9-5689-4863-A7E4-DBE9A12EF7FC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4893" y="2923"/>
              <a:ext cx="627" cy="290"/>
            </a:xfrm>
            <a:custGeom>
              <a:avLst/>
              <a:gdLst>
                <a:gd name="T0" fmla="*/ 3 w 1586"/>
                <a:gd name="T1" fmla="*/ 0 h 821"/>
                <a:gd name="T2" fmla="*/ 32 w 1586"/>
                <a:gd name="T3" fmla="*/ 8 h 821"/>
                <a:gd name="T4" fmla="*/ 35 w 1586"/>
                <a:gd name="T5" fmla="*/ 10 h 821"/>
                <a:gd name="T6" fmla="*/ 39 w 1586"/>
                <a:gd name="T7" fmla="*/ 12 h 821"/>
                <a:gd name="T8" fmla="*/ 38 w 1586"/>
                <a:gd name="T9" fmla="*/ 13 h 821"/>
                <a:gd name="T10" fmla="*/ 33 w 1586"/>
                <a:gd name="T11" fmla="*/ 12 h 821"/>
                <a:gd name="T12" fmla="*/ 28 w 1586"/>
                <a:gd name="T13" fmla="*/ 13 h 821"/>
                <a:gd name="T14" fmla="*/ 1 w 1586"/>
                <a:gd name="T15" fmla="*/ 5 h 821"/>
                <a:gd name="T16" fmla="*/ 0 w 1586"/>
                <a:gd name="T17" fmla="*/ 2 h 821"/>
                <a:gd name="T18" fmla="*/ 1 w 1586"/>
                <a:gd name="T19" fmla="*/ 0 h 821"/>
                <a:gd name="T20" fmla="*/ 3 w 1586"/>
                <a:gd name="T21" fmla="*/ 0 h 821"/>
                <a:gd name="T22" fmla="*/ 3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18" name="Freeform 21">
              <a:extLst>
                <a:ext uri="{FF2B5EF4-FFF2-40B4-BE49-F238E27FC236}">
                  <a16:creationId xmlns:a16="http://schemas.microsoft.com/office/drawing/2014/main" id="{318989A2-8C34-45B9-960D-4CDA63E927F8}"/>
                </a:ext>
              </a:extLst>
            </p:cNvPr>
            <p:cNvSpPr>
              <a:spLocks/>
            </p:cNvSpPr>
            <p:nvPr userDrawn="1"/>
          </p:nvSpPr>
          <p:spPr bwMode="auto">
            <a:xfrm rot="7320404">
              <a:off x="5000" y="2913"/>
              <a:ext cx="416" cy="265"/>
            </a:xfrm>
            <a:custGeom>
              <a:avLst/>
              <a:gdLst>
                <a:gd name="T0" fmla="*/ 0 w 1049"/>
                <a:gd name="T1" fmla="*/ 5 h 747"/>
                <a:gd name="T2" fmla="*/ 23 w 1049"/>
                <a:gd name="T3" fmla="*/ 12 h 747"/>
                <a:gd name="T4" fmla="*/ 23 w 1049"/>
                <a:gd name="T5" fmla="*/ 9 h 747"/>
                <a:gd name="T6" fmla="*/ 26 w 1049"/>
                <a:gd name="T7" fmla="*/ 7 h 747"/>
                <a:gd name="T8" fmla="*/ 2 w 1049"/>
                <a:gd name="T9" fmla="*/ 0 h 747"/>
                <a:gd name="T10" fmla="*/ 0 w 1049"/>
                <a:gd name="T11" fmla="*/ 2 h 747"/>
                <a:gd name="T12" fmla="*/ 0 w 1049"/>
                <a:gd name="T13" fmla="*/ 5 h 747"/>
                <a:gd name="T14" fmla="*/ 0 w 1049"/>
                <a:gd name="T15" fmla="*/ 5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grpSp>
          <p:nvGrpSpPr>
            <p:cNvPr id="19" name="Group 22">
              <a:extLst>
                <a:ext uri="{FF2B5EF4-FFF2-40B4-BE49-F238E27FC236}">
                  <a16:creationId xmlns:a16="http://schemas.microsoft.com/office/drawing/2014/main" id="{256B73D1-F005-42F6-A545-D538F72D37D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986" y="2752"/>
              <a:ext cx="468" cy="667"/>
              <a:chOff x="4986" y="2752"/>
              <a:chExt cx="468" cy="667"/>
            </a:xfrm>
          </p:grpSpPr>
          <p:sp>
            <p:nvSpPr>
              <p:cNvPr id="20" name="Freeform 23">
                <a:extLst>
                  <a:ext uri="{FF2B5EF4-FFF2-40B4-BE49-F238E27FC236}">
                    <a16:creationId xmlns:a16="http://schemas.microsoft.com/office/drawing/2014/main" id="{41B35A40-4D03-4372-B8F1-9D4B15A7B30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987" y="3190"/>
                <a:ext cx="59" cy="61"/>
              </a:xfrm>
              <a:custGeom>
                <a:avLst/>
                <a:gdLst>
                  <a:gd name="T0" fmla="*/ 3 w 150"/>
                  <a:gd name="T1" fmla="*/ 0 h 173"/>
                  <a:gd name="T2" fmla="*/ 1 w 150"/>
                  <a:gd name="T3" fmla="*/ 1 h 173"/>
                  <a:gd name="T4" fmla="*/ 0 w 150"/>
                  <a:gd name="T5" fmla="*/ 3 h 173"/>
                  <a:gd name="T6" fmla="*/ 2 w 150"/>
                  <a:gd name="T7" fmla="*/ 2 h 173"/>
                  <a:gd name="T8" fmla="*/ 2 w 150"/>
                  <a:gd name="T9" fmla="*/ 1 h 173"/>
                  <a:gd name="T10" fmla="*/ 4 w 150"/>
                  <a:gd name="T11" fmla="*/ 0 h 173"/>
                  <a:gd name="T12" fmla="*/ 3 w 150"/>
                  <a:gd name="T13" fmla="*/ 0 h 173"/>
                  <a:gd name="T14" fmla="*/ 3 w 150"/>
                  <a:gd name="T15" fmla="*/ 0 h 173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150" h="173">
                    <a:moveTo>
                      <a:pt x="110" y="0"/>
                    </a:moveTo>
                    <a:lnTo>
                      <a:pt x="40" y="66"/>
                    </a:lnTo>
                    <a:lnTo>
                      <a:pt x="0" y="173"/>
                    </a:lnTo>
                    <a:lnTo>
                      <a:pt x="80" y="160"/>
                    </a:lnTo>
                    <a:lnTo>
                      <a:pt x="103" y="84"/>
                    </a:lnTo>
                    <a:lnTo>
                      <a:pt x="150" y="27"/>
                    </a:lnTo>
                    <a:lnTo>
                      <a:pt x="11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1" name="Freeform 24">
                <a:extLst>
                  <a:ext uri="{FF2B5EF4-FFF2-40B4-BE49-F238E27FC236}">
                    <a16:creationId xmlns:a16="http://schemas.microsoft.com/office/drawing/2014/main" id="{EF16A6D1-7330-40CE-BE5B-CF8B08D6D09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4887" y="2930"/>
                <a:ext cx="667" cy="311"/>
              </a:xfrm>
              <a:custGeom>
                <a:avLst/>
                <a:gdLst>
                  <a:gd name="T0" fmla="*/ 4 w 1684"/>
                  <a:gd name="T1" fmla="*/ 0 h 880"/>
                  <a:gd name="T2" fmla="*/ 2 w 1684"/>
                  <a:gd name="T3" fmla="*/ 1 h 880"/>
                  <a:gd name="T4" fmla="*/ 0 w 1684"/>
                  <a:gd name="T5" fmla="*/ 3 h 880"/>
                  <a:gd name="T6" fmla="*/ 2 w 1684"/>
                  <a:gd name="T7" fmla="*/ 6 h 880"/>
                  <a:gd name="T8" fmla="*/ 29 w 1684"/>
                  <a:gd name="T9" fmla="*/ 13 h 880"/>
                  <a:gd name="T10" fmla="*/ 35 w 1684"/>
                  <a:gd name="T11" fmla="*/ 13 h 880"/>
                  <a:gd name="T12" fmla="*/ 40 w 1684"/>
                  <a:gd name="T13" fmla="*/ 14 h 880"/>
                  <a:gd name="T14" fmla="*/ 42 w 1684"/>
                  <a:gd name="T15" fmla="*/ 13 h 880"/>
                  <a:gd name="T16" fmla="*/ 37 w 1684"/>
                  <a:gd name="T17" fmla="*/ 10 h 880"/>
                  <a:gd name="T18" fmla="*/ 35 w 1684"/>
                  <a:gd name="T19" fmla="*/ 8 h 880"/>
                  <a:gd name="T20" fmla="*/ 34 w 1684"/>
                  <a:gd name="T21" fmla="*/ 8 h 880"/>
                  <a:gd name="T22" fmla="*/ 36 w 1684"/>
                  <a:gd name="T23" fmla="*/ 10 h 880"/>
                  <a:gd name="T24" fmla="*/ 39 w 1684"/>
                  <a:gd name="T25" fmla="*/ 13 h 880"/>
                  <a:gd name="T26" fmla="*/ 35 w 1684"/>
                  <a:gd name="T27" fmla="*/ 12 h 880"/>
                  <a:gd name="T28" fmla="*/ 30 w 1684"/>
                  <a:gd name="T29" fmla="*/ 13 h 880"/>
                  <a:gd name="T30" fmla="*/ 31 w 1684"/>
                  <a:gd name="T31" fmla="*/ 10 h 880"/>
                  <a:gd name="T32" fmla="*/ 33 w 1684"/>
                  <a:gd name="T33" fmla="*/ 8 h 880"/>
                  <a:gd name="T34" fmla="*/ 30 w 1684"/>
                  <a:gd name="T35" fmla="*/ 8 h 880"/>
                  <a:gd name="T36" fmla="*/ 29 w 1684"/>
                  <a:gd name="T37" fmla="*/ 10 h 880"/>
                  <a:gd name="T38" fmla="*/ 28 w 1684"/>
                  <a:gd name="T39" fmla="*/ 12 h 880"/>
                  <a:gd name="T40" fmla="*/ 3 w 1684"/>
                  <a:gd name="T41" fmla="*/ 5 h 880"/>
                  <a:gd name="T42" fmla="*/ 2 w 1684"/>
                  <a:gd name="T43" fmla="*/ 4 h 880"/>
                  <a:gd name="T44" fmla="*/ 2 w 1684"/>
                  <a:gd name="T45" fmla="*/ 1 h 880"/>
                  <a:gd name="T46" fmla="*/ 5 w 1684"/>
                  <a:gd name="T47" fmla="*/ 0 h 880"/>
                  <a:gd name="T48" fmla="*/ 4 w 1684"/>
                  <a:gd name="T49" fmla="*/ 0 h 880"/>
                  <a:gd name="T50" fmla="*/ 4 w 1684"/>
                  <a:gd name="T51" fmla="*/ 0 h 880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684" h="880">
                    <a:moveTo>
                      <a:pt x="156" y="0"/>
                    </a:moveTo>
                    <a:lnTo>
                      <a:pt x="63" y="52"/>
                    </a:lnTo>
                    <a:lnTo>
                      <a:pt x="0" y="208"/>
                    </a:lnTo>
                    <a:lnTo>
                      <a:pt x="67" y="358"/>
                    </a:lnTo>
                    <a:lnTo>
                      <a:pt x="1182" y="867"/>
                    </a:lnTo>
                    <a:lnTo>
                      <a:pt x="1422" y="835"/>
                    </a:lnTo>
                    <a:lnTo>
                      <a:pt x="1616" y="880"/>
                    </a:lnTo>
                    <a:lnTo>
                      <a:pt x="1684" y="808"/>
                    </a:lnTo>
                    <a:lnTo>
                      <a:pt x="1502" y="664"/>
                    </a:lnTo>
                    <a:lnTo>
                      <a:pt x="1428" y="512"/>
                    </a:lnTo>
                    <a:lnTo>
                      <a:pt x="1369" y="527"/>
                    </a:lnTo>
                    <a:lnTo>
                      <a:pt x="1439" y="664"/>
                    </a:lnTo>
                    <a:lnTo>
                      <a:pt x="1578" y="810"/>
                    </a:lnTo>
                    <a:lnTo>
                      <a:pt x="1413" y="787"/>
                    </a:lnTo>
                    <a:lnTo>
                      <a:pt x="1219" y="814"/>
                    </a:lnTo>
                    <a:lnTo>
                      <a:pt x="1255" y="650"/>
                    </a:lnTo>
                    <a:lnTo>
                      <a:pt x="1338" y="538"/>
                    </a:lnTo>
                    <a:lnTo>
                      <a:pt x="1241" y="552"/>
                    </a:lnTo>
                    <a:lnTo>
                      <a:pt x="1165" y="658"/>
                    </a:lnTo>
                    <a:lnTo>
                      <a:pt x="1139" y="791"/>
                    </a:lnTo>
                    <a:lnTo>
                      <a:pt x="107" y="310"/>
                    </a:lnTo>
                    <a:lnTo>
                      <a:pt x="80" y="215"/>
                    </a:lnTo>
                    <a:lnTo>
                      <a:pt x="103" y="95"/>
                    </a:lnTo>
                    <a:lnTo>
                      <a:pt x="217" y="0"/>
                    </a:lnTo>
                    <a:lnTo>
                      <a:pt x="15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2" name="Freeform 25">
                <a:extLst>
                  <a:ext uri="{FF2B5EF4-FFF2-40B4-BE49-F238E27FC236}">
                    <a16:creationId xmlns:a16="http://schemas.microsoft.com/office/drawing/2014/main" id="{7722A166-6B5A-4CD0-A5DF-20AF5104EA7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062" y="2997"/>
                <a:ext cx="472" cy="176"/>
              </a:xfrm>
              <a:custGeom>
                <a:avLst/>
                <a:gdLst>
                  <a:gd name="T0" fmla="*/ 2 w 1190"/>
                  <a:gd name="T1" fmla="*/ 0 h 500"/>
                  <a:gd name="T2" fmla="*/ 29 w 1190"/>
                  <a:gd name="T3" fmla="*/ 7 h 500"/>
                  <a:gd name="T4" fmla="*/ 27 w 1190"/>
                  <a:gd name="T5" fmla="*/ 8 h 500"/>
                  <a:gd name="T6" fmla="*/ 0 w 1190"/>
                  <a:gd name="T7" fmla="*/ 0 h 500"/>
                  <a:gd name="T8" fmla="*/ 2 w 1190"/>
                  <a:gd name="T9" fmla="*/ 0 h 500"/>
                  <a:gd name="T10" fmla="*/ 2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3" name="Freeform 26">
                <a:extLst>
                  <a:ext uri="{FF2B5EF4-FFF2-40B4-BE49-F238E27FC236}">
                    <a16:creationId xmlns:a16="http://schemas.microsoft.com/office/drawing/2014/main" id="{F627501E-8854-4671-8E0D-A5E860743EC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365" y="2873"/>
                <a:ext cx="63" cy="118"/>
              </a:xfrm>
              <a:custGeom>
                <a:avLst/>
                <a:gdLst>
                  <a:gd name="T0" fmla="*/ 3 w 160"/>
                  <a:gd name="T1" fmla="*/ 0 h 335"/>
                  <a:gd name="T2" fmla="*/ 0 w 160"/>
                  <a:gd name="T3" fmla="*/ 2 h 335"/>
                  <a:gd name="T4" fmla="*/ 0 w 160"/>
                  <a:gd name="T5" fmla="*/ 4 h 335"/>
                  <a:gd name="T6" fmla="*/ 1 w 160"/>
                  <a:gd name="T7" fmla="*/ 5 h 335"/>
                  <a:gd name="T8" fmla="*/ 2 w 160"/>
                  <a:gd name="T9" fmla="*/ 5 h 335"/>
                  <a:gd name="T10" fmla="*/ 2 w 160"/>
                  <a:gd name="T11" fmla="*/ 2 h 335"/>
                  <a:gd name="T12" fmla="*/ 4 w 160"/>
                  <a:gd name="T13" fmla="*/ 0 h 335"/>
                  <a:gd name="T14" fmla="*/ 3 w 160"/>
                  <a:gd name="T15" fmla="*/ 0 h 335"/>
                  <a:gd name="T16" fmla="*/ 3 w 160"/>
                  <a:gd name="T17" fmla="*/ 0 h 335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160" h="335">
                    <a:moveTo>
                      <a:pt x="116" y="0"/>
                    </a:moveTo>
                    <a:lnTo>
                      <a:pt x="19" y="106"/>
                    </a:lnTo>
                    <a:lnTo>
                      <a:pt x="0" y="230"/>
                    </a:lnTo>
                    <a:lnTo>
                      <a:pt x="33" y="314"/>
                    </a:lnTo>
                    <a:lnTo>
                      <a:pt x="94" y="335"/>
                    </a:lnTo>
                    <a:lnTo>
                      <a:pt x="76" y="154"/>
                    </a:lnTo>
                    <a:lnTo>
                      <a:pt x="160" y="17"/>
                    </a:lnTo>
                    <a:lnTo>
                      <a:pt x="11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24" name="Freeform 27">
                <a:extLst>
                  <a:ext uri="{FF2B5EF4-FFF2-40B4-BE49-F238E27FC236}">
                    <a16:creationId xmlns:a16="http://schemas.microsoft.com/office/drawing/2014/main" id="{11AA2499-0724-449C-A78A-2F9247F1F2DF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7320404">
                <a:off x="5137" y="3000"/>
                <a:ext cx="193" cy="104"/>
              </a:xfrm>
              <a:custGeom>
                <a:avLst/>
                <a:gdLst>
                  <a:gd name="T0" fmla="*/ 0 w 489"/>
                  <a:gd name="T1" fmla="*/ 0 h 296"/>
                  <a:gd name="T2" fmla="*/ 4 w 489"/>
                  <a:gd name="T3" fmla="*/ 1 h 296"/>
                  <a:gd name="T4" fmla="*/ 8 w 489"/>
                  <a:gd name="T5" fmla="*/ 2 h 296"/>
                  <a:gd name="T6" fmla="*/ 11 w 489"/>
                  <a:gd name="T7" fmla="*/ 4 h 296"/>
                  <a:gd name="T8" fmla="*/ 8 w 489"/>
                  <a:gd name="T9" fmla="*/ 4 h 296"/>
                  <a:gd name="T10" fmla="*/ 4 w 489"/>
                  <a:gd name="T11" fmla="*/ 2 h 296"/>
                  <a:gd name="T12" fmla="*/ 1 w 489"/>
                  <a:gd name="T13" fmla="*/ 1 h 296"/>
                  <a:gd name="T14" fmla="*/ 3 w 489"/>
                  <a:gd name="T15" fmla="*/ 2 h 296"/>
                  <a:gd name="T16" fmla="*/ 7 w 489"/>
                  <a:gd name="T17" fmla="*/ 4 h 296"/>
                  <a:gd name="T18" fmla="*/ 11 w 489"/>
                  <a:gd name="T19" fmla="*/ 5 h 296"/>
                  <a:gd name="T20" fmla="*/ 12 w 489"/>
                  <a:gd name="T21" fmla="*/ 4 h 296"/>
                  <a:gd name="T22" fmla="*/ 9 w 489"/>
                  <a:gd name="T23" fmla="*/ 2 h 296"/>
                  <a:gd name="T24" fmla="*/ 4 w 489"/>
                  <a:gd name="T25" fmla="*/ 0 h 296"/>
                  <a:gd name="T26" fmla="*/ 0 w 489"/>
                  <a:gd name="T27" fmla="*/ 0 h 296"/>
                  <a:gd name="T28" fmla="*/ 0 w 489"/>
                  <a:gd name="T29" fmla="*/ 0 h 296"/>
                  <a:gd name="T30" fmla="*/ 0 w 489"/>
                  <a:gd name="T31" fmla="*/ 0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</p:grpSp>
      </p:grpSp>
      <p:sp>
        <p:nvSpPr>
          <p:cNvPr id="25" name="Freeform 28">
            <a:extLst>
              <a:ext uri="{FF2B5EF4-FFF2-40B4-BE49-F238E27FC236}">
                <a16:creationId xmlns:a16="http://schemas.microsoft.com/office/drawing/2014/main" id="{81A16E0B-4941-44D2-A856-9ED66FB37641}"/>
              </a:ext>
            </a:extLst>
          </p:cNvPr>
          <p:cNvSpPr>
            <a:spLocks/>
          </p:cNvSpPr>
          <p:nvPr/>
        </p:nvSpPr>
        <p:spPr bwMode="auto">
          <a:xfrm>
            <a:off x="901700" y="5054600"/>
            <a:ext cx="6807200" cy="728663"/>
          </a:xfrm>
          <a:custGeom>
            <a:avLst/>
            <a:gdLst>
              <a:gd name="T0" fmla="*/ 0 w 4288"/>
              <a:gd name="T1" fmla="*/ 0 h 459"/>
              <a:gd name="T2" fmla="*/ 2147483646 w 4288"/>
              <a:gd name="T3" fmla="*/ 2147483646 h 459"/>
              <a:gd name="T4" fmla="*/ 2147483646 w 4288"/>
              <a:gd name="T5" fmla="*/ 2147483646 h 459"/>
              <a:gd name="T6" fmla="*/ 2147483646 w 4288"/>
              <a:gd name="T7" fmla="*/ 2147483646 h 459"/>
              <a:gd name="T8" fmla="*/ 2147483646 w 4288"/>
              <a:gd name="T9" fmla="*/ 2147483646 h 459"/>
              <a:gd name="T10" fmla="*/ 2147483646 w 4288"/>
              <a:gd name="T11" fmla="*/ 2147483646 h 459"/>
              <a:gd name="T12" fmla="*/ 2147483646 w 4288"/>
              <a:gd name="T13" fmla="*/ 2147483646 h 45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0" t="0" r="r" b="b"/>
            <a:pathLst>
              <a:path w="4288" h="459">
                <a:moveTo>
                  <a:pt x="0" y="0"/>
                </a:moveTo>
                <a:cubicBezTo>
                  <a:pt x="136" y="43"/>
                  <a:pt x="556" y="232"/>
                  <a:pt x="816" y="256"/>
                </a:cubicBezTo>
                <a:cubicBezTo>
                  <a:pt x="1076" y="280"/>
                  <a:pt x="1387" y="124"/>
                  <a:pt x="1560" y="144"/>
                </a:cubicBezTo>
                <a:cubicBezTo>
                  <a:pt x="1733" y="164"/>
                  <a:pt x="1725" y="375"/>
                  <a:pt x="1856" y="376"/>
                </a:cubicBezTo>
                <a:cubicBezTo>
                  <a:pt x="1987" y="377"/>
                  <a:pt x="2064" y="139"/>
                  <a:pt x="2344" y="152"/>
                </a:cubicBezTo>
                <a:cubicBezTo>
                  <a:pt x="2624" y="165"/>
                  <a:pt x="3212" y="459"/>
                  <a:pt x="3536" y="456"/>
                </a:cubicBezTo>
                <a:cubicBezTo>
                  <a:pt x="3860" y="453"/>
                  <a:pt x="4165" y="188"/>
                  <a:pt x="4288" y="136"/>
                </a:cubicBezTo>
              </a:path>
            </a:pathLst>
          </a:custGeom>
          <a:noFill/>
          <a:ln w="76200" cap="flat" cmpd="sng">
            <a:solidFill>
              <a:schemeClr val="folHlink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26" name="Freeform 29">
            <a:extLst>
              <a:ext uri="{FF2B5EF4-FFF2-40B4-BE49-F238E27FC236}">
                <a16:creationId xmlns:a16="http://schemas.microsoft.com/office/drawing/2014/main" id="{B390B1BB-A6B9-47C2-A011-19750575EBD9}"/>
              </a:ext>
            </a:extLst>
          </p:cNvPr>
          <p:cNvSpPr>
            <a:spLocks/>
          </p:cNvSpPr>
          <p:nvPr/>
        </p:nvSpPr>
        <p:spPr bwMode="auto">
          <a:xfrm>
            <a:off x="4076700" y="1930400"/>
            <a:ext cx="889000" cy="381000"/>
          </a:xfrm>
          <a:custGeom>
            <a:avLst/>
            <a:gdLst>
              <a:gd name="T0" fmla="*/ 0 w 560"/>
              <a:gd name="T1" fmla="*/ 2147483646 h 240"/>
              <a:gd name="T2" fmla="*/ 2147483646 w 560"/>
              <a:gd name="T3" fmla="*/ 2147483646 h 240"/>
              <a:gd name="T4" fmla="*/ 2147483646 w 560"/>
              <a:gd name="T5" fmla="*/ 2147483646 h 240"/>
              <a:gd name="T6" fmla="*/ 2147483646 w 560"/>
              <a:gd name="T7" fmla="*/ 2147483646 h 24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560" h="240">
                <a:moveTo>
                  <a:pt x="0" y="32"/>
                </a:moveTo>
                <a:cubicBezTo>
                  <a:pt x="102" y="89"/>
                  <a:pt x="205" y="147"/>
                  <a:pt x="280" y="144"/>
                </a:cubicBezTo>
                <a:cubicBezTo>
                  <a:pt x="355" y="141"/>
                  <a:pt x="401" y="0"/>
                  <a:pt x="448" y="16"/>
                </a:cubicBezTo>
                <a:cubicBezTo>
                  <a:pt x="495" y="32"/>
                  <a:pt x="541" y="201"/>
                  <a:pt x="560" y="240"/>
                </a:cubicBezTo>
              </a:path>
            </a:pathLst>
          </a:custGeom>
          <a:noFill/>
          <a:ln w="114300" cmpd="sng">
            <a:solidFill>
              <a:schemeClr val="tx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9523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371600" y="1511300"/>
            <a:ext cx="6400800" cy="2273300"/>
          </a:xfrm>
          <a:effectLst>
            <a:outerShdw dist="45791" dir="2021404" algn="ctr" rotWithShape="0">
              <a:schemeClr val="bg2"/>
            </a:outerShdw>
          </a:effectLst>
        </p:spPr>
        <p:txBody>
          <a:bodyPr/>
          <a:lstStyle>
            <a:lvl1pPr>
              <a:defRPr>
                <a:solidFill>
                  <a:schemeClr val="tx2"/>
                </a:solidFill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549400" y="4051300"/>
            <a:ext cx="6032500" cy="1003300"/>
          </a:xfrm>
        </p:spPr>
        <p:txBody>
          <a:bodyPr/>
          <a:lstStyle>
            <a:lvl1pPr marL="0" indent="0" algn="ctr">
              <a:buFontTx/>
              <a:buNone/>
              <a:defRPr sz="2800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7" name="Rectangle 5">
            <a:extLst>
              <a:ext uri="{FF2B5EF4-FFF2-40B4-BE49-F238E27FC236}">
                <a16:creationId xmlns:a16="http://schemas.microsoft.com/office/drawing/2014/main" id="{4475E1D1-E747-457E-B982-B8DC7049C20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8" name="Rectangle 6">
            <a:extLst>
              <a:ext uri="{FF2B5EF4-FFF2-40B4-BE49-F238E27FC236}">
                <a16:creationId xmlns:a16="http://schemas.microsoft.com/office/drawing/2014/main" id="{8899299D-ABFE-40BA-81E9-DD664CCE1B5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" name="Rectangle 7">
            <a:extLst>
              <a:ext uri="{FF2B5EF4-FFF2-40B4-BE49-F238E27FC236}">
                <a16:creationId xmlns:a16="http://schemas.microsoft.com/office/drawing/2014/main" id="{BF73BFCB-F775-4EC1-8B49-A64818B1F2F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48FDFD-AD72-4ACF-8F94-40C74F3C65E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013406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485EC8D4-30C4-4BB8-8A4F-A967FE9D37F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511CBAF-1755-4ED5-855B-4483443F4C6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63763A90-EA71-4DE1-BBE0-C914C19299F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22226-64FB-4B8E-B7BF-1092FCE6AD7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999359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5E3FE997-2396-449E-8E51-8CC930A2002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F61B96E6-E012-4369-86F6-2F4E4C8770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ACA298A4-225C-4BC3-BBB6-8FE0CD1A6B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21A977-370D-494E-A140-D0249051A4B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541397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10100" y="1828800"/>
            <a:ext cx="3771900" cy="3657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744868A-FBA2-4768-BC2E-4D8FF168BD1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88B92EA-BFD6-4D07-A94E-765C7CC5EA4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AD5BF60E-CD4B-4F14-84AA-5E3E2821E8A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1C3299-6B27-4466-A753-5AA3A4694FE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826705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3B970B07-0CD9-4AEF-9030-FFA814454B7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99D4A449-54FB-4AA3-8A0F-159A9C02FAC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7">
            <a:extLst>
              <a:ext uri="{FF2B5EF4-FFF2-40B4-BE49-F238E27FC236}">
                <a16:creationId xmlns:a16="http://schemas.microsoft.com/office/drawing/2014/main" id="{31D17114-F880-4E32-9EB9-60F5DE8450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2BFFA6-89F9-479F-999A-5FC371A604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7348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50915EB-0498-4D67-A8DC-A6DE23C96D0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C83A94A-C43C-45FC-B992-B4001612DFF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46E83D26-5C73-4C58-9D02-E792D5E70B1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82CC4C-D12B-41AC-A9FB-734EED907D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80903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0511C060-5174-41B4-A5AC-2D1CE329C47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F21861CC-FE3C-4CD8-BDBD-7C884938708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7">
            <a:extLst>
              <a:ext uri="{FF2B5EF4-FFF2-40B4-BE49-F238E27FC236}">
                <a16:creationId xmlns:a16="http://schemas.microsoft.com/office/drawing/2014/main" id="{C2A2DF09-CBDE-48AB-B766-65A0001B341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741BE-B17D-4A8D-A7D7-B52F61587FA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92196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>
            <a:extLst>
              <a:ext uri="{FF2B5EF4-FFF2-40B4-BE49-F238E27FC236}">
                <a16:creationId xmlns:a16="http://schemas.microsoft.com/office/drawing/2014/main" id="{20993FBE-29B4-4E55-A8A8-1206C12B942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4E7B24F4-EFDD-43F8-8AC2-8DC42721BCE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7">
            <a:extLst>
              <a:ext uri="{FF2B5EF4-FFF2-40B4-BE49-F238E27FC236}">
                <a16:creationId xmlns:a16="http://schemas.microsoft.com/office/drawing/2014/main" id="{A63EFFC3-FA33-45DB-88C4-5FE8E2C1F1A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B8BC06-4D84-4060-BDF9-F544591BC37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404415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8FBA939-1A91-413B-BC45-F101440DE8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A88EFE5-D9BD-4006-9FDA-24D51207CD6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B5A36541-F5EA-4C12-AD35-42889FA8FFE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64BFA8-03E3-455C-9BB5-0499D47F71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535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259E4BEB-49E1-40F0-9D36-424FF531732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134D2A5-6559-4C5A-B174-0A5104C1091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7">
            <a:extLst>
              <a:ext uri="{FF2B5EF4-FFF2-40B4-BE49-F238E27FC236}">
                <a16:creationId xmlns:a16="http://schemas.microsoft.com/office/drawing/2014/main" id="{D03BEB5E-1C38-4A4C-A5DD-2C1163D16A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67587-2607-4EC9-9F16-764F19A21E1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97690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1A5B961A-C844-436E-9BF6-DA5D738462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BCFC648C-9977-4A6D-877C-A1C66CD23C3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FE034A97-A781-4C1D-BB6E-CDC19DB093B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905D2A-990F-4ACE-BD09-149FFCC5B5E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2523873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57950" y="152400"/>
            <a:ext cx="1924050" cy="53340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52400"/>
            <a:ext cx="5619750" cy="53340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B394A7FB-4124-466F-ABAD-0C22252D7D8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7169FC1-A579-47F2-839F-9E5AB2306CA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2A99DDC1-2692-409B-B6C9-649F158E35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0F5524-75A5-4D39-8CCF-A870AD609E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631970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>
            <a:extLst>
              <a:ext uri="{FF2B5EF4-FFF2-40B4-BE49-F238E27FC236}">
                <a16:creationId xmlns:a16="http://schemas.microsoft.com/office/drawing/2014/main" id="{6C6BD1B5-4309-4119-B26D-175759CA9C59}"/>
              </a:ext>
            </a:extLst>
          </p:cNvPr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5" name="Rectangle 3">
              <a:extLst>
                <a:ext uri="{FF2B5EF4-FFF2-40B4-BE49-F238E27FC236}">
                  <a16:creationId xmlns:a16="http://schemas.microsoft.com/office/drawing/2014/main" id="{2021FBF3-66A9-4930-B5F9-BFBFE466764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6" name="Oval 4">
              <a:extLst>
                <a:ext uri="{FF2B5EF4-FFF2-40B4-BE49-F238E27FC236}">
                  <a16:creationId xmlns:a16="http://schemas.microsoft.com/office/drawing/2014/main" id="{F1FB5E81-670D-4412-B2CD-7CDB58BC00E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7" name="Rectangle 5">
              <a:extLst>
                <a:ext uri="{FF2B5EF4-FFF2-40B4-BE49-F238E27FC236}">
                  <a16:creationId xmlns:a16="http://schemas.microsoft.com/office/drawing/2014/main" id="{FC2AE145-AF49-4848-B5A5-5B9D2E242303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8" name="Freeform 6">
              <a:extLst>
                <a:ext uri="{FF2B5EF4-FFF2-40B4-BE49-F238E27FC236}">
                  <a16:creationId xmlns:a16="http://schemas.microsoft.com/office/drawing/2014/main" id="{3F42997E-316F-45BB-B581-5063E47D509A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9" name="Rectangle 7">
              <a:extLst>
                <a:ext uri="{FF2B5EF4-FFF2-40B4-BE49-F238E27FC236}">
                  <a16:creationId xmlns:a16="http://schemas.microsoft.com/office/drawing/2014/main" id="{52469DBC-453E-4967-A766-24CC4F121D63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0" name="Rectangle 8">
              <a:extLst>
                <a:ext uri="{FF2B5EF4-FFF2-40B4-BE49-F238E27FC236}">
                  <a16:creationId xmlns:a16="http://schemas.microsoft.com/office/drawing/2014/main" id="{DD3645D5-C8C3-476A-B33B-3E1355ABD578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1" name="Rectangle 9">
              <a:extLst>
                <a:ext uri="{FF2B5EF4-FFF2-40B4-BE49-F238E27FC236}">
                  <a16:creationId xmlns:a16="http://schemas.microsoft.com/office/drawing/2014/main" id="{87A4CFCB-E794-4A94-8CEE-7B85ABCBCFD7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B010F85C-C999-47D6-8D48-56C45A2FCFDA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3" name="Rectangle 11">
              <a:extLst>
                <a:ext uri="{FF2B5EF4-FFF2-40B4-BE49-F238E27FC236}">
                  <a16:creationId xmlns:a16="http://schemas.microsoft.com/office/drawing/2014/main" id="{915ACC8E-2F89-43D6-81F5-0C1AD25F0D16}"/>
                </a:ext>
              </a:extLst>
            </p:cNvPr>
            <p:cNvSpPr>
              <a:spLocks noChangeArrowheads="1"/>
            </p:cNvSpPr>
            <p:nvPr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4" name="Freeform 12">
              <a:extLst>
                <a:ext uri="{FF2B5EF4-FFF2-40B4-BE49-F238E27FC236}">
                  <a16:creationId xmlns:a16="http://schemas.microsoft.com/office/drawing/2014/main" id="{9CBCAE30-5412-4901-8789-9EB78CD571B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73433FBD-55E5-45CD-AD3A-755408EAE42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6" name="Freeform 14">
              <a:extLst>
                <a:ext uri="{FF2B5EF4-FFF2-40B4-BE49-F238E27FC236}">
                  <a16:creationId xmlns:a16="http://schemas.microsoft.com/office/drawing/2014/main" id="{E2777D6F-35F4-4C54-A7FE-7FEA84C4F7D7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7" name="Freeform 15">
              <a:extLst>
                <a:ext uri="{FF2B5EF4-FFF2-40B4-BE49-F238E27FC236}">
                  <a16:creationId xmlns:a16="http://schemas.microsoft.com/office/drawing/2014/main" id="{CFD1A29B-A0A4-46FF-B31C-F652B893506E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8" name="Freeform 16">
              <a:extLst>
                <a:ext uri="{FF2B5EF4-FFF2-40B4-BE49-F238E27FC236}">
                  <a16:creationId xmlns:a16="http://schemas.microsoft.com/office/drawing/2014/main" id="{DA056DBF-CB56-47C1-80C4-AF5AD1F33D3D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" name="Freeform 17">
              <a:extLst>
                <a:ext uri="{FF2B5EF4-FFF2-40B4-BE49-F238E27FC236}">
                  <a16:creationId xmlns:a16="http://schemas.microsoft.com/office/drawing/2014/main" id="{5C09FA52-2B66-412E-9FE1-47C65AFC0B8B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20" name="Freeform 18">
              <a:extLst>
                <a:ext uri="{FF2B5EF4-FFF2-40B4-BE49-F238E27FC236}">
                  <a16:creationId xmlns:a16="http://schemas.microsoft.com/office/drawing/2014/main" id="{90C4F9FD-80E3-46FC-9EBB-E54BCDE2E5CB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21" name="Freeform 19">
              <a:extLst>
                <a:ext uri="{FF2B5EF4-FFF2-40B4-BE49-F238E27FC236}">
                  <a16:creationId xmlns:a16="http://schemas.microsoft.com/office/drawing/2014/main" id="{91D07DB7-A7D4-47A4-94EE-464BDD8BFC96}"/>
                </a:ext>
              </a:extLst>
            </p:cNvPr>
            <p:cNvSpPr>
              <a:spLocks/>
            </p:cNvSpPr>
            <p:nvPr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22" name="Freeform 20">
              <a:extLst>
                <a:ext uri="{FF2B5EF4-FFF2-40B4-BE49-F238E27FC236}">
                  <a16:creationId xmlns:a16="http://schemas.microsoft.com/office/drawing/2014/main" id="{43F28A90-B25E-43F0-BAF9-8ECD17C930BB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23" name="Freeform 21">
              <a:extLst>
                <a:ext uri="{FF2B5EF4-FFF2-40B4-BE49-F238E27FC236}">
                  <a16:creationId xmlns:a16="http://schemas.microsoft.com/office/drawing/2014/main" id="{580BF014-087F-44F2-9D34-82E085D5BB4F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24" name="Freeform 22">
              <a:extLst>
                <a:ext uri="{FF2B5EF4-FFF2-40B4-BE49-F238E27FC236}">
                  <a16:creationId xmlns:a16="http://schemas.microsoft.com/office/drawing/2014/main" id="{88A2B8AB-A861-4C55-B452-9ABAF381E595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25" name="Freeform 23">
              <a:extLst>
                <a:ext uri="{FF2B5EF4-FFF2-40B4-BE49-F238E27FC236}">
                  <a16:creationId xmlns:a16="http://schemas.microsoft.com/office/drawing/2014/main" id="{8156359B-F5BF-43A9-80C8-3DCF0E01AE04}"/>
                </a:ext>
              </a:extLst>
            </p:cNvPr>
            <p:cNvSpPr>
              <a:spLocks/>
            </p:cNvSpPr>
            <p:nvPr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26" name="Freeform 24">
              <a:extLst>
                <a:ext uri="{FF2B5EF4-FFF2-40B4-BE49-F238E27FC236}">
                  <a16:creationId xmlns:a16="http://schemas.microsoft.com/office/drawing/2014/main" id="{4136FF4A-45DE-49E7-BD58-3E046D58105C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27" name="Freeform 25">
              <a:extLst>
                <a:ext uri="{FF2B5EF4-FFF2-40B4-BE49-F238E27FC236}">
                  <a16:creationId xmlns:a16="http://schemas.microsoft.com/office/drawing/2014/main" id="{075E646B-9646-4BD2-BF76-25B6DF4226E1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28" name="Freeform 26">
              <a:extLst>
                <a:ext uri="{FF2B5EF4-FFF2-40B4-BE49-F238E27FC236}">
                  <a16:creationId xmlns:a16="http://schemas.microsoft.com/office/drawing/2014/main" id="{7373F67A-E2AB-4F59-9410-E02C124E5437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29" name="Oval 27">
              <a:extLst>
                <a:ext uri="{FF2B5EF4-FFF2-40B4-BE49-F238E27FC236}">
                  <a16:creationId xmlns:a16="http://schemas.microsoft.com/office/drawing/2014/main" id="{ECAE5FFA-790A-42B7-9435-08BF1D2828BA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30" name="Oval 28">
              <a:extLst>
                <a:ext uri="{FF2B5EF4-FFF2-40B4-BE49-F238E27FC236}">
                  <a16:creationId xmlns:a16="http://schemas.microsoft.com/office/drawing/2014/main" id="{AEF6474C-8A70-4AE9-BE14-9C555BFCF895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31" name="Oval 29">
              <a:extLst>
                <a:ext uri="{FF2B5EF4-FFF2-40B4-BE49-F238E27FC236}">
                  <a16:creationId xmlns:a16="http://schemas.microsoft.com/office/drawing/2014/main" id="{2F604662-5C6B-41FA-A8E7-CD013A90D390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32" name="Freeform 30">
              <a:extLst>
                <a:ext uri="{FF2B5EF4-FFF2-40B4-BE49-F238E27FC236}">
                  <a16:creationId xmlns:a16="http://schemas.microsoft.com/office/drawing/2014/main" id="{B0044761-D115-4071-86F5-73375AF3915E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33" name="Freeform 31">
              <a:extLst>
                <a:ext uri="{FF2B5EF4-FFF2-40B4-BE49-F238E27FC236}">
                  <a16:creationId xmlns:a16="http://schemas.microsoft.com/office/drawing/2014/main" id="{06E97964-8DAB-4388-86D6-54FF30319B62}"/>
                </a:ext>
              </a:extLst>
            </p:cNvPr>
            <p:cNvSpPr>
              <a:spLocks noEditPoints="1"/>
            </p:cNvSpPr>
            <p:nvPr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34" name="Rectangle 32">
              <a:extLst>
                <a:ext uri="{FF2B5EF4-FFF2-40B4-BE49-F238E27FC236}">
                  <a16:creationId xmlns:a16="http://schemas.microsoft.com/office/drawing/2014/main" id="{C0999ABE-204B-415F-9E44-395A0DC7BF61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35" name="Rectangle 33">
              <a:extLst>
                <a:ext uri="{FF2B5EF4-FFF2-40B4-BE49-F238E27FC236}">
                  <a16:creationId xmlns:a16="http://schemas.microsoft.com/office/drawing/2014/main" id="{FB1F12FC-E92E-477C-90CD-C17451526E78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36" name="AutoShape 34">
              <a:extLst>
                <a:ext uri="{FF2B5EF4-FFF2-40B4-BE49-F238E27FC236}">
                  <a16:creationId xmlns:a16="http://schemas.microsoft.com/office/drawing/2014/main" id="{B0404B36-4AEE-4A05-BC07-F6F8E22F8F87}"/>
                </a:ext>
              </a:extLst>
            </p:cNvPr>
            <p:cNvSpPr>
              <a:spLocks noChangeArrowheads="1"/>
            </p:cNvSpPr>
            <p:nvPr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37" name="Freeform 35">
              <a:extLst>
                <a:ext uri="{FF2B5EF4-FFF2-40B4-BE49-F238E27FC236}">
                  <a16:creationId xmlns:a16="http://schemas.microsoft.com/office/drawing/2014/main" id="{ACEA5A3F-2C52-4EC3-BA17-386C9B5DA5B3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38" name="Freeform 36">
              <a:extLst>
                <a:ext uri="{FF2B5EF4-FFF2-40B4-BE49-F238E27FC236}">
                  <a16:creationId xmlns:a16="http://schemas.microsoft.com/office/drawing/2014/main" id="{14EEC047-F5C3-4F38-898E-48DD3B97CF89}"/>
                </a:ext>
              </a:extLst>
            </p:cNvPr>
            <p:cNvSpPr>
              <a:spLocks/>
            </p:cNvSpPr>
            <p:nvPr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</p:grpSp>
      <p:sp>
        <p:nvSpPr>
          <p:cNvPr id="196647" name="Rectangle 39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IN"/>
              <a:t>Click to edit Master subtitle style</a:t>
            </a:r>
          </a:p>
        </p:txBody>
      </p:sp>
      <p:sp>
        <p:nvSpPr>
          <p:cNvPr id="196648" name="Rectangle 40"/>
          <p:cNvSpPr>
            <a:spLocks noGrp="1" noChangeArrowheads="1"/>
          </p:cNvSpPr>
          <p:nvPr>
            <p:ph type="ctrTitle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r>
              <a:rPr lang="en-IN"/>
              <a:t>Click to edit Master title style</a:t>
            </a:r>
          </a:p>
        </p:txBody>
      </p:sp>
      <p:sp>
        <p:nvSpPr>
          <p:cNvPr id="39" name="Rectangle 37">
            <a:extLst>
              <a:ext uri="{FF2B5EF4-FFF2-40B4-BE49-F238E27FC236}">
                <a16:creationId xmlns:a16="http://schemas.microsoft.com/office/drawing/2014/main" id="{B6CA4FD2-9D53-4084-BC65-788DBB945CC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0" name="Rectangle 38">
            <a:extLst>
              <a:ext uri="{FF2B5EF4-FFF2-40B4-BE49-F238E27FC236}">
                <a16:creationId xmlns:a16="http://schemas.microsoft.com/office/drawing/2014/main" id="{F2E7C2BA-1A69-42C0-8C72-B99F7197F2D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1" name="Rectangle 41">
            <a:extLst>
              <a:ext uri="{FF2B5EF4-FFF2-40B4-BE49-F238E27FC236}">
                <a16:creationId xmlns:a16="http://schemas.microsoft.com/office/drawing/2014/main" id="{A428D044-DD19-46CD-A7E0-78CB245E742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80E476-40B3-4FC0-910E-BB66543A0F23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393363393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39">
            <a:extLst>
              <a:ext uri="{FF2B5EF4-FFF2-40B4-BE49-F238E27FC236}">
                <a16:creationId xmlns:a16="http://schemas.microsoft.com/office/drawing/2014/main" id="{3EE12B36-A472-4B36-A772-EE2C3901521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079C6C3A-23CE-451A-A32C-B8E2BBA7453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08223E52-4A8A-4539-873F-2D8F7A6044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6F0A9-D5AF-4915-B268-B08964ED4CFF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80544906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39">
            <a:extLst>
              <a:ext uri="{FF2B5EF4-FFF2-40B4-BE49-F238E27FC236}">
                <a16:creationId xmlns:a16="http://schemas.microsoft.com/office/drawing/2014/main" id="{AE31AA4B-B55B-487E-B9BE-0C9C92DF519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3BDE4201-9A67-4FBE-AE2C-71923CA8466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73799374-7FE3-4CCA-9232-5743A84C9AB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D39CC4-5323-4D1C-B9A6-2D32569CFC60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41356231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39">
            <a:extLst>
              <a:ext uri="{FF2B5EF4-FFF2-40B4-BE49-F238E27FC236}">
                <a16:creationId xmlns:a16="http://schemas.microsoft.com/office/drawing/2014/main" id="{A6DAC0D6-061C-48CB-8D42-6958BF248F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36FF58FF-5430-498A-B4E4-EA151B51A7B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DD259AD8-10D2-4BCF-9064-F8108B364E4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1E43A6-A8D8-4D69-BD1F-2FC5B42C5A1A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083074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CA1CA7F-6414-4E65-B47D-AB8E08C9E3B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D21FA3A2-7222-40BF-87A8-DE256665CC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6330ABB-D03E-4388-ABFB-506903308A1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547B14-F2ED-49DC-8FDA-AA38DD8800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2052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39">
            <a:extLst>
              <a:ext uri="{FF2B5EF4-FFF2-40B4-BE49-F238E27FC236}">
                <a16:creationId xmlns:a16="http://schemas.microsoft.com/office/drawing/2014/main" id="{109532B5-8533-4269-A203-49D261F2373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8" name="Rectangle 40">
            <a:extLst>
              <a:ext uri="{FF2B5EF4-FFF2-40B4-BE49-F238E27FC236}">
                <a16:creationId xmlns:a16="http://schemas.microsoft.com/office/drawing/2014/main" id="{82CE1B11-2374-49C7-8C86-02285CC9D87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9" name="Rectangle 41">
            <a:extLst>
              <a:ext uri="{FF2B5EF4-FFF2-40B4-BE49-F238E27FC236}">
                <a16:creationId xmlns:a16="http://schemas.microsoft.com/office/drawing/2014/main" id="{6746C2B3-A74D-47F8-ADC3-46459486E3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1290BE-4434-4746-A442-D789E83E0825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84531506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39">
            <a:extLst>
              <a:ext uri="{FF2B5EF4-FFF2-40B4-BE49-F238E27FC236}">
                <a16:creationId xmlns:a16="http://schemas.microsoft.com/office/drawing/2014/main" id="{F2EFE0AA-C874-44D7-8120-E9947561620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40">
            <a:extLst>
              <a:ext uri="{FF2B5EF4-FFF2-40B4-BE49-F238E27FC236}">
                <a16:creationId xmlns:a16="http://schemas.microsoft.com/office/drawing/2014/main" id="{522B38C2-3EF0-4798-8568-757F60CB0E0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41">
            <a:extLst>
              <a:ext uri="{FF2B5EF4-FFF2-40B4-BE49-F238E27FC236}">
                <a16:creationId xmlns:a16="http://schemas.microsoft.com/office/drawing/2014/main" id="{163B280A-52D0-41F6-9D8D-F8CC5C475914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AB11D8-911E-46A0-B267-4DA6E8C42430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7601927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9">
            <a:extLst>
              <a:ext uri="{FF2B5EF4-FFF2-40B4-BE49-F238E27FC236}">
                <a16:creationId xmlns:a16="http://schemas.microsoft.com/office/drawing/2014/main" id="{623319AC-7F2E-42CC-9459-0C316466E5D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3" name="Rectangle 40">
            <a:extLst>
              <a:ext uri="{FF2B5EF4-FFF2-40B4-BE49-F238E27FC236}">
                <a16:creationId xmlns:a16="http://schemas.microsoft.com/office/drawing/2014/main" id="{AD70529D-8DF2-4EF6-A0DB-ACDAB2276E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4" name="Rectangle 41">
            <a:extLst>
              <a:ext uri="{FF2B5EF4-FFF2-40B4-BE49-F238E27FC236}">
                <a16:creationId xmlns:a16="http://schemas.microsoft.com/office/drawing/2014/main" id="{9DEED823-90CE-47A6-A408-587C93619E6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57EA238-6F77-4E79-A136-101662A827AE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85419677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>
            <a:extLst>
              <a:ext uri="{FF2B5EF4-FFF2-40B4-BE49-F238E27FC236}">
                <a16:creationId xmlns:a16="http://schemas.microsoft.com/office/drawing/2014/main" id="{5B9042AB-CF02-4E34-9017-35DDAC2C97A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47497A7F-66DC-44D1-AA00-065318EB69E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7E26EF7A-B831-4905-8616-934BF6110D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F645FE-5721-467B-90CB-AA30414E31DE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5115174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39">
            <a:extLst>
              <a:ext uri="{FF2B5EF4-FFF2-40B4-BE49-F238E27FC236}">
                <a16:creationId xmlns:a16="http://schemas.microsoft.com/office/drawing/2014/main" id="{9BB85417-9EA0-49FE-89EB-C312FF7627D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DF58629F-2B87-4C9B-B4E0-5DAC351858A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F0F48282-9F6F-4C9D-AD31-201DD2489EF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A1847C6-61DC-46EE-A5A7-6881D57608F5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80876451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39">
            <a:extLst>
              <a:ext uri="{FF2B5EF4-FFF2-40B4-BE49-F238E27FC236}">
                <a16:creationId xmlns:a16="http://schemas.microsoft.com/office/drawing/2014/main" id="{34CCAA03-13A5-463A-8E52-23020E6AB46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3F67F4B5-2B39-4A51-B90C-2F49EFA6482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C9C3FB03-F425-49EB-BE16-15CE7B03BBE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F5B412-44B3-4A7D-BBFB-9D7AE0EAC910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32214779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7813"/>
            <a:ext cx="2057400" cy="58531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7813"/>
            <a:ext cx="6019800" cy="58531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Rectangle 39">
            <a:extLst>
              <a:ext uri="{FF2B5EF4-FFF2-40B4-BE49-F238E27FC236}">
                <a16:creationId xmlns:a16="http://schemas.microsoft.com/office/drawing/2014/main" id="{2DFFF85F-1691-4D8D-B5FB-D2FCB3E793C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5" name="Rectangle 40">
            <a:extLst>
              <a:ext uri="{FF2B5EF4-FFF2-40B4-BE49-F238E27FC236}">
                <a16:creationId xmlns:a16="http://schemas.microsoft.com/office/drawing/2014/main" id="{CA8A8E2F-AB8F-4150-9DA3-5877F429CF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41">
            <a:extLst>
              <a:ext uri="{FF2B5EF4-FFF2-40B4-BE49-F238E27FC236}">
                <a16:creationId xmlns:a16="http://schemas.microsoft.com/office/drawing/2014/main" id="{3268FD51-149E-47CD-86F4-4851205D8B2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DD1271-22DF-43BD-84B2-5A36C651E70E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03244075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39">
            <a:extLst>
              <a:ext uri="{FF2B5EF4-FFF2-40B4-BE49-F238E27FC236}">
                <a16:creationId xmlns:a16="http://schemas.microsoft.com/office/drawing/2014/main" id="{93F4B7E6-C037-4EE7-BEA4-523F465999F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6" name="Rectangle 40">
            <a:extLst>
              <a:ext uri="{FF2B5EF4-FFF2-40B4-BE49-F238E27FC236}">
                <a16:creationId xmlns:a16="http://schemas.microsoft.com/office/drawing/2014/main" id="{4E362D57-B836-4D71-95AC-2F3002AEBBA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7" name="Rectangle 41">
            <a:extLst>
              <a:ext uri="{FF2B5EF4-FFF2-40B4-BE49-F238E27FC236}">
                <a16:creationId xmlns:a16="http://schemas.microsoft.com/office/drawing/2014/main" id="{875C5E30-BBD0-4DF5-968A-CDD8D203F83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73F7BAE-AFA2-4AD1-B60C-B220E91B1660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0504221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4597EB-EF8D-4F97-82F2-CC0D08D79C4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472769-D658-41E9-85B7-CFF70E6313F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D215CC-5CB7-4B3E-AF7F-B8BCA266627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877F0F-CE68-4567-BA57-03673C75D87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5088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D9AC8419-BB38-4524-8F75-05067C470A2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E8FE96E3-4CD4-4DAD-B20E-08BAA7EB687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44CA93BE-2D3F-4391-85F0-EAC0F244FA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9C75C6-DAD2-4381-8631-3806DB35463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8548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E25FC656-E560-4B84-BA77-335FBB027A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6B64A185-36EE-4BBA-A6AF-4F8C88751B6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9ACEB2F3-8152-4747-BE57-792655E4F72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021649-57E2-42CA-9402-013956BADD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82058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4CA0C39B-545E-4BB1-AFDF-35799D844A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78213B93-CF9F-4B10-A04E-AB3FA8FB62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A9F47726-0356-4E66-99C2-DA5FE342780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5A0DC-DF29-4B9B-9486-EE929CB7799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429632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SG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5CF324-3E6A-4584-88CF-AFD3DA07AC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86C5D8-431A-4D26-A5B2-53051A4A2BB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F388B9F-5D7A-4826-8BB1-B783F978224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282FC-EBF2-4424-A130-8983846F4C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09741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SG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SG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7952E1B-4C6D-42FB-B270-1C8F2739EB8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FC96123-1BF7-45FD-A8CC-EB47AF4C56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7AE9E14-A456-496E-A8D3-7EE13BB5B07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604569-25DF-4B36-98E4-5FD07C94F2E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397575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46D70AB7-0D6C-43C2-9112-BDC3B8473B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9542E79-A929-483E-8BAE-E0BB834226E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66564" name="Rectangle 4">
            <a:extLst>
              <a:ext uri="{FF2B5EF4-FFF2-40B4-BE49-F238E27FC236}">
                <a16:creationId xmlns:a16="http://schemas.microsoft.com/office/drawing/2014/main" id="{BC0C66CE-A677-4B00-8622-9164DEC792FC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5" name="Rectangle 5">
            <a:extLst>
              <a:ext uri="{FF2B5EF4-FFF2-40B4-BE49-F238E27FC236}">
                <a16:creationId xmlns:a16="http://schemas.microsoft.com/office/drawing/2014/main" id="{4F6288A6-03B8-431D-9C81-002DB868321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6566" name="Rectangle 6">
            <a:extLst>
              <a:ext uri="{FF2B5EF4-FFF2-40B4-BE49-F238E27FC236}">
                <a16:creationId xmlns:a16="http://schemas.microsoft.com/office/drawing/2014/main" id="{64812FB5-DD9E-4F2B-84CA-64E8F9F24AB1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D329DF40-DA4F-4A8E-8168-6CF0BFA88BF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1" r:id="rId1"/>
    <p:sldLayoutId id="2147485292" r:id="rId2"/>
    <p:sldLayoutId id="2147485293" r:id="rId3"/>
    <p:sldLayoutId id="2147485294" r:id="rId4"/>
    <p:sldLayoutId id="2147485295" r:id="rId5"/>
    <p:sldLayoutId id="2147485296" r:id="rId6"/>
    <p:sldLayoutId id="2147485297" r:id="rId7"/>
    <p:sldLayoutId id="2147485298" r:id="rId8"/>
    <p:sldLayoutId id="2147485299" r:id="rId9"/>
    <p:sldLayoutId id="2147485300" r:id="rId10"/>
    <p:sldLayoutId id="2147485301" r:id="rId11"/>
    <p:sldLayoutId id="2147485302" r:id="rId12"/>
    <p:sldLayoutId id="2147485303" r:id="rId13"/>
    <p:sldLayoutId id="2147485304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reeform 2">
            <a:extLst>
              <a:ext uri="{FF2B5EF4-FFF2-40B4-BE49-F238E27FC236}">
                <a16:creationId xmlns:a16="http://schemas.microsoft.com/office/drawing/2014/main" id="{E8579404-302E-41BD-AAC4-B7C8AEF6EA47}"/>
              </a:ext>
            </a:extLst>
          </p:cNvPr>
          <p:cNvSpPr>
            <a:spLocks/>
          </p:cNvSpPr>
          <p:nvPr/>
        </p:nvSpPr>
        <p:spPr bwMode="auto">
          <a:xfrm rot="-3172564">
            <a:off x="7777957" y="-15081"/>
            <a:ext cx="1162050" cy="2084387"/>
          </a:xfrm>
          <a:custGeom>
            <a:avLst/>
            <a:gdLst>
              <a:gd name="T0" fmla="*/ 2147483646 w 2903"/>
              <a:gd name="T1" fmla="*/ 2147483646 h 3686"/>
              <a:gd name="T2" fmla="*/ 2147483646 w 2903"/>
              <a:gd name="T3" fmla="*/ 2147483646 h 3686"/>
              <a:gd name="T4" fmla="*/ 2147483646 w 2903"/>
              <a:gd name="T5" fmla="*/ 0 h 3686"/>
              <a:gd name="T6" fmla="*/ 2147483646 w 2903"/>
              <a:gd name="T7" fmla="*/ 2147483646 h 3686"/>
              <a:gd name="T8" fmla="*/ 2147483646 w 2903"/>
              <a:gd name="T9" fmla="*/ 2147483646 h 3686"/>
              <a:gd name="T10" fmla="*/ 0 w 2903"/>
              <a:gd name="T11" fmla="*/ 2147483646 h 3686"/>
              <a:gd name="T12" fmla="*/ 2147483646 w 2903"/>
              <a:gd name="T13" fmla="*/ 2147483646 h 3686"/>
              <a:gd name="T14" fmla="*/ 2147483646 w 2903"/>
              <a:gd name="T15" fmla="*/ 2147483646 h 3686"/>
              <a:gd name="T16" fmla="*/ 2147483646 w 2903"/>
              <a:gd name="T17" fmla="*/ 2147483646 h 3686"/>
              <a:gd name="T18" fmla="*/ 2147483646 w 2903"/>
              <a:gd name="T19" fmla="*/ 2147483646 h 3686"/>
              <a:gd name="T20" fmla="*/ 2147483646 w 2903"/>
              <a:gd name="T21" fmla="*/ 2147483646 h 368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03" h="3686">
                <a:moveTo>
                  <a:pt x="2903" y="433"/>
                </a:moveTo>
                <a:lnTo>
                  <a:pt x="2565" y="80"/>
                </a:lnTo>
                <a:lnTo>
                  <a:pt x="2241" y="0"/>
                </a:lnTo>
                <a:lnTo>
                  <a:pt x="110" y="2811"/>
                </a:lnTo>
                <a:lnTo>
                  <a:pt x="110" y="3228"/>
                </a:lnTo>
                <a:lnTo>
                  <a:pt x="0" y="3631"/>
                </a:lnTo>
                <a:lnTo>
                  <a:pt x="72" y="3686"/>
                </a:lnTo>
                <a:lnTo>
                  <a:pt x="441" y="3355"/>
                </a:lnTo>
                <a:lnTo>
                  <a:pt x="740" y="3228"/>
                </a:lnTo>
                <a:lnTo>
                  <a:pt x="2903" y="43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075" name="Rectangle 3">
            <a:extLst>
              <a:ext uri="{FF2B5EF4-FFF2-40B4-BE49-F238E27FC236}">
                <a16:creationId xmlns:a16="http://schemas.microsoft.com/office/drawing/2014/main" id="{E607BE4F-F602-496E-B7A7-E20CE9E3AA4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152400"/>
            <a:ext cx="68707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id="{4E549D34-01CB-4B75-A4D6-5A755E31085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828800"/>
            <a:ext cx="76962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94213" name="Rectangle 5">
            <a:extLst>
              <a:ext uri="{FF2B5EF4-FFF2-40B4-BE49-F238E27FC236}">
                <a16:creationId xmlns:a16="http://schemas.microsoft.com/office/drawing/2014/main" id="{311ECE9B-029F-4B60-BDC9-640C327760A1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3716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4" name="Rectangle 6">
            <a:extLst>
              <a:ext uri="{FF2B5EF4-FFF2-40B4-BE49-F238E27FC236}">
                <a16:creationId xmlns:a16="http://schemas.microsoft.com/office/drawing/2014/main" id="{3D66DB2B-7527-4165-8BA9-EB3E88072574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560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4215" name="Rectangle 7">
            <a:extLst>
              <a:ext uri="{FF2B5EF4-FFF2-40B4-BE49-F238E27FC236}">
                <a16:creationId xmlns:a16="http://schemas.microsoft.com/office/drawing/2014/main" id="{E51CE390-8E50-4AE6-A488-323C0FB8673B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7183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Comic Sans MS" panose="030F0702030302020204" pitchFamily="66" charset="0"/>
              </a:defRPr>
            </a:lvl1pPr>
          </a:lstStyle>
          <a:p>
            <a:pPr>
              <a:defRPr/>
            </a:pPr>
            <a:fld id="{5980D4A1-8356-426C-8D04-10698077F54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080" name="Freeform 8">
            <a:extLst>
              <a:ext uri="{FF2B5EF4-FFF2-40B4-BE49-F238E27FC236}">
                <a16:creationId xmlns:a16="http://schemas.microsoft.com/office/drawing/2014/main" id="{38412D45-F96E-4267-9AC3-194C9BA31DB6}"/>
              </a:ext>
            </a:extLst>
          </p:cNvPr>
          <p:cNvSpPr>
            <a:spLocks/>
          </p:cNvSpPr>
          <p:nvPr/>
        </p:nvSpPr>
        <p:spPr bwMode="auto">
          <a:xfrm rot="-3172564">
            <a:off x="7865269" y="24607"/>
            <a:ext cx="1165225" cy="2097087"/>
          </a:xfrm>
          <a:custGeom>
            <a:avLst/>
            <a:gdLst>
              <a:gd name="T0" fmla="*/ 2147483646 w 2911"/>
              <a:gd name="T1" fmla="*/ 0 h 3703"/>
              <a:gd name="T2" fmla="*/ 2147483646 w 2911"/>
              <a:gd name="T3" fmla="*/ 2147483646 h 3703"/>
              <a:gd name="T4" fmla="*/ 2147483646 w 2911"/>
              <a:gd name="T5" fmla="*/ 2147483646 h 3703"/>
              <a:gd name="T6" fmla="*/ 0 w 2911"/>
              <a:gd name="T7" fmla="*/ 2147483646 h 3703"/>
              <a:gd name="T8" fmla="*/ 2147483646 w 2911"/>
              <a:gd name="T9" fmla="*/ 2147483646 h 3703"/>
              <a:gd name="T10" fmla="*/ 2147483646 w 2911"/>
              <a:gd name="T11" fmla="*/ 2147483646 h 3703"/>
              <a:gd name="T12" fmla="*/ 2147483646 w 2911"/>
              <a:gd name="T13" fmla="*/ 2147483646 h 3703"/>
              <a:gd name="T14" fmla="*/ 2147483646 w 2911"/>
              <a:gd name="T15" fmla="*/ 2147483646 h 3703"/>
              <a:gd name="T16" fmla="*/ 2147483646 w 2911"/>
              <a:gd name="T17" fmla="*/ 2147483646 h 3703"/>
              <a:gd name="T18" fmla="*/ 2147483646 w 2911"/>
              <a:gd name="T19" fmla="*/ 0 h 3703"/>
              <a:gd name="T20" fmla="*/ 2147483646 w 2911"/>
              <a:gd name="T21" fmla="*/ 0 h 3703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0" t="0" r="r" b="b"/>
            <a:pathLst>
              <a:path w="2911" h="3703">
                <a:moveTo>
                  <a:pt x="2293" y="0"/>
                </a:moveTo>
                <a:lnTo>
                  <a:pt x="130" y="2835"/>
                </a:lnTo>
                <a:lnTo>
                  <a:pt x="131" y="3201"/>
                </a:lnTo>
                <a:lnTo>
                  <a:pt x="0" y="3633"/>
                </a:lnTo>
                <a:lnTo>
                  <a:pt x="50" y="3703"/>
                </a:lnTo>
                <a:lnTo>
                  <a:pt x="422" y="3352"/>
                </a:lnTo>
                <a:lnTo>
                  <a:pt x="763" y="3220"/>
                </a:lnTo>
                <a:lnTo>
                  <a:pt x="2911" y="428"/>
                </a:lnTo>
                <a:lnTo>
                  <a:pt x="2589" y="96"/>
                </a:lnTo>
                <a:lnTo>
                  <a:pt x="2293" y="0"/>
                </a:lnTo>
                <a:close/>
              </a:path>
            </a:pathLst>
          </a:custGeom>
          <a:solidFill>
            <a:schemeClr val="folHlink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sp>
        <p:nvSpPr>
          <p:cNvPr id="3081" name="Freeform 9">
            <a:extLst>
              <a:ext uri="{FF2B5EF4-FFF2-40B4-BE49-F238E27FC236}">
                <a16:creationId xmlns:a16="http://schemas.microsoft.com/office/drawing/2014/main" id="{2C77BABB-92E3-4CF2-8DA8-E0DF45679229}"/>
              </a:ext>
            </a:extLst>
          </p:cNvPr>
          <p:cNvSpPr>
            <a:spLocks/>
          </p:cNvSpPr>
          <p:nvPr/>
        </p:nvSpPr>
        <p:spPr bwMode="auto">
          <a:xfrm rot="-3172564">
            <a:off x="7831138" y="192088"/>
            <a:ext cx="1025525" cy="1571625"/>
          </a:xfrm>
          <a:custGeom>
            <a:avLst/>
            <a:gdLst>
              <a:gd name="T0" fmla="*/ 0 w 2561"/>
              <a:gd name="T1" fmla="*/ 2147483646 h 2777"/>
              <a:gd name="T2" fmla="*/ 2147483646 w 2561"/>
              <a:gd name="T3" fmla="*/ 2147483646 h 2777"/>
              <a:gd name="T4" fmla="*/ 2147483646 w 2561"/>
              <a:gd name="T5" fmla="*/ 2147483646 h 2777"/>
              <a:gd name="T6" fmla="*/ 2147483646 w 2561"/>
              <a:gd name="T7" fmla="*/ 2147483646 h 2777"/>
              <a:gd name="T8" fmla="*/ 2147483646 w 2561"/>
              <a:gd name="T9" fmla="*/ 2147483646 h 2777"/>
              <a:gd name="T10" fmla="*/ 2147483646 w 2561"/>
              <a:gd name="T11" fmla="*/ 0 h 2777"/>
              <a:gd name="T12" fmla="*/ 0 w 2561"/>
              <a:gd name="T13" fmla="*/ 2147483646 h 2777"/>
              <a:gd name="T14" fmla="*/ 0 w 2561"/>
              <a:gd name="T15" fmla="*/ 2147483646 h 277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561" h="2777">
                <a:moveTo>
                  <a:pt x="0" y="2485"/>
                </a:moveTo>
                <a:lnTo>
                  <a:pt x="432" y="2553"/>
                </a:lnTo>
                <a:lnTo>
                  <a:pt x="736" y="2777"/>
                </a:lnTo>
                <a:lnTo>
                  <a:pt x="2561" y="399"/>
                </a:lnTo>
                <a:lnTo>
                  <a:pt x="2118" y="82"/>
                </a:lnTo>
                <a:lnTo>
                  <a:pt x="1898" y="0"/>
                </a:lnTo>
                <a:lnTo>
                  <a:pt x="0" y="2485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en-IN"/>
          </a:p>
        </p:txBody>
      </p:sp>
      <p:grpSp>
        <p:nvGrpSpPr>
          <p:cNvPr id="3082" name="Group 10">
            <a:extLst>
              <a:ext uri="{FF2B5EF4-FFF2-40B4-BE49-F238E27FC236}">
                <a16:creationId xmlns:a16="http://schemas.microsoft.com/office/drawing/2014/main" id="{ADDC48A9-1919-490C-BA56-3246964A5FF2}"/>
              </a:ext>
            </a:extLst>
          </p:cNvPr>
          <p:cNvGrpSpPr>
            <a:grpSpLocks/>
          </p:cNvGrpSpPr>
          <p:nvPr/>
        </p:nvGrpSpPr>
        <p:grpSpPr bwMode="auto">
          <a:xfrm>
            <a:off x="7938" y="5540375"/>
            <a:ext cx="1784350" cy="1246188"/>
            <a:chOff x="5" y="3490"/>
            <a:chExt cx="1124" cy="785"/>
          </a:xfrm>
        </p:grpSpPr>
        <p:sp>
          <p:nvSpPr>
            <p:cNvPr id="3099" name="Freeform 11">
              <a:extLst>
                <a:ext uri="{FF2B5EF4-FFF2-40B4-BE49-F238E27FC236}">
                  <a16:creationId xmlns:a16="http://schemas.microsoft.com/office/drawing/2014/main" id="{EAAEFF87-E118-4A6B-B177-1EE5DFAA272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4" y="3505"/>
              <a:ext cx="1089" cy="649"/>
            </a:xfrm>
            <a:custGeom>
              <a:avLst/>
              <a:gdLst>
                <a:gd name="T0" fmla="*/ 100 w 2177"/>
                <a:gd name="T1" fmla="*/ 79 h 1298"/>
                <a:gd name="T2" fmla="*/ 89 w 2177"/>
                <a:gd name="T3" fmla="*/ 70 h 1298"/>
                <a:gd name="T4" fmla="*/ 84 w 2177"/>
                <a:gd name="T5" fmla="*/ 30 h 1298"/>
                <a:gd name="T6" fmla="*/ 134 w 2177"/>
                <a:gd name="T7" fmla="*/ 21 h 1298"/>
                <a:gd name="T8" fmla="*/ 137 w 2177"/>
                <a:gd name="T9" fmla="*/ 13 h 1298"/>
                <a:gd name="T10" fmla="*/ 132 w 2177"/>
                <a:gd name="T11" fmla="*/ 7 h 1298"/>
                <a:gd name="T12" fmla="*/ 80 w 2177"/>
                <a:gd name="T13" fmla="*/ 14 h 1298"/>
                <a:gd name="T14" fmla="*/ 77 w 2177"/>
                <a:gd name="T15" fmla="*/ 2 h 1298"/>
                <a:gd name="T16" fmla="*/ 68 w 2177"/>
                <a:gd name="T17" fmla="*/ 0 h 1298"/>
                <a:gd name="T18" fmla="*/ 60 w 2177"/>
                <a:gd name="T19" fmla="*/ 2 h 1298"/>
                <a:gd name="T20" fmla="*/ 56 w 2177"/>
                <a:gd name="T21" fmla="*/ 7 h 1298"/>
                <a:gd name="T22" fmla="*/ 59 w 2177"/>
                <a:gd name="T23" fmla="*/ 18 h 1298"/>
                <a:gd name="T24" fmla="*/ 42 w 2177"/>
                <a:gd name="T25" fmla="*/ 28 h 1298"/>
                <a:gd name="T26" fmla="*/ 62 w 2177"/>
                <a:gd name="T27" fmla="*/ 30 h 1298"/>
                <a:gd name="T28" fmla="*/ 70 w 2177"/>
                <a:gd name="T29" fmla="*/ 56 h 1298"/>
                <a:gd name="T30" fmla="*/ 9 w 2177"/>
                <a:gd name="T31" fmla="*/ 30 h 1298"/>
                <a:gd name="T32" fmla="*/ 3 w 2177"/>
                <a:gd name="T33" fmla="*/ 32 h 1298"/>
                <a:gd name="T34" fmla="*/ 0 w 2177"/>
                <a:gd name="T35" fmla="*/ 40 h 1298"/>
                <a:gd name="T36" fmla="*/ 4 w 2177"/>
                <a:gd name="T37" fmla="*/ 49 h 1298"/>
                <a:gd name="T38" fmla="*/ 72 w 2177"/>
                <a:gd name="T39" fmla="*/ 81 h 1298"/>
                <a:gd name="T40" fmla="*/ 87 w 2177"/>
                <a:gd name="T41" fmla="*/ 79 h 1298"/>
                <a:gd name="T42" fmla="*/ 99 w 2177"/>
                <a:gd name="T43" fmla="*/ 82 h 1298"/>
                <a:gd name="T44" fmla="*/ 100 w 2177"/>
                <a:gd name="T45" fmla="*/ 79 h 1298"/>
                <a:gd name="T46" fmla="*/ 100 w 2177"/>
                <a:gd name="T47" fmla="*/ 79 h 1298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2177" h="1298">
                  <a:moveTo>
                    <a:pt x="1587" y="1260"/>
                  </a:moveTo>
                  <a:lnTo>
                    <a:pt x="1420" y="1106"/>
                  </a:lnTo>
                  <a:lnTo>
                    <a:pt x="1331" y="477"/>
                  </a:lnTo>
                  <a:lnTo>
                    <a:pt x="2139" y="330"/>
                  </a:lnTo>
                  <a:lnTo>
                    <a:pt x="2177" y="203"/>
                  </a:lnTo>
                  <a:lnTo>
                    <a:pt x="2099" y="100"/>
                  </a:lnTo>
                  <a:lnTo>
                    <a:pt x="1276" y="211"/>
                  </a:lnTo>
                  <a:lnTo>
                    <a:pt x="1219" y="32"/>
                  </a:lnTo>
                  <a:lnTo>
                    <a:pt x="1085" y="0"/>
                  </a:lnTo>
                  <a:lnTo>
                    <a:pt x="958" y="28"/>
                  </a:lnTo>
                  <a:lnTo>
                    <a:pt x="888" y="106"/>
                  </a:lnTo>
                  <a:lnTo>
                    <a:pt x="937" y="285"/>
                  </a:lnTo>
                  <a:lnTo>
                    <a:pt x="660" y="441"/>
                  </a:lnTo>
                  <a:lnTo>
                    <a:pt x="983" y="473"/>
                  </a:lnTo>
                  <a:lnTo>
                    <a:pt x="1112" y="889"/>
                  </a:lnTo>
                  <a:lnTo>
                    <a:pt x="141" y="469"/>
                  </a:lnTo>
                  <a:lnTo>
                    <a:pt x="46" y="509"/>
                  </a:lnTo>
                  <a:lnTo>
                    <a:pt x="0" y="636"/>
                  </a:lnTo>
                  <a:lnTo>
                    <a:pt x="55" y="779"/>
                  </a:lnTo>
                  <a:lnTo>
                    <a:pt x="1139" y="1288"/>
                  </a:lnTo>
                  <a:lnTo>
                    <a:pt x="1378" y="1256"/>
                  </a:lnTo>
                  <a:lnTo>
                    <a:pt x="1570" y="1298"/>
                  </a:lnTo>
                  <a:lnTo>
                    <a:pt x="1587" y="1260"/>
                  </a:lnTo>
                  <a:close/>
                </a:path>
              </a:pathLst>
            </a:custGeom>
            <a:solidFill>
              <a:srgbClr val="F8F8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0" name="Freeform 12">
              <a:extLst>
                <a:ext uri="{FF2B5EF4-FFF2-40B4-BE49-F238E27FC236}">
                  <a16:creationId xmlns:a16="http://schemas.microsoft.com/office/drawing/2014/main" id="{6088E52B-A9FA-46C7-828E-85382791787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22" y="3582"/>
              <a:ext cx="71" cy="129"/>
            </a:xfrm>
            <a:custGeom>
              <a:avLst/>
              <a:gdLst>
                <a:gd name="T0" fmla="*/ 0 w 143"/>
                <a:gd name="T1" fmla="*/ 1 h 258"/>
                <a:gd name="T2" fmla="*/ 7 w 143"/>
                <a:gd name="T3" fmla="*/ 0 h 258"/>
                <a:gd name="T4" fmla="*/ 8 w 143"/>
                <a:gd name="T5" fmla="*/ 15 h 258"/>
                <a:gd name="T6" fmla="*/ 0 w 143"/>
                <a:gd name="T7" fmla="*/ 17 h 258"/>
                <a:gd name="T8" fmla="*/ 0 w 143"/>
                <a:gd name="T9" fmla="*/ 1 h 258"/>
                <a:gd name="T10" fmla="*/ 0 w 143"/>
                <a:gd name="T11" fmla="*/ 1 h 258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43" h="258">
                  <a:moveTo>
                    <a:pt x="0" y="7"/>
                  </a:moveTo>
                  <a:lnTo>
                    <a:pt x="120" y="0"/>
                  </a:lnTo>
                  <a:lnTo>
                    <a:pt x="143" y="233"/>
                  </a:lnTo>
                  <a:lnTo>
                    <a:pt x="8" y="258"/>
                  </a:lnTo>
                  <a:lnTo>
                    <a:pt x="0" y="7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1" name="Freeform 13">
              <a:extLst>
                <a:ext uri="{FF2B5EF4-FFF2-40B4-BE49-F238E27FC236}">
                  <a16:creationId xmlns:a16="http://schemas.microsoft.com/office/drawing/2014/main" id="{C2C480A1-36A0-4D78-B9C5-6AE19ECC9B86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" y="3774"/>
              <a:ext cx="792" cy="410"/>
            </a:xfrm>
            <a:custGeom>
              <a:avLst/>
              <a:gdLst>
                <a:gd name="T0" fmla="*/ 8 w 1586"/>
                <a:gd name="T1" fmla="*/ 0 h 821"/>
                <a:gd name="T2" fmla="*/ 83 w 1586"/>
                <a:gd name="T3" fmla="*/ 32 h 821"/>
                <a:gd name="T4" fmla="*/ 89 w 1586"/>
                <a:gd name="T5" fmla="*/ 39 h 821"/>
                <a:gd name="T6" fmla="*/ 99 w 1586"/>
                <a:gd name="T7" fmla="*/ 49 h 821"/>
                <a:gd name="T8" fmla="*/ 97 w 1586"/>
                <a:gd name="T9" fmla="*/ 51 h 821"/>
                <a:gd name="T10" fmla="*/ 84 w 1586"/>
                <a:gd name="T11" fmla="*/ 49 h 821"/>
                <a:gd name="T12" fmla="*/ 71 w 1586"/>
                <a:gd name="T13" fmla="*/ 50 h 821"/>
                <a:gd name="T14" fmla="*/ 2 w 1586"/>
                <a:gd name="T15" fmla="*/ 18 h 821"/>
                <a:gd name="T16" fmla="*/ 0 w 1586"/>
                <a:gd name="T17" fmla="*/ 9 h 821"/>
                <a:gd name="T18" fmla="*/ 2 w 1586"/>
                <a:gd name="T19" fmla="*/ 2 h 821"/>
                <a:gd name="T20" fmla="*/ 8 w 1586"/>
                <a:gd name="T21" fmla="*/ 0 h 821"/>
                <a:gd name="T22" fmla="*/ 8 w 1586"/>
                <a:gd name="T23" fmla="*/ 0 h 821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</a:gdLst>
              <a:ahLst/>
              <a:cxnLst>
                <a:cxn ang="T24">
                  <a:pos x="T0" y="T1"/>
                </a:cxn>
                <a:cxn ang="T25">
                  <a:pos x="T2" y="T3"/>
                </a:cxn>
                <a:cxn ang="T26">
                  <a:pos x="T4" y="T5"/>
                </a:cxn>
                <a:cxn ang="T27">
                  <a:pos x="T6" y="T7"/>
                </a:cxn>
                <a:cxn ang="T28">
                  <a:pos x="T8" y="T9"/>
                </a:cxn>
                <a:cxn ang="T29">
                  <a:pos x="T10" y="T11"/>
                </a:cxn>
                <a:cxn ang="T30">
                  <a:pos x="T12" y="T13"/>
                </a:cxn>
                <a:cxn ang="T31">
                  <a:pos x="T14" y="T15"/>
                </a:cxn>
                <a:cxn ang="T32">
                  <a:pos x="T16" y="T17"/>
                </a:cxn>
                <a:cxn ang="T33">
                  <a:pos x="T18" y="T19"/>
                </a:cxn>
                <a:cxn ang="T34">
                  <a:pos x="T20" y="T21"/>
                </a:cxn>
                <a:cxn ang="T35">
                  <a:pos x="T22" y="T23"/>
                </a:cxn>
              </a:cxnLst>
              <a:rect l="0" t="0" r="r" b="b"/>
              <a:pathLst>
                <a:path w="1586" h="821">
                  <a:moveTo>
                    <a:pt x="137" y="0"/>
                  </a:moveTo>
                  <a:lnTo>
                    <a:pt x="1331" y="519"/>
                  </a:lnTo>
                  <a:lnTo>
                    <a:pt x="1428" y="638"/>
                  </a:lnTo>
                  <a:lnTo>
                    <a:pt x="1586" y="792"/>
                  </a:lnTo>
                  <a:lnTo>
                    <a:pt x="1565" y="821"/>
                  </a:lnTo>
                  <a:lnTo>
                    <a:pt x="1350" y="787"/>
                  </a:lnTo>
                  <a:lnTo>
                    <a:pt x="1145" y="811"/>
                  </a:lnTo>
                  <a:lnTo>
                    <a:pt x="42" y="298"/>
                  </a:lnTo>
                  <a:lnTo>
                    <a:pt x="0" y="150"/>
                  </a:lnTo>
                  <a:lnTo>
                    <a:pt x="46" y="3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chemeClr val="tx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2" name="Freeform 14">
              <a:extLst>
                <a:ext uri="{FF2B5EF4-FFF2-40B4-BE49-F238E27FC236}">
                  <a16:creationId xmlns:a16="http://schemas.microsoft.com/office/drawing/2014/main" id="{975A7551-0579-45AE-9F7F-F65E6BBF94B7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29" y="3808"/>
              <a:ext cx="525" cy="374"/>
            </a:xfrm>
            <a:custGeom>
              <a:avLst/>
              <a:gdLst>
                <a:gd name="T0" fmla="*/ 0 w 1049"/>
                <a:gd name="T1" fmla="*/ 21 h 747"/>
                <a:gd name="T2" fmla="*/ 58 w 1049"/>
                <a:gd name="T3" fmla="*/ 47 h 747"/>
                <a:gd name="T4" fmla="*/ 59 w 1049"/>
                <a:gd name="T5" fmla="*/ 34 h 747"/>
                <a:gd name="T6" fmla="*/ 66 w 1049"/>
                <a:gd name="T7" fmla="*/ 27 h 747"/>
                <a:gd name="T8" fmla="*/ 5 w 1049"/>
                <a:gd name="T9" fmla="*/ 0 h 747"/>
                <a:gd name="T10" fmla="*/ 0 w 1049"/>
                <a:gd name="T11" fmla="*/ 8 h 747"/>
                <a:gd name="T12" fmla="*/ 0 w 1049"/>
                <a:gd name="T13" fmla="*/ 21 h 747"/>
                <a:gd name="T14" fmla="*/ 0 w 1049"/>
                <a:gd name="T15" fmla="*/ 21 h 74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049" h="747">
                  <a:moveTo>
                    <a:pt x="0" y="325"/>
                  </a:moveTo>
                  <a:lnTo>
                    <a:pt x="922" y="747"/>
                  </a:lnTo>
                  <a:lnTo>
                    <a:pt x="939" y="534"/>
                  </a:lnTo>
                  <a:lnTo>
                    <a:pt x="1049" y="422"/>
                  </a:lnTo>
                  <a:lnTo>
                    <a:pt x="78" y="0"/>
                  </a:lnTo>
                  <a:lnTo>
                    <a:pt x="0" y="127"/>
                  </a:lnTo>
                  <a:lnTo>
                    <a:pt x="0" y="325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3" name="Freeform 15">
              <a:extLst>
                <a:ext uri="{FF2B5EF4-FFF2-40B4-BE49-F238E27FC236}">
                  <a16:creationId xmlns:a16="http://schemas.microsoft.com/office/drawing/2014/main" id="{C385B430-1594-4AD3-84D4-32D516822295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485" y="3532"/>
              <a:ext cx="135" cy="121"/>
            </a:xfrm>
            <a:custGeom>
              <a:avLst/>
              <a:gdLst>
                <a:gd name="T0" fmla="*/ 0 w 272"/>
                <a:gd name="T1" fmla="*/ 2 h 241"/>
                <a:gd name="T2" fmla="*/ 9 w 272"/>
                <a:gd name="T3" fmla="*/ 0 h 241"/>
                <a:gd name="T4" fmla="*/ 15 w 272"/>
                <a:gd name="T5" fmla="*/ 3 h 241"/>
                <a:gd name="T6" fmla="*/ 16 w 272"/>
                <a:gd name="T7" fmla="*/ 9 h 241"/>
                <a:gd name="T8" fmla="*/ 10 w 272"/>
                <a:gd name="T9" fmla="*/ 10 h 241"/>
                <a:gd name="T10" fmla="*/ 2 w 272"/>
                <a:gd name="T11" fmla="*/ 16 h 241"/>
                <a:gd name="T12" fmla="*/ 0 w 272"/>
                <a:gd name="T13" fmla="*/ 2 h 241"/>
                <a:gd name="T14" fmla="*/ 0 w 272"/>
                <a:gd name="T15" fmla="*/ 2 h 241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2" h="241">
                  <a:moveTo>
                    <a:pt x="0" y="28"/>
                  </a:moveTo>
                  <a:lnTo>
                    <a:pt x="160" y="0"/>
                  </a:lnTo>
                  <a:lnTo>
                    <a:pt x="251" y="36"/>
                  </a:lnTo>
                  <a:lnTo>
                    <a:pt x="272" y="139"/>
                  </a:lnTo>
                  <a:lnTo>
                    <a:pt x="164" y="146"/>
                  </a:lnTo>
                  <a:lnTo>
                    <a:pt x="32" y="241"/>
                  </a:lnTo>
                  <a:lnTo>
                    <a:pt x="0" y="28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4" name="Freeform 16">
              <a:extLst>
                <a:ext uri="{FF2B5EF4-FFF2-40B4-BE49-F238E27FC236}">
                  <a16:creationId xmlns:a16="http://schemas.microsoft.com/office/drawing/2014/main" id="{7F39F713-A3FE-4595-A8B2-909115B37D3B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41" y="4163"/>
              <a:ext cx="76" cy="112"/>
            </a:xfrm>
            <a:custGeom>
              <a:avLst/>
              <a:gdLst>
                <a:gd name="T0" fmla="*/ 10 w 152"/>
                <a:gd name="T1" fmla="*/ 1 h 224"/>
                <a:gd name="T2" fmla="*/ 10 w 152"/>
                <a:gd name="T3" fmla="*/ 14 h 224"/>
                <a:gd name="T4" fmla="*/ 0 w 152"/>
                <a:gd name="T5" fmla="*/ 1 h 224"/>
                <a:gd name="T6" fmla="*/ 5 w 152"/>
                <a:gd name="T7" fmla="*/ 0 h 224"/>
                <a:gd name="T8" fmla="*/ 10 w 152"/>
                <a:gd name="T9" fmla="*/ 1 h 224"/>
                <a:gd name="T10" fmla="*/ 10 w 152"/>
                <a:gd name="T11" fmla="*/ 1 h 22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52" h="224">
                  <a:moveTo>
                    <a:pt x="152" y="4"/>
                  </a:moveTo>
                  <a:lnTo>
                    <a:pt x="152" y="224"/>
                  </a:lnTo>
                  <a:lnTo>
                    <a:pt x="0" y="8"/>
                  </a:lnTo>
                  <a:lnTo>
                    <a:pt x="72" y="0"/>
                  </a:lnTo>
                  <a:lnTo>
                    <a:pt x="152" y="4"/>
                  </a:lnTo>
                  <a:close/>
                </a:path>
              </a:pathLst>
            </a:custGeom>
            <a:solidFill>
              <a:schemeClr val="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5" name="Freeform 17">
              <a:extLst>
                <a:ext uri="{FF2B5EF4-FFF2-40B4-BE49-F238E27FC236}">
                  <a16:creationId xmlns:a16="http://schemas.microsoft.com/office/drawing/2014/main" id="{3A46718D-131A-4EAC-8FCD-4827A824ACFF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504" y="3607"/>
              <a:ext cx="193" cy="383"/>
            </a:xfrm>
            <a:custGeom>
              <a:avLst/>
              <a:gdLst>
                <a:gd name="T0" fmla="*/ 0 w 386"/>
                <a:gd name="T1" fmla="*/ 5 h 764"/>
                <a:gd name="T2" fmla="*/ 6 w 386"/>
                <a:gd name="T3" fmla="*/ 0 h 764"/>
                <a:gd name="T4" fmla="*/ 15 w 386"/>
                <a:gd name="T5" fmla="*/ 1 h 764"/>
                <a:gd name="T6" fmla="*/ 25 w 386"/>
                <a:gd name="T7" fmla="*/ 48 h 764"/>
                <a:gd name="T8" fmla="*/ 18 w 386"/>
                <a:gd name="T9" fmla="*/ 46 h 764"/>
                <a:gd name="T10" fmla="*/ 10 w 386"/>
                <a:gd name="T11" fmla="*/ 43 h 764"/>
                <a:gd name="T12" fmla="*/ 0 w 386"/>
                <a:gd name="T13" fmla="*/ 5 h 764"/>
                <a:gd name="T14" fmla="*/ 0 w 386"/>
                <a:gd name="T15" fmla="*/ 5 h 764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86" h="764">
                  <a:moveTo>
                    <a:pt x="0" y="80"/>
                  </a:moveTo>
                  <a:lnTo>
                    <a:pt x="87" y="0"/>
                  </a:lnTo>
                  <a:lnTo>
                    <a:pt x="232" y="6"/>
                  </a:lnTo>
                  <a:lnTo>
                    <a:pt x="386" y="764"/>
                  </a:lnTo>
                  <a:lnTo>
                    <a:pt x="279" y="720"/>
                  </a:lnTo>
                  <a:lnTo>
                    <a:pt x="152" y="677"/>
                  </a:lnTo>
                  <a:lnTo>
                    <a:pt x="0" y="8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6" name="Freeform 18">
              <a:extLst>
                <a:ext uri="{FF2B5EF4-FFF2-40B4-BE49-F238E27FC236}">
                  <a16:creationId xmlns:a16="http://schemas.microsoft.com/office/drawing/2014/main" id="{9E6B2754-AEB7-4632-802D-1993663C8DA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668" y="3590"/>
              <a:ext cx="364" cy="174"/>
            </a:xfrm>
            <a:custGeom>
              <a:avLst/>
              <a:gdLst>
                <a:gd name="T0" fmla="*/ 44 w 728"/>
                <a:gd name="T1" fmla="*/ 0 h 348"/>
                <a:gd name="T2" fmla="*/ 0 w 728"/>
                <a:gd name="T3" fmla="*/ 7 h 348"/>
                <a:gd name="T4" fmla="*/ 2 w 728"/>
                <a:gd name="T5" fmla="*/ 22 h 348"/>
                <a:gd name="T6" fmla="*/ 45 w 728"/>
                <a:gd name="T7" fmla="*/ 15 h 348"/>
                <a:gd name="T8" fmla="*/ 46 w 728"/>
                <a:gd name="T9" fmla="*/ 3 h 348"/>
                <a:gd name="T10" fmla="*/ 44 w 728"/>
                <a:gd name="T11" fmla="*/ 0 h 348"/>
                <a:gd name="T12" fmla="*/ 44 w 728"/>
                <a:gd name="T13" fmla="*/ 0 h 34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28" h="348">
                  <a:moveTo>
                    <a:pt x="692" y="0"/>
                  </a:moveTo>
                  <a:lnTo>
                    <a:pt x="0" y="106"/>
                  </a:lnTo>
                  <a:lnTo>
                    <a:pt x="28" y="348"/>
                  </a:lnTo>
                  <a:lnTo>
                    <a:pt x="715" y="237"/>
                  </a:lnTo>
                  <a:lnTo>
                    <a:pt x="728" y="43"/>
                  </a:lnTo>
                  <a:lnTo>
                    <a:pt x="692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107" name="Freeform 19">
              <a:extLst>
                <a:ext uri="{FF2B5EF4-FFF2-40B4-BE49-F238E27FC236}">
                  <a16:creationId xmlns:a16="http://schemas.microsoft.com/office/drawing/2014/main" id="{C72E768D-38EF-4B95-8B11-BFE75C7E21D1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47" y="3693"/>
              <a:ext cx="156" cy="67"/>
            </a:xfrm>
            <a:custGeom>
              <a:avLst/>
              <a:gdLst>
                <a:gd name="T0" fmla="*/ 17 w 312"/>
                <a:gd name="T1" fmla="*/ 0 h 135"/>
                <a:gd name="T2" fmla="*/ 0 w 312"/>
                <a:gd name="T3" fmla="*/ 4 h 135"/>
                <a:gd name="T4" fmla="*/ 20 w 312"/>
                <a:gd name="T5" fmla="*/ 8 h 135"/>
                <a:gd name="T6" fmla="*/ 17 w 312"/>
                <a:gd name="T7" fmla="*/ 0 h 135"/>
                <a:gd name="T8" fmla="*/ 17 w 312"/>
                <a:gd name="T9" fmla="*/ 0 h 13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2" h="135">
                  <a:moveTo>
                    <a:pt x="272" y="0"/>
                  </a:moveTo>
                  <a:lnTo>
                    <a:pt x="0" y="78"/>
                  </a:lnTo>
                  <a:lnTo>
                    <a:pt x="312" y="135"/>
                  </a:lnTo>
                  <a:lnTo>
                    <a:pt x="2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grpSp>
          <p:nvGrpSpPr>
            <p:cNvPr id="3108" name="Group 20">
              <a:extLst>
                <a:ext uri="{FF2B5EF4-FFF2-40B4-BE49-F238E27FC236}">
                  <a16:creationId xmlns:a16="http://schemas.microsoft.com/office/drawing/2014/main" id="{34C0B99A-1A37-42B1-BA38-3206AF9C272F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5" y="3490"/>
              <a:ext cx="1124" cy="780"/>
              <a:chOff x="5" y="3490"/>
              <a:chExt cx="1124" cy="780"/>
            </a:xfrm>
          </p:grpSpPr>
          <p:grpSp>
            <p:nvGrpSpPr>
              <p:cNvPr id="3109" name="Group 21">
                <a:extLst>
                  <a:ext uri="{FF2B5EF4-FFF2-40B4-BE49-F238E27FC236}">
                    <a16:creationId xmlns:a16="http://schemas.microsoft.com/office/drawing/2014/main" id="{CE64552E-EAC2-46C6-8453-B949ED9CB571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99" y="3562"/>
                <a:ext cx="548" cy="708"/>
                <a:chOff x="499" y="3562"/>
                <a:chExt cx="548" cy="708"/>
              </a:xfrm>
            </p:grpSpPr>
            <p:sp>
              <p:nvSpPr>
                <p:cNvPr id="3122" name="Freeform 22">
                  <a:extLst>
                    <a:ext uri="{FF2B5EF4-FFF2-40B4-BE49-F238E27FC236}">
                      <a16:creationId xmlns:a16="http://schemas.microsoft.com/office/drawing/2014/main" id="{C92D6606-1B81-4C59-9498-3BCF2C982B0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99" y="3587"/>
                  <a:ext cx="157" cy="87"/>
                </a:xfrm>
                <a:custGeom>
                  <a:avLst/>
                  <a:gdLst>
                    <a:gd name="T0" fmla="*/ 0 w 313"/>
                    <a:gd name="T1" fmla="*/ 6 h 175"/>
                    <a:gd name="T2" fmla="*/ 8 w 313"/>
                    <a:gd name="T3" fmla="*/ 0 h 175"/>
                    <a:gd name="T4" fmla="*/ 14 w 313"/>
                    <a:gd name="T5" fmla="*/ 0 h 175"/>
                    <a:gd name="T6" fmla="*/ 19 w 313"/>
                    <a:gd name="T7" fmla="*/ 1 h 175"/>
                    <a:gd name="T8" fmla="*/ 20 w 313"/>
                    <a:gd name="T9" fmla="*/ 5 h 175"/>
                    <a:gd name="T10" fmla="*/ 11 w 313"/>
                    <a:gd name="T11" fmla="*/ 4 h 175"/>
                    <a:gd name="T12" fmla="*/ 5 w 313"/>
                    <a:gd name="T13" fmla="*/ 6 h 175"/>
                    <a:gd name="T14" fmla="*/ 1 w 313"/>
                    <a:gd name="T15" fmla="*/ 10 h 175"/>
                    <a:gd name="T16" fmla="*/ 0 w 313"/>
                    <a:gd name="T17" fmla="*/ 6 h 175"/>
                    <a:gd name="T18" fmla="*/ 0 w 313"/>
                    <a:gd name="T19" fmla="*/ 6 h 175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</a:gdLst>
                  <a:ahLst/>
                  <a:cxnLst>
                    <a:cxn ang="T20">
                      <a:pos x="T0" y="T1"/>
                    </a:cxn>
                    <a:cxn ang="T21">
                      <a:pos x="T2" y="T3"/>
                    </a:cxn>
                    <a:cxn ang="T22">
                      <a:pos x="T4" y="T5"/>
                    </a:cxn>
                    <a:cxn ang="T23">
                      <a:pos x="T6" y="T7"/>
                    </a:cxn>
                    <a:cxn ang="T24">
                      <a:pos x="T8" y="T9"/>
                    </a:cxn>
                    <a:cxn ang="T25">
                      <a:pos x="T10" y="T11"/>
                    </a:cxn>
                    <a:cxn ang="T26">
                      <a:pos x="T12" y="T13"/>
                    </a:cxn>
                    <a:cxn ang="T27">
                      <a:pos x="T14" y="T15"/>
                    </a:cxn>
                    <a:cxn ang="T28">
                      <a:pos x="T16" y="T17"/>
                    </a:cxn>
                    <a:cxn ang="T29">
                      <a:pos x="T18" y="T19"/>
                    </a:cxn>
                  </a:cxnLst>
                  <a:rect l="0" t="0" r="r" b="b"/>
                  <a:pathLst>
                    <a:path w="313" h="175">
                      <a:moveTo>
                        <a:pt x="0" y="107"/>
                      </a:moveTo>
                      <a:lnTo>
                        <a:pt x="114" y="10"/>
                      </a:lnTo>
                      <a:lnTo>
                        <a:pt x="213" y="0"/>
                      </a:lnTo>
                      <a:lnTo>
                        <a:pt x="292" y="27"/>
                      </a:lnTo>
                      <a:lnTo>
                        <a:pt x="313" y="91"/>
                      </a:lnTo>
                      <a:lnTo>
                        <a:pt x="167" y="67"/>
                      </a:lnTo>
                      <a:lnTo>
                        <a:pt x="74" y="101"/>
                      </a:lnTo>
                      <a:lnTo>
                        <a:pt x="13" y="175"/>
                      </a:lnTo>
                      <a:lnTo>
                        <a:pt x="0" y="10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23" name="Freeform 23">
                  <a:extLst>
                    <a:ext uri="{FF2B5EF4-FFF2-40B4-BE49-F238E27FC236}">
                      <a16:creationId xmlns:a16="http://schemas.microsoft.com/office/drawing/2014/main" id="{007EE38B-273C-486E-9C27-CAD5E0488A8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36" y="4137"/>
                  <a:ext cx="115" cy="133"/>
                </a:xfrm>
                <a:custGeom>
                  <a:avLst/>
                  <a:gdLst>
                    <a:gd name="T0" fmla="*/ 0 w 230"/>
                    <a:gd name="T1" fmla="*/ 3 h 266"/>
                    <a:gd name="T2" fmla="*/ 10 w 230"/>
                    <a:gd name="T3" fmla="*/ 17 h 266"/>
                    <a:gd name="T4" fmla="*/ 15 w 230"/>
                    <a:gd name="T5" fmla="*/ 16 h 266"/>
                    <a:gd name="T6" fmla="*/ 14 w 230"/>
                    <a:gd name="T7" fmla="*/ 2 h 266"/>
                    <a:gd name="T8" fmla="*/ 11 w 230"/>
                    <a:gd name="T9" fmla="*/ 0 h 266"/>
                    <a:gd name="T10" fmla="*/ 12 w 230"/>
                    <a:gd name="T11" fmla="*/ 13 h 266"/>
                    <a:gd name="T12" fmla="*/ 5 w 230"/>
                    <a:gd name="T13" fmla="*/ 1 h 266"/>
                    <a:gd name="T14" fmla="*/ 0 w 230"/>
                    <a:gd name="T15" fmla="*/ 3 h 266"/>
                    <a:gd name="T16" fmla="*/ 0 w 230"/>
                    <a:gd name="T17" fmla="*/ 3 h 26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230" h="266">
                      <a:moveTo>
                        <a:pt x="0" y="40"/>
                      </a:moveTo>
                      <a:lnTo>
                        <a:pt x="160" y="266"/>
                      </a:lnTo>
                      <a:lnTo>
                        <a:pt x="230" y="251"/>
                      </a:lnTo>
                      <a:lnTo>
                        <a:pt x="223" y="17"/>
                      </a:lnTo>
                      <a:lnTo>
                        <a:pt x="166" y="0"/>
                      </a:lnTo>
                      <a:lnTo>
                        <a:pt x="179" y="197"/>
                      </a:lnTo>
                      <a:lnTo>
                        <a:pt x="71" y="4"/>
                      </a:lnTo>
                      <a:lnTo>
                        <a:pt x="0" y="4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24" name="Freeform 24">
                  <a:extLst>
                    <a:ext uri="{FF2B5EF4-FFF2-40B4-BE49-F238E27FC236}">
                      <a16:creationId xmlns:a16="http://schemas.microsoft.com/office/drawing/2014/main" id="{9F9FCE29-1296-4FD5-B8CC-8B0AC40C93D7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04" y="3562"/>
                  <a:ext cx="43" cy="117"/>
                </a:xfrm>
                <a:custGeom>
                  <a:avLst/>
                  <a:gdLst>
                    <a:gd name="T0" fmla="*/ 0 w 87"/>
                    <a:gd name="T1" fmla="*/ 2 h 234"/>
                    <a:gd name="T2" fmla="*/ 2 w 87"/>
                    <a:gd name="T3" fmla="*/ 6 h 234"/>
                    <a:gd name="T4" fmla="*/ 2 w 87"/>
                    <a:gd name="T5" fmla="*/ 10 h 234"/>
                    <a:gd name="T6" fmla="*/ 1 w 87"/>
                    <a:gd name="T7" fmla="*/ 15 h 234"/>
                    <a:gd name="T8" fmla="*/ 5 w 87"/>
                    <a:gd name="T9" fmla="*/ 14 h 234"/>
                    <a:gd name="T10" fmla="*/ 5 w 87"/>
                    <a:gd name="T11" fmla="*/ 8 h 234"/>
                    <a:gd name="T12" fmla="*/ 2 w 87"/>
                    <a:gd name="T13" fmla="*/ 0 h 234"/>
                    <a:gd name="T14" fmla="*/ 0 w 87"/>
                    <a:gd name="T15" fmla="*/ 2 h 234"/>
                    <a:gd name="T16" fmla="*/ 0 w 87"/>
                    <a:gd name="T17" fmla="*/ 2 h 234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87" h="234">
                      <a:moveTo>
                        <a:pt x="0" y="19"/>
                      </a:moveTo>
                      <a:lnTo>
                        <a:pt x="36" y="93"/>
                      </a:lnTo>
                      <a:lnTo>
                        <a:pt x="44" y="154"/>
                      </a:lnTo>
                      <a:lnTo>
                        <a:pt x="27" y="234"/>
                      </a:lnTo>
                      <a:lnTo>
                        <a:pt x="80" y="220"/>
                      </a:lnTo>
                      <a:lnTo>
                        <a:pt x="87" y="116"/>
                      </a:lnTo>
                      <a:lnTo>
                        <a:pt x="46" y="0"/>
                      </a:lnTo>
                      <a:lnTo>
                        <a:pt x="0" y="1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  <p:sp>
            <p:nvSpPr>
              <p:cNvPr id="3110" name="Freeform 25">
                <a:extLst>
                  <a:ext uri="{FF2B5EF4-FFF2-40B4-BE49-F238E27FC236}">
                    <a16:creationId xmlns:a16="http://schemas.microsoft.com/office/drawing/2014/main" id="{48586E0B-A83B-42CA-AFFB-D69D2C8BAA31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6" y="3732"/>
                <a:ext cx="595" cy="250"/>
              </a:xfrm>
              <a:custGeom>
                <a:avLst/>
                <a:gdLst>
                  <a:gd name="T0" fmla="*/ 7 w 1190"/>
                  <a:gd name="T1" fmla="*/ 0 h 500"/>
                  <a:gd name="T2" fmla="*/ 75 w 1190"/>
                  <a:gd name="T3" fmla="*/ 31 h 500"/>
                  <a:gd name="T4" fmla="*/ 68 w 1190"/>
                  <a:gd name="T5" fmla="*/ 32 h 500"/>
                  <a:gd name="T6" fmla="*/ 0 w 1190"/>
                  <a:gd name="T7" fmla="*/ 2 h 500"/>
                  <a:gd name="T8" fmla="*/ 7 w 1190"/>
                  <a:gd name="T9" fmla="*/ 0 h 500"/>
                  <a:gd name="T10" fmla="*/ 7 w 1190"/>
                  <a:gd name="T11" fmla="*/ 0 h 500"/>
                  <a:gd name="T12" fmla="*/ 0 60000 65536"/>
                  <a:gd name="T13" fmla="*/ 0 60000 65536"/>
                  <a:gd name="T14" fmla="*/ 0 60000 65536"/>
                  <a:gd name="T15" fmla="*/ 0 60000 65536"/>
                  <a:gd name="T16" fmla="*/ 0 60000 65536"/>
                  <a:gd name="T17" fmla="*/ 0 60000 65536"/>
                </a:gdLst>
                <a:ahLst/>
                <a:cxnLst>
                  <a:cxn ang="T12">
                    <a:pos x="T0" y="T1"/>
                  </a:cxn>
                  <a:cxn ang="T13">
                    <a:pos x="T2" y="T3"/>
                  </a:cxn>
                  <a:cxn ang="T14">
                    <a:pos x="T4" y="T5"/>
                  </a:cxn>
                  <a:cxn ang="T15">
                    <a:pos x="T6" y="T7"/>
                  </a:cxn>
                  <a:cxn ang="T16">
                    <a:pos x="T8" y="T9"/>
                  </a:cxn>
                  <a:cxn ang="T17">
                    <a:pos x="T10" y="T11"/>
                  </a:cxn>
                </a:cxnLst>
                <a:rect l="0" t="0" r="r" b="b"/>
                <a:pathLst>
                  <a:path w="1190" h="500">
                    <a:moveTo>
                      <a:pt x="100" y="0"/>
                    </a:moveTo>
                    <a:lnTo>
                      <a:pt x="1190" y="490"/>
                    </a:lnTo>
                    <a:lnTo>
                      <a:pt x="1076" y="500"/>
                    </a:lnTo>
                    <a:lnTo>
                      <a:pt x="0" y="27"/>
                    </a:lnTo>
                    <a:lnTo>
                      <a:pt x="100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111" name="Freeform 26">
                <a:extLst>
                  <a:ext uri="{FF2B5EF4-FFF2-40B4-BE49-F238E27FC236}">
                    <a16:creationId xmlns:a16="http://schemas.microsoft.com/office/drawing/2014/main" id="{7F48D38A-6B87-4F57-B175-BDD5FE05600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260" y="3886"/>
                <a:ext cx="244" cy="148"/>
              </a:xfrm>
              <a:custGeom>
                <a:avLst/>
                <a:gdLst>
                  <a:gd name="T0" fmla="*/ 0 w 489"/>
                  <a:gd name="T1" fmla="*/ 3 h 296"/>
                  <a:gd name="T2" fmla="*/ 10 w 489"/>
                  <a:gd name="T3" fmla="*/ 5 h 296"/>
                  <a:gd name="T4" fmla="*/ 20 w 489"/>
                  <a:gd name="T5" fmla="*/ 9 h 296"/>
                  <a:gd name="T6" fmla="*/ 27 w 489"/>
                  <a:gd name="T7" fmla="*/ 16 h 296"/>
                  <a:gd name="T8" fmla="*/ 20 w 489"/>
                  <a:gd name="T9" fmla="*/ 15 h 296"/>
                  <a:gd name="T10" fmla="*/ 8 w 489"/>
                  <a:gd name="T11" fmla="*/ 10 h 296"/>
                  <a:gd name="T12" fmla="*/ 3 w 489"/>
                  <a:gd name="T13" fmla="*/ 5 h 296"/>
                  <a:gd name="T14" fmla="*/ 6 w 489"/>
                  <a:gd name="T15" fmla="*/ 11 h 296"/>
                  <a:gd name="T16" fmla="*/ 17 w 489"/>
                  <a:gd name="T17" fmla="*/ 17 h 296"/>
                  <a:gd name="T18" fmla="*/ 29 w 489"/>
                  <a:gd name="T19" fmla="*/ 19 h 296"/>
                  <a:gd name="T20" fmla="*/ 30 w 489"/>
                  <a:gd name="T21" fmla="*/ 14 h 296"/>
                  <a:gd name="T22" fmla="*/ 24 w 489"/>
                  <a:gd name="T23" fmla="*/ 8 h 296"/>
                  <a:gd name="T24" fmla="*/ 10 w 489"/>
                  <a:gd name="T25" fmla="*/ 2 h 296"/>
                  <a:gd name="T26" fmla="*/ 0 w 489"/>
                  <a:gd name="T27" fmla="*/ 0 h 296"/>
                  <a:gd name="T28" fmla="*/ 0 w 489"/>
                  <a:gd name="T29" fmla="*/ 3 h 296"/>
                  <a:gd name="T30" fmla="*/ 0 w 489"/>
                  <a:gd name="T31" fmla="*/ 3 h 29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</a:gdLst>
                <a:ahLst/>
                <a:cxnLst>
                  <a:cxn ang="T32">
                    <a:pos x="T0" y="T1"/>
                  </a:cxn>
                  <a:cxn ang="T33">
                    <a:pos x="T2" y="T3"/>
                  </a:cxn>
                  <a:cxn ang="T34">
                    <a:pos x="T4" y="T5"/>
                  </a:cxn>
                  <a:cxn ang="T35">
                    <a:pos x="T6" y="T7"/>
                  </a:cxn>
                  <a:cxn ang="T36">
                    <a:pos x="T8" y="T9"/>
                  </a:cxn>
                  <a:cxn ang="T37">
                    <a:pos x="T10" y="T11"/>
                  </a:cxn>
                  <a:cxn ang="T38">
                    <a:pos x="T12" y="T13"/>
                  </a:cxn>
                  <a:cxn ang="T39">
                    <a:pos x="T14" y="T15"/>
                  </a:cxn>
                  <a:cxn ang="T40">
                    <a:pos x="T16" y="T17"/>
                  </a:cxn>
                  <a:cxn ang="T41">
                    <a:pos x="T18" y="T19"/>
                  </a:cxn>
                  <a:cxn ang="T42">
                    <a:pos x="T20" y="T21"/>
                  </a:cxn>
                  <a:cxn ang="T43">
                    <a:pos x="T22" y="T23"/>
                  </a:cxn>
                  <a:cxn ang="T44">
                    <a:pos x="T24" y="T25"/>
                  </a:cxn>
                  <a:cxn ang="T45">
                    <a:pos x="T26" y="T27"/>
                  </a:cxn>
                  <a:cxn ang="T46">
                    <a:pos x="T28" y="T29"/>
                  </a:cxn>
                  <a:cxn ang="T47">
                    <a:pos x="T30" y="T31"/>
                  </a:cxn>
                </a:cxnLst>
                <a:rect l="0" t="0" r="r" b="b"/>
                <a:pathLst>
                  <a:path w="489" h="296">
                    <a:moveTo>
                      <a:pt x="14" y="34"/>
                    </a:moveTo>
                    <a:lnTo>
                      <a:pt x="160" y="66"/>
                    </a:lnTo>
                    <a:lnTo>
                      <a:pt x="324" y="137"/>
                    </a:lnTo>
                    <a:lnTo>
                      <a:pt x="440" y="243"/>
                    </a:lnTo>
                    <a:lnTo>
                      <a:pt x="326" y="230"/>
                    </a:lnTo>
                    <a:lnTo>
                      <a:pt x="139" y="146"/>
                    </a:lnTo>
                    <a:lnTo>
                      <a:pt x="50" y="80"/>
                    </a:lnTo>
                    <a:lnTo>
                      <a:pt x="107" y="163"/>
                    </a:lnTo>
                    <a:lnTo>
                      <a:pt x="272" y="270"/>
                    </a:lnTo>
                    <a:lnTo>
                      <a:pt x="466" y="296"/>
                    </a:lnTo>
                    <a:lnTo>
                      <a:pt x="489" y="224"/>
                    </a:lnTo>
                    <a:lnTo>
                      <a:pt x="394" y="120"/>
                    </a:lnTo>
                    <a:lnTo>
                      <a:pt x="170" y="17"/>
                    </a:lnTo>
                    <a:lnTo>
                      <a:pt x="0" y="0"/>
                    </a:lnTo>
                    <a:lnTo>
                      <a:pt x="14" y="34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sp>
            <p:nvSpPr>
              <p:cNvPr id="3112" name="Freeform 27">
                <a:extLst>
                  <a:ext uri="{FF2B5EF4-FFF2-40B4-BE49-F238E27FC236}">
                    <a16:creationId xmlns:a16="http://schemas.microsoft.com/office/drawing/2014/main" id="{354CA4B9-659F-4F29-8695-F50A1CD3916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565" y="3680"/>
                <a:ext cx="107" cy="238"/>
              </a:xfrm>
              <a:custGeom>
                <a:avLst/>
                <a:gdLst>
                  <a:gd name="T0" fmla="*/ 2 w 213"/>
                  <a:gd name="T1" fmla="*/ 0 h 478"/>
                  <a:gd name="T2" fmla="*/ 6 w 213"/>
                  <a:gd name="T3" fmla="*/ 1 h 478"/>
                  <a:gd name="T4" fmla="*/ 5 w 213"/>
                  <a:gd name="T5" fmla="*/ 12 h 478"/>
                  <a:gd name="T6" fmla="*/ 7 w 213"/>
                  <a:gd name="T7" fmla="*/ 20 h 478"/>
                  <a:gd name="T8" fmla="*/ 14 w 213"/>
                  <a:gd name="T9" fmla="*/ 28 h 478"/>
                  <a:gd name="T10" fmla="*/ 7 w 213"/>
                  <a:gd name="T11" fmla="*/ 29 h 478"/>
                  <a:gd name="T12" fmla="*/ 2 w 213"/>
                  <a:gd name="T13" fmla="*/ 21 h 478"/>
                  <a:gd name="T14" fmla="*/ 0 w 213"/>
                  <a:gd name="T15" fmla="*/ 3 h 478"/>
                  <a:gd name="T16" fmla="*/ 2 w 213"/>
                  <a:gd name="T17" fmla="*/ 0 h 478"/>
                  <a:gd name="T18" fmla="*/ 2 w 213"/>
                  <a:gd name="T19" fmla="*/ 0 h 478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</a:gdLst>
                <a:ahLst/>
                <a:cxnLst>
                  <a:cxn ang="T20">
                    <a:pos x="T0" y="T1"/>
                  </a:cxn>
                  <a:cxn ang="T21">
                    <a:pos x="T2" y="T3"/>
                  </a:cxn>
                  <a:cxn ang="T22">
                    <a:pos x="T4" y="T5"/>
                  </a:cxn>
                  <a:cxn ang="T23">
                    <a:pos x="T6" y="T7"/>
                  </a:cxn>
                  <a:cxn ang="T24">
                    <a:pos x="T8" y="T9"/>
                  </a:cxn>
                  <a:cxn ang="T25">
                    <a:pos x="T10" y="T11"/>
                  </a:cxn>
                  <a:cxn ang="T26">
                    <a:pos x="T12" y="T13"/>
                  </a:cxn>
                  <a:cxn ang="T27">
                    <a:pos x="T14" y="T15"/>
                  </a:cxn>
                  <a:cxn ang="T28">
                    <a:pos x="T16" y="T17"/>
                  </a:cxn>
                  <a:cxn ang="T29">
                    <a:pos x="T18" y="T19"/>
                  </a:cxn>
                </a:cxnLst>
                <a:rect l="0" t="0" r="r" b="b"/>
                <a:pathLst>
                  <a:path w="213" h="478">
                    <a:moveTo>
                      <a:pt x="24" y="0"/>
                    </a:moveTo>
                    <a:lnTo>
                      <a:pt x="91" y="25"/>
                    </a:lnTo>
                    <a:lnTo>
                      <a:pt x="80" y="192"/>
                    </a:lnTo>
                    <a:lnTo>
                      <a:pt x="106" y="327"/>
                    </a:lnTo>
                    <a:lnTo>
                      <a:pt x="213" y="451"/>
                    </a:lnTo>
                    <a:lnTo>
                      <a:pt x="97" y="478"/>
                    </a:lnTo>
                    <a:lnTo>
                      <a:pt x="30" y="344"/>
                    </a:lnTo>
                    <a:lnTo>
                      <a:pt x="0" y="57"/>
                    </a:lnTo>
                    <a:lnTo>
                      <a:pt x="24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3113" name="Group 28">
                <a:extLst>
                  <a:ext uri="{FF2B5EF4-FFF2-40B4-BE49-F238E27FC236}">
                    <a16:creationId xmlns:a16="http://schemas.microsoft.com/office/drawing/2014/main" id="{DF4C8175-5694-419E-9920-2D3D521F93EE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5" y="3490"/>
                <a:ext cx="1124" cy="678"/>
                <a:chOff x="5" y="3490"/>
                <a:chExt cx="1124" cy="678"/>
              </a:xfrm>
            </p:grpSpPr>
            <p:sp>
              <p:nvSpPr>
                <p:cNvPr id="3114" name="Freeform 29">
                  <a:extLst>
                    <a:ext uri="{FF2B5EF4-FFF2-40B4-BE49-F238E27FC236}">
                      <a16:creationId xmlns:a16="http://schemas.microsoft.com/office/drawing/2014/main" id="{C7370C38-30DE-4E3A-A03B-E1E1444593D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69" y="4048"/>
                  <a:ext cx="75" cy="87"/>
                </a:xfrm>
                <a:custGeom>
                  <a:avLst/>
                  <a:gdLst>
                    <a:gd name="T0" fmla="*/ 7 w 150"/>
                    <a:gd name="T1" fmla="*/ 0 h 173"/>
                    <a:gd name="T2" fmla="*/ 3 w 150"/>
                    <a:gd name="T3" fmla="*/ 5 h 173"/>
                    <a:gd name="T4" fmla="*/ 0 w 150"/>
                    <a:gd name="T5" fmla="*/ 11 h 173"/>
                    <a:gd name="T6" fmla="*/ 5 w 150"/>
                    <a:gd name="T7" fmla="*/ 10 h 173"/>
                    <a:gd name="T8" fmla="*/ 7 w 150"/>
                    <a:gd name="T9" fmla="*/ 6 h 173"/>
                    <a:gd name="T10" fmla="*/ 10 w 150"/>
                    <a:gd name="T11" fmla="*/ 2 h 173"/>
                    <a:gd name="T12" fmla="*/ 7 w 150"/>
                    <a:gd name="T13" fmla="*/ 0 h 173"/>
                    <a:gd name="T14" fmla="*/ 7 w 150"/>
                    <a:gd name="T15" fmla="*/ 0 h 17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150" h="173">
                      <a:moveTo>
                        <a:pt x="110" y="0"/>
                      </a:moveTo>
                      <a:lnTo>
                        <a:pt x="40" y="66"/>
                      </a:lnTo>
                      <a:lnTo>
                        <a:pt x="0" y="173"/>
                      </a:lnTo>
                      <a:lnTo>
                        <a:pt x="80" y="160"/>
                      </a:lnTo>
                      <a:lnTo>
                        <a:pt x="103" y="84"/>
                      </a:lnTo>
                      <a:lnTo>
                        <a:pt x="150" y="27"/>
                      </a:lnTo>
                      <a:lnTo>
                        <a:pt x="11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15" name="Freeform 30">
                  <a:extLst>
                    <a:ext uri="{FF2B5EF4-FFF2-40B4-BE49-F238E27FC236}">
                      <a16:creationId xmlns:a16="http://schemas.microsoft.com/office/drawing/2014/main" id="{D45DD09C-590F-4E6B-B4C8-FEBD7B68A53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" y="3728"/>
                  <a:ext cx="842" cy="440"/>
                </a:xfrm>
                <a:custGeom>
                  <a:avLst/>
                  <a:gdLst>
                    <a:gd name="T0" fmla="*/ 10 w 1684"/>
                    <a:gd name="T1" fmla="*/ 0 h 880"/>
                    <a:gd name="T2" fmla="*/ 4 w 1684"/>
                    <a:gd name="T3" fmla="*/ 4 h 880"/>
                    <a:gd name="T4" fmla="*/ 0 w 1684"/>
                    <a:gd name="T5" fmla="*/ 13 h 880"/>
                    <a:gd name="T6" fmla="*/ 5 w 1684"/>
                    <a:gd name="T7" fmla="*/ 23 h 880"/>
                    <a:gd name="T8" fmla="*/ 74 w 1684"/>
                    <a:gd name="T9" fmla="*/ 55 h 880"/>
                    <a:gd name="T10" fmla="*/ 89 w 1684"/>
                    <a:gd name="T11" fmla="*/ 53 h 880"/>
                    <a:gd name="T12" fmla="*/ 101 w 1684"/>
                    <a:gd name="T13" fmla="*/ 55 h 880"/>
                    <a:gd name="T14" fmla="*/ 106 w 1684"/>
                    <a:gd name="T15" fmla="*/ 51 h 880"/>
                    <a:gd name="T16" fmla="*/ 94 w 1684"/>
                    <a:gd name="T17" fmla="*/ 42 h 880"/>
                    <a:gd name="T18" fmla="*/ 90 w 1684"/>
                    <a:gd name="T19" fmla="*/ 32 h 880"/>
                    <a:gd name="T20" fmla="*/ 86 w 1684"/>
                    <a:gd name="T21" fmla="*/ 33 h 880"/>
                    <a:gd name="T22" fmla="*/ 90 w 1684"/>
                    <a:gd name="T23" fmla="*/ 42 h 880"/>
                    <a:gd name="T24" fmla="*/ 99 w 1684"/>
                    <a:gd name="T25" fmla="*/ 51 h 880"/>
                    <a:gd name="T26" fmla="*/ 89 w 1684"/>
                    <a:gd name="T27" fmla="*/ 50 h 880"/>
                    <a:gd name="T28" fmla="*/ 77 w 1684"/>
                    <a:gd name="T29" fmla="*/ 51 h 880"/>
                    <a:gd name="T30" fmla="*/ 79 w 1684"/>
                    <a:gd name="T31" fmla="*/ 41 h 880"/>
                    <a:gd name="T32" fmla="*/ 84 w 1684"/>
                    <a:gd name="T33" fmla="*/ 34 h 880"/>
                    <a:gd name="T34" fmla="*/ 78 w 1684"/>
                    <a:gd name="T35" fmla="*/ 35 h 880"/>
                    <a:gd name="T36" fmla="*/ 73 w 1684"/>
                    <a:gd name="T37" fmla="*/ 42 h 880"/>
                    <a:gd name="T38" fmla="*/ 72 w 1684"/>
                    <a:gd name="T39" fmla="*/ 50 h 880"/>
                    <a:gd name="T40" fmla="*/ 7 w 1684"/>
                    <a:gd name="T41" fmla="*/ 20 h 880"/>
                    <a:gd name="T42" fmla="*/ 5 w 1684"/>
                    <a:gd name="T43" fmla="*/ 14 h 880"/>
                    <a:gd name="T44" fmla="*/ 7 w 1684"/>
                    <a:gd name="T45" fmla="*/ 6 h 880"/>
                    <a:gd name="T46" fmla="*/ 14 w 1684"/>
                    <a:gd name="T47" fmla="*/ 0 h 880"/>
                    <a:gd name="T48" fmla="*/ 10 w 1684"/>
                    <a:gd name="T49" fmla="*/ 0 h 880"/>
                    <a:gd name="T50" fmla="*/ 10 w 1684"/>
                    <a:gd name="T51" fmla="*/ 0 h 880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</a:gdLst>
                  <a:ahLst/>
                  <a:cxnLst>
                    <a:cxn ang="T52">
                      <a:pos x="T0" y="T1"/>
                    </a:cxn>
                    <a:cxn ang="T53">
                      <a:pos x="T2" y="T3"/>
                    </a:cxn>
                    <a:cxn ang="T54">
                      <a:pos x="T4" y="T5"/>
                    </a:cxn>
                    <a:cxn ang="T55">
                      <a:pos x="T6" y="T7"/>
                    </a:cxn>
                    <a:cxn ang="T56">
                      <a:pos x="T8" y="T9"/>
                    </a:cxn>
                    <a:cxn ang="T57">
                      <a:pos x="T10" y="T11"/>
                    </a:cxn>
                    <a:cxn ang="T58">
                      <a:pos x="T12" y="T13"/>
                    </a:cxn>
                    <a:cxn ang="T59">
                      <a:pos x="T14" y="T15"/>
                    </a:cxn>
                    <a:cxn ang="T60">
                      <a:pos x="T16" y="T17"/>
                    </a:cxn>
                    <a:cxn ang="T61">
                      <a:pos x="T18" y="T19"/>
                    </a:cxn>
                    <a:cxn ang="T62">
                      <a:pos x="T20" y="T21"/>
                    </a:cxn>
                    <a:cxn ang="T63">
                      <a:pos x="T22" y="T23"/>
                    </a:cxn>
                    <a:cxn ang="T64">
                      <a:pos x="T24" y="T25"/>
                    </a:cxn>
                    <a:cxn ang="T65">
                      <a:pos x="T26" y="T27"/>
                    </a:cxn>
                    <a:cxn ang="T66">
                      <a:pos x="T28" y="T29"/>
                    </a:cxn>
                    <a:cxn ang="T67">
                      <a:pos x="T30" y="T31"/>
                    </a:cxn>
                    <a:cxn ang="T68">
                      <a:pos x="T32" y="T33"/>
                    </a:cxn>
                    <a:cxn ang="T69">
                      <a:pos x="T34" y="T35"/>
                    </a:cxn>
                    <a:cxn ang="T70">
                      <a:pos x="T36" y="T37"/>
                    </a:cxn>
                    <a:cxn ang="T71">
                      <a:pos x="T38" y="T39"/>
                    </a:cxn>
                    <a:cxn ang="T72">
                      <a:pos x="T40" y="T41"/>
                    </a:cxn>
                    <a:cxn ang="T73">
                      <a:pos x="T42" y="T43"/>
                    </a:cxn>
                    <a:cxn ang="T74">
                      <a:pos x="T44" y="T45"/>
                    </a:cxn>
                    <a:cxn ang="T75">
                      <a:pos x="T46" y="T47"/>
                    </a:cxn>
                    <a:cxn ang="T76">
                      <a:pos x="T48" y="T49"/>
                    </a:cxn>
                    <a:cxn ang="T77">
                      <a:pos x="T50" y="T51"/>
                    </a:cxn>
                  </a:cxnLst>
                  <a:rect l="0" t="0" r="r" b="b"/>
                  <a:pathLst>
                    <a:path w="1684" h="880">
                      <a:moveTo>
                        <a:pt x="156" y="0"/>
                      </a:moveTo>
                      <a:lnTo>
                        <a:pt x="63" y="52"/>
                      </a:lnTo>
                      <a:lnTo>
                        <a:pt x="0" y="208"/>
                      </a:lnTo>
                      <a:lnTo>
                        <a:pt x="67" y="358"/>
                      </a:lnTo>
                      <a:lnTo>
                        <a:pt x="1182" y="867"/>
                      </a:lnTo>
                      <a:lnTo>
                        <a:pt x="1422" y="835"/>
                      </a:lnTo>
                      <a:lnTo>
                        <a:pt x="1616" y="880"/>
                      </a:lnTo>
                      <a:lnTo>
                        <a:pt x="1684" y="808"/>
                      </a:lnTo>
                      <a:lnTo>
                        <a:pt x="1502" y="664"/>
                      </a:lnTo>
                      <a:lnTo>
                        <a:pt x="1428" y="512"/>
                      </a:lnTo>
                      <a:lnTo>
                        <a:pt x="1369" y="527"/>
                      </a:lnTo>
                      <a:lnTo>
                        <a:pt x="1439" y="664"/>
                      </a:lnTo>
                      <a:lnTo>
                        <a:pt x="1578" y="810"/>
                      </a:lnTo>
                      <a:lnTo>
                        <a:pt x="1413" y="787"/>
                      </a:lnTo>
                      <a:lnTo>
                        <a:pt x="1219" y="814"/>
                      </a:lnTo>
                      <a:lnTo>
                        <a:pt x="1255" y="650"/>
                      </a:lnTo>
                      <a:lnTo>
                        <a:pt x="1338" y="538"/>
                      </a:lnTo>
                      <a:lnTo>
                        <a:pt x="1241" y="552"/>
                      </a:lnTo>
                      <a:lnTo>
                        <a:pt x="1165" y="658"/>
                      </a:lnTo>
                      <a:lnTo>
                        <a:pt x="1139" y="791"/>
                      </a:lnTo>
                      <a:lnTo>
                        <a:pt x="107" y="310"/>
                      </a:lnTo>
                      <a:lnTo>
                        <a:pt x="80" y="215"/>
                      </a:lnTo>
                      <a:lnTo>
                        <a:pt x="103" y="95"/>
                      </a:lnTo>
                      <a:lnTo>
                        <a:pt x="217" y="0"/>
                      </a:lnTo>
                      <a:lnTo>
                        <a:pt x="15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16" name="Freeform 31">
                  <a:extLst>
                    <a:ext uri="{FF2B5EF4-FFF2-40B4-BE49-F238E27FC236}">
                      <a16:creationId xmlns:a16="http://schemas.microsoft.com/office/drawing/2014/main" id="{1360B0A0-9677-4E2B-A65C-63428AC2A47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106" y="3770"/>
                  <a:ext cx="80" cy="167"/>
                </a:xfrm>
                <a:custGeom>
                  <a:avLst/>
                  <a:gdLst>
                    <a:gd name="T0" fmla="*/ 8 w 160"/>
                    <a:gd name="T1" fmla="*/ 0 h 335"/>
                    <a:gd name="T2" fmla="*/ 2 w 160"/>
                    <a:gd name="T3" fmla="*/ 6 h 335"/>
                    <a:gd name="T4" fmla="*/ 0 w 160"/>
                    <a:gd name="T5" fmla="*/ 14 h 335"/>
                    <a:gd name="T6" fmla="*/ 3 w 160"/>
                    <a:gd name="T7" fmla="*/ 19 h 335"/>
                    <a:gd name="T8" fmla="*/ 6 w 160"/>
                    <a:gd name="T9" fmla="*/ 20 h 335"/>
                    <a:gd name="T10" fmla="*/ 5 w 160"/>
                    <a:gd name="T11" fmla="*/ 9 h 335"/>
                    <a:gd name="T12" fmla="*/ 10 w 160"/>
                    <a:gd name="T13" fmla="*/ 1 h 335"/>
                    <a:gd name="T14" fmla="*/ 8 w 160"/>
                    <a:gd name="T15" fmla="*/ 0 h 335"/>
                    <a:gd name="T16" fmla="*/ 8 w 160"/>
                    <a:gd name="T17" fmla="*/ 0 h 335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160" h="335">
                      <a:moveTo>
                        <a:pt x="116" y="0"/>
                      </a:moveTo>
                      <a:lnTo>
                        <a:pt x="19" y="106"/>
                      </a:lnTo>
                      <a:lnTo>
                        <a:pt x="0" y="230"/>
                      </a:lnTo>
                      <a:lnTo>
                        <a:pt x="33" y="314"/>
                      </a:lnTo>
                      <a:lnTo>
                        <a:pt x="94" y="335"/>
                      </a:lnTo>
                      <a:lnTo>
                        <a:pt x="76" y="154"/>
                      </a:lnTo>
                      <a:lnTo>
                        <a:pt x="160" y="17"/>
                      </a:lnTo>
                      <a:lnTo>
                        <a:pt x="116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17" name="Freeform 32">
                  <a:extLst>
                    <a:ext uri="{FF2B5EF4-FFF2-40B4-BE49-F238E27FC236}">
                      <a16:creationId xmlns:a16="http://schemas.microsoft.com/office/drawing/2014/main" id="{E6FE65C1-D065-411F-90AA-33DF5A237BB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449" y="3490"/>
                  <a:ext cx="322" cy="594"/>
                </a:xfrm>
                <a:custGeom>
                  <a:avLst/>
                  <a:gdLst>
                    <a:gd name="T0" fmla="*/ 14 w 642"/>
                    <a:gd name="T1" fmla="*/ 56 h 1188"/>
                    <a:gd name="T2" fmla="*/ 0 w 642"/>
                    <a:gd name="T3" fmla="*/ 8 h 1188"/>
                    <a:gd name="T4" fmla="*/ 6 w 642"/>
                    <a:gd name="T5" fmla="*/ 3 h 1188"/>
                    <a:gd name="T6" fmla="*/ 17 w 642"/>
                    <a:gd name="T7" fmla="*/ 0 h 1188"/>
                    <a:gd name="T8" fmla="*/ 25 w 642"/>
                    <a:gd name="T9" fmla="*/ 4 h 1188"/>
                    <a:gd name="T10" fmla="*/ 41 w 642"/>
                    <a:gd name="T11" fmla="*/ 75 h 1188"/>
                    <a:gd name="T12" fmla="*/ 35 w 642"/>
                    <a:gd name="T13" fmla="*/ 69 h 1188"/>
                    <a:gd name="T14" fmla="*/ 23 w 642"/>
                    <a:gd name="T15" fmla="*/ 7 h 1188"/>
                    <a:gd name="T16" fmla="*/ 15 w 642"/>
                    <a:gd name="T17" fmla="*/ 4 h 1188"/>
                    <a:gd name="T18" fmla="*/ 8 w 642"/>
                    <a:gd name="T19" fmla="*/ 5 h 1188"/>
                    <a:gd name="T20" fmla="*/ 5 w 642"/>
                    <a:gd name="T21" fmla="*/ 9 h 1188"/>
                    <a:gd name="T22" fmla="*/ 20 w 642"/>
                    <a:gd name="T23" fmla="*/ 58 h 1188"/>
                    <a:gd name="T24" fmla="*/ 14 w 642"/>
                    <a:gd name="T25" fmla="*/ 56 h 1188"/>
                    <a:gd name="T26" fmla="*/ 14 w 642"/>
                    <a:gd name="T27" fmla="*/ 56 h 118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0" t="0" r="r" b="b"/>
                  <a:pathLst>
                    <a:path w="642" h="1188">
                      <a:moveTo>
                        <a:pt x="218" y="896"/>
                      </a:moveTo>
                      <a:lnTo>
                        <a:pt x="0" y="124"/>
                      </a:lnTo>
                      <a:lnTo>
                        <a:pt x="81" y="38"/>
                      </a:lnTo>
                      <a:lnTo>
                        <a:pt x="258" y="0"/>
                      </a:lnTo>
                      <a:lnTo>
                        <a:pt x="399" y="57"/>
                      </a:lnTo>
                      <a:lnTo>
                        <a:pt x="642" y="1188"/>
                      </a:lnTo>
                      <a:lnTo>
                        <a:pt x="555" y="1091"/>
                      </a:lnTo>
                      <a:lnTo>
                        <a:pt x="355" y="97"/>
                      </a:lnTo>
                      <a:lnTo>
                        <a:pt x="226" y="61"/>
                      </a:lnTo>
                      <a:lnTo>
                        <a:pt x="119" y="74"/>
                      </a:lnTo>
                      <a:lnTo>
                        <a:pt x="76" y="141"/>
                      </a:lnTo>
                      <a:lnTo>
                        <a:pt x="306" y="924"/>
                      </a:lnTo>
                      <a:lnTo>
                        <a:pt x="218" y="89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18" name="Freeform 33">
                  <a:extLst>
                    <a:ext uri="{FF2B5EF4-FFF2-40B4-BE49-F238E27FC236}">
                      <a16:creationId xmlns:a16="http://schemas.microsoft.com/office/drawing/2014/main" id="{DCFE9D74-1FD8-47AE-AC66-A6E883BDB9C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578" y="3650"/>
                  <a:ext cx="96" cy="252"/>
                </a:xfrm>
                <a:custGeom>
                  <a:avLst/>
                  <a:gdLst>
                    <a:gd name="T0" fmla="*/ 0 w 192"/>
                    <a:gd name="T1" fmla="*/ 2 h 504"/>
                    <a:gd name="T2" fmla="*/ 5 w 192"/>
                    <a:gd name="T3" fmla="*/ 13 h 504"/>
                    <a:gd name="T4" fmla="*/ 8 w 192"/>
                    <a:gd name="T5" fmla="*/ 20 h 504"/>
                    <a:gd name="T6" fmla="*/ 8 w 192"/>
                    <a:gd name="T7" fmla="*/ 32 h 504"/>
                    <a:gd name="T8" fmla="*/ 12 w 192"/>
                    <a:gd name="T9" fmla="*/ 32 h 504"/>
                    <a:gd name="T10" fmla="*/ 12 w 192"/>
                    <a:gd name="T11" fmla="*/ 23 h 504"/>
                    <a:gd name="T12" fmla="*/ 11 w 192"/>
                    <a:gd name="T13" fmla="*/ 13 h 504"/>
                    <a:gd name="T14" fmla="*/ 7 w 192"/>
                    <a:gd name="T15" fmla="*/ 4 h 504"/>
                    <a:gd name="T16" fmla="*/ 4 w 192"/>
                    <a:gd name="T17" fmla="*/ 0 h 504"/>
                    <a:gd name="T18" fmla="*/ 0 w 192"/>
                    <a:gd name="T19" fmla="*/ 2 h 504"/>
                    <a:gd name="T20" fmla="*/ 0 w 192"/>
                    <a:gd name="T21" fmla="*/ 2 h 504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</a:gdLst>
                  <a:ahLst/>
                  <a:cxnLst>
                    <a:cxn ang="T22">
                      <a:pos x="T0" y="T1"/>
                    </a:cxn>
                    <a:cxn ang="T23">
                      <a:pos x="T2" y="T3"/>
                    </a:cxn>
                    <a:cxn ang="T24">
                      <a:pos x="T4" y="T5"/>
                    </a:cxn>
                    <a:cxn ang="T25">
                      <a:pos x="T6" y="T7"/>
                    </a:cxn>
                    <a:cxn ang="T26">
                      <a:pos x="T8" y="T9"/>
                    </a:cxn>
                    <a:cxn ang="T27">
                      <a:pos x="T10" y="T11"/>
                    </a:cxn>
                    <a:cxn ang="T28">
                      <a:pos x="T12" y="T13"/>
                    </a:cxn>
                    <a:cxn ang="T29">
                      <a:pos x="T14" y="T15"/>
                    </a:cxn>
                    <a:cxn ang="T30">
                      <a:pos x="T16" y="T17"/>
                    </a:cxn>
                    <a:cxn ang="T31">
                      <a:pos x="T18" y="T19"/>
                    </a:cxn>
                    <a:cxn ang="T32">
                      <a:pos x="T20" y="T21"/>
                    </a:cxn>
                  </a:cxnLst>
                  <a:rect l="0" t="0" r="r" b="b"/>
                  <a:pathLst>
                    <a:path w="192" h="504">
                      <a:moveTo>
                        <a:pt x="0" y="27"/>
                      </a:moveTo>
                      <a:lnTo>
                        <a:pt x="76" y="194"/>
                      </a:lnTo>
                      <a:lnTo>
                        <a:pt x="113" y="318"/>
                      </a:lnTo>
                      <a:lnTo>
                        <a:pt x="116" y="504"/>
                      </a:lnTo>
                      <a:lnTo>
                        <a:pt x="192" y="504"/>
                      </a:lnTo>
                      <a:lnTo>
                        <a:pt x="187" y="360"/>
                      </a:lnTo>
                      <a:lnTo>
                        <a:pt x="162" y="208"/>
                      </a:lnTo>
                      <a:lnTo>
                        <a:pt x="99" y="59"/>
                      </a:lnTo>
                      <a:lnTo>
                        <a:pt x="63" y="0"/>
                      </a:lnTo>
                      <a:lnTo>
                        <a:pt x="0" y="27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19" name="Freeform 34">
                  <a:extLst>
                    <a:ext uri="{FF2B5EF4-FFF2-40B4-BE49-F238E27FC236}">
                      <a16:creationId xmlns:a16="http://schemas.microsoft.com/office/drawing/2014/main" id="{09636360-26C0-415C-8B09-46860880B7A8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328" y="3630"/>
                  <a:ext cx="195" cy="135"/>
                </a:xfrm>
                <a:custGeom>
                  <a:avLst/>
                  <a:gdLst>
                    <a:gd name="T0" fmla="*/ 19 w 390"/>
                    <a:gd name="T1" fmla="*/ 0 h 269"/>
                    <a:gd name="T2" fmla="*/ 17 w 390"/>
                    <a:gd name="T3" fmla="*/ 2 h 269"/>
                    <a:gd name="T4" fmla="*/ 16 w 390"/>
                    <a:gd name="T5" fmla="*/ 5 h 269"/>
                    <a:gd name="T6" fmla="*/ 0 w 390"/>
                    <a:gd name="T7" fmla="*/ 11 h 269"/>
                    <a:gd name="T8" fmla="*/ 0 w 390"/>
                    <a:gd name="T9" fmla="*/ 14 h 269"/>
                    <a:gd name="T10" fmla="*/ 18 w 390"/>
                    <a:gd name="T11" fmla="*/ 15 h 269"/>
                    <a:gd name="T12" fmla="*/ 20 w 390"/>
                    <a:gd name="T13" fmla="*/ 17 h 269"/>
                    <a:gd name="T14" fmla="*/ 25 w 390"/>
                    <a:gd name="T15" fmla="*/ 17 h 269"/>
                    <a:gd name="T16" fmla="*/ 24 w 390"/>
                    <a:gd name="T17" fmla="*/ 12 h 269"/>
                    <a:gd name="T18" fmla="*/ 8 w 390"/>
                    <a:gd name="T19" fmla="*/ 11 h 269"/>
                    <a:gd name="T20" fmla="*/ 21 w 390"/>
                    <a:gd name="T21" fmla="*/ 6 h 269"/>
                    <a:gd name="T22" fmla="*/ 19 w 390"/>
                    <a:gd name="T23" fmla="*/ 0 h 269"/>
                    <a:gd name="T24" fmla="*/ 19 w 390"/>
                    <a:gd name="T25" fmla="*/ 0 h 269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390" h="269">
                      <a:moveTo>
                        <a:pt x="297" y="0"/>
                      </a:moveTo>
                      <a:lnTo>
                        <a:pt x="257" y="17"/>
                      </a:lnTo>
                      <a:lnTo>
                        <a:pt x="253" y="66"/>
                      </a:lnTo>
                      <a:lnTo>
                        <a:pt x="0" y="169"/>
                      </a:lnTo>
                      <a:lnTo>
                        <a:pt x="0" y="222"/>
                      </a:lnTo>
                      <a:lnTo>
                        <a:pt x="284" y="226"/>
                      </a:lnTo>
                      <a:lnTo>
                        <a:pt x="320" y="269"/>
                      </a:lnTo>
                      <a:lnTo>
                        <a:pt x="390" y="266"/>
                      </a:lnTo>
                      <a:lnTo>
                        <a:pt x="383" y="190"/>
                      </a:lnTo>
                      <a:lnTo>
                        <a:pt x="116" y="176"/>
                      </a:lnTo>
                      <a:lnTo>
                        <a:pt x="333" y="89"/>
                      </a:lnTo>
                      <a:lnTo>
                        <a:pt x="29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20" name="Freeform 35">
                  <a:extLst>
                    <a:ext uri="{FF2B5EF4-FFF2-40B4-BE49-F238E27FC236}">
                      <a16:creationId xmlns:a16="http://schemas.microsoft.com/office/drawing/2014/main" id="{8F4D82AA-BF4C-4EED-915F-D80B9234C64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658" y="3538"/>
                  <a:ext cx="471" cy="212"/>
                </a:xfrm>
                <a:custGeom>
                  <a:avLst/>
                  <a:gdLst>
                    <a:gd name="T0" fmla="*/ 0 w 941"/>
                    <a:gd name="T1" fmla="*/ 9 h 424"/>
                    <a:gd name="T2" fmla="*/ 54 w 941"/>
                    <a:gd name="T3" fmla="*/ 0 h 424"/>
                    <a:gd name="T4" fmla="*/ 58 w 941"/>
                    <a:gd name="T5" fmla="*/ 5 h 424"/>
                    <a:gd name="T6" fmla="*/ 59 w 941"/>
                    <a:gd name="T7" fmla="*/ 12 h 424"/>
                    <a:gd name="T8" fmla="*/ 57 w 941"/>
                    <a:gd name="T9" fmla="*/ 18 h 424"/>
                    <a:gd name="T10" fmla="*/ 4 w 941"/>
                    <a:gd name="T11" fmla="*/ 27 h 424"/>
                    <a:gd name="T12" fmla="*/ 4 w 941"/>
                    <a:gd name="T13" fmla="*/ 24 h 424"/>
                    <a:gd name="T14" fmla="*/ 54 w 941"/>
                    <a:gd name="T15" fmla="*/ 16 h 424"/>
                    <a:gd name="T16" fmla="*/ 56 w 941"/>
                    <a:gd name="T17" fmla="*/ 10 h 424"/>
                    <a:gd name="T18" fmla="*/ 53 w 941"/>
                    <a:gd name="T19" fmla="*/ 4 h 424"/>
                    <a:gd name="T20" fmla="*/ 0 w 941"/>
                    <a:gd name="T21" fmla="*/ 12 h 424"/>
                    <a:gd name="T22" fmla="*/ 0 w 941"/>
                    <a:gd name="T23" fmla="*/ 9 h 424"/>
                    <a:gd name="T24" fmla="*/ 0 w 941"/>
                    <a:gd name="T25" fmla="*/ 9 h 424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</a:gdLst>
                  <a:ahLst/>
                  <a:cxnLst>
                    <a:cxn ang="T26">
                      <a:pos x="T0" y="T1"/>
                    </a:cxn>
                    <a:cxn ang="T27">
                      <a:pos x="T2" y="T3"/>
                    </a:cxn>
                    <a:cxn ang="T28">
                      <a:pos x="T4" y="T5"/>
                    </a:cxn>
                    <a:cxn ang="T29">
                      <a:pos x="T6" y="T7"/>
                    </a:cxn>
                    <a:cxn ang="T30">
                      <a:pos x="T8" y="T9"/>
                    </a:cxn>
                    <a:cxn ang="T31">
                      <a:pos x="T10" y="T11"/>
                    </a:cxn>
                    <a:cxn ang="T32">
                      <a:pos x="T12" y="T13"/>
                    </a:cxn>
                    <a:cxn ang="T33">
                      <a:pos x="T14" y="T15"/>
                    </a:cxn>
                    <a:cxn ang="T34">
                      <a:pos x="T16" y="T17"/>
                    </a:cxn>
                    <a:cxn ang="T35">
                      <a:pos x="T18" y="T19"/>
                    </a:cxn>
                    <a:cxn ang="T36">
                      <a:pos x="T20" y="T21"/>
                    </a:cxn>
                    <a:cxn ang="T37">
                      <a:pos x="T22" y="T23"/>
                    </a:cxn>
                    <a:cxn ang="T38">
                      <a:pos x="T24" y="T25"/>
                    </a:cxn>
                  </a:cxnLst>
                  <a:rect l="0" t="0" r="r" b="b"/>
                  <a:pathLst>
                    <a:path w="941" h="424">
                      <a:moveTo>
                        <a:pt x="0" y="131"/>
                      </a:moveTo>
                      <a:lnTo>
                        <a:pt x="863" y="0"/>
                      </a:lnTo>
                      <a:lnTo>
                        <a:pt x="926" y="78"/>
                      </a:lnTo>
                      <a:lnTo>
                        <a:pt x="941" y="181"/>
                      </a:lnTo>
                      <a:lnTo>
                        <a:pt x="903" y="282"/>
                      </a:lnTo>
                      <a:lnTo>
                        <a:pt x="57" y="424"/>
                      </a:lnTo>
                      <a:lnTo>
                        <a:pt x="53" y="384"/>
                      </a:lnTo>
                      <a:lnTo>
                        <a:pt x="863" y="242"/>
                      </a:lnTo>
                      <a:lnTo>
                        <a:pt x="893" y="145"/>
                      </a:lnTo>
                      <a:lnTo>
                        <a:pt x="840" y="57"/>
                      </a:lnTo>
                      <a:lnTo>
                        <a:pt x="0" y="185"/>
                      </a:lnTo>
                      <a:lnTo>
                        <a:pt x="0" y="13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121" name="Freeform 36">
                  <a:extLst>
                    <a:ext uri="{FF2B5EF4-FFF2-40B4-BE49-F238E27FC236}">
                      <a16:creationId xmlns:a16="http://schemas.microsoft.com/office/drawing/2014/main" id="{75B8C928-5FAA-4868-A2B5-AB677947B98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17" y="3606"/>
                  <a:ext cx="245" cy="86"/>
                </a:xfrm>
                <a:custGeom>
                  <a:avLst/>
                  <a:gdLst>
                    <a:gd name="T0" fmla="*/ 0 w 488"/>
                    <a:gd name="T1" fmla="*/ 7 h 173"/>
                    <a:gd name="T2" fmla="*/ 5 w 488"/>
                    <a:gd name="T3" fmla="*/ 10 h 173"/>
                    <a:gd name="T4" fmla="*/ 14 w 488"/>
                    <a:gd name="T5" fmla="*/ 10 h 173"/>
                    <a:gd name="T6" fmla="*/ 27 w 488"/>
                    <a:gd name="T7" fmla="*/ 7 h 173"/>
                    <a:gd name="T8" fmla="*/ 31 w 488"/>
                    <a:gd name="T9" fmla="*/ 2 h 173"/>
                    <a:gd name="T10" fmla="*/ 28 w 488"/>
                    <a:gd name="T11" fmla="*/ 0 h 173"/>
                    <a:gd name="T12" fmla="*/ 16 w 488"/>
                    <a:gd name="T13" fmla="*/ 0 h 173"/>
                    <a:gd name="T14" fmla="*/ 7 w 488"/>
                    <a:gd name="T15" fmla="*/ 0 h 173"/>
                    <a:gd name="T16" fmla="*/ 1 w 488"/>
                    <a:gd name="T17" fmla="*/ 4 h 173"/>
                    <a:gd name="T18" fmla="*/ 7 w 488"/>
                    <a:gd name="T19" fmla="*/ 5 h 173"/>
                    <a:gd name="T20" fmla="*/ 18 w 488"/>
                    <a:gd name="T21" fmla="*/ 3 h 173"/>
                    <a:gd name="T22" fmla="*/ 27 w 488"/>
                    <a:gd name="T23" fmla="*/ 3 h 173"/>
                    <a:gd name="T24" fmla="*/ 17 w 488"/>
                    <a:gd name="T25" fmla="*/ 6 h 173"/>
                    <a:gd name="T26" fmla="*/ 9 w 488"/>
                    <a:gd name="T27" fmla="*/ 7 h 173"/>
                    <a:gd name="T28" fmla="*/ 0 w 488"/>
                    <a:gd name="T29" fmla="*/ 7 h 173"/>
                    <a:gd name="T30" fmla="*/ 0 w 488"/>
                    <a:gd name="T31" fmla="*/ 7 h 173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</a:gdLst>
                  <a:ahLst/>
                  <a:cxnLst>
                    <a:cxn ang="T32">
                      <a:pos x="T0" y="T1"/>
                    </a:cxn>
                    <a:cxn ang="T33">
                      <a:pos x="T2" y="T3"/>
                    </a:cxn>
                    <a:cxn ang="T34">
                      <a:pos x="T4" y="T5"/>
                    </a:cxn>
                    <a:cxn ang="T35">
                      <a:pos x="T6" y="T7"/>
                    </a:cxn>
                    <a:cxn ang="T36">
                      <a:pos x="T8" y="T9"/>
                    </a:cxn>
                    <a:cxn ang="T37">
                      <a:pos x="T10" y="T11"/>
                    </a:cxn>
                    <a:cxn ang="T38">
                      <a:pos x="T12" y="T13"/>
                    </a:cxn>
                    <a:cxn ang="T39">
                      <a:pos x="T14" y="T15"/>
                    </a:cxn>
                    <a:cxn ang="T40">
                      <a:pos x="T16" y="T17"/>
                    </a:cxn>
                    <a:cxn ang="T41">
                      <a:pos x="T18" y="T19"/>
                    </a:cxn>
                    <a:cxn ang="T42">
                      <a:pos x="T20" y="T21"/>
                    </a:cxn>
                    <a:cxn ang="T43">
                      <a:pos x="T22" y="T23"/>
                    </a:cxn>
                    <a:cxn ang="T44">
                      <a:pos x="T24" y="T25"/>
                    </a:cxn>
                    <a:cxn ang="T45">
                      <a:pos x="T26" y="T27"/>
                    </a:cxn>
                    <a:cxn ang="T46">
                      <a:pos x="T28" y="T29"/>
                    </a:cxn>
                    <a:cxn ang="T47">
                      <a:pos x="T30" y="T31"/>
                    </a:cxn>
                  </a:cxnLst>
                  <a:rect l="0" t="0" r="r" b="b"/>
                  <a:pathLst>
                    <a:path w="488" h="173">
                      <a:moveTo>
                        <a:pt x="0" y="126"/>
                      </a:moveTo>
                      <a:lnTo>
                        <a:pt x="66" y="173"/>
                      </a:lnTo>
                      <a:lnTo>
                        <a:pt x="222" y="166"/>
                      </a:lnTo>
                      <a:lnTo>
                        <a:pt x="418" y="116"/>
                      </a:lnTo>
                      <a:lnTo>
                        <a:pt x="488" y="42"/>
                      </a:lnTo>
                      <a:lnTo>
                        <a:pt x="443" y="2"/>
                      </a:lnTo>
                      <a:lnTo>
                        <a:pt x="253" y="0"/>
                      </a:lnTo>
                      <a:lnTo>
                        <a:pt x="110" y="12"/>
                      </a:lnTo>
                      <a:lnTo>
                        <a:pt x="15" y="76"/>
                      </a:lnTo>
                      <a:lnTo>
                        <a:pt x="112" y="95"/>
                      </a:lnTo>
                      <a:lnTo>
                        <a:pt x="275" y="53"/>
                      </a:lnTo>
                      <a:lnTo>
                        <a:pt x="416" y="53"/>
                      </a:lnTo>
                      <a:lnTo>
                        <a:pt x="268" y="110"/>
                      </a:lnTo>
                      <a:lnTo>
                        <a:pt x="142" y="126"/>
                      </a:lnTo>
                      <a:lnTo>
                        <a:pt x="0" y="126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</p:grpSp>
      <p:grpSp>
        <p:nvGrpSpPr>
          <p:cNvPr id="3083" name="Group 37">
            <a:extLst>
              <a:ext uri="{FF2B5EF4-FFF2-40B4-BE49-F238E27FC236}">
                <a16:creationId xmlns:a16="http://schemas.microsoft.com/office/drawing/2014/main" id="{F4E347EB-C5E8-40EE-9BB2-0EBBB5AF211E}"/>
              </a:ext>
            </a:extLst>
          </p:cNvPr>
          <p:cNvGrpSpPr>
            <a:grpSpLocks/>
          </p:cNvGrpSpPr>
          <p:nvPr/>
        </p:nvGrpSpPr>
        <p:grpSpPr bwMode="auto">
          <a:xfrm>
            <a:off x="8680450" y="2116138"/>
            <a:ext cx="385763" cy="4308475"/>
            <a:chOff x="5468" y="1333"/>
            <a:chExt cx="243" cy="2714"/>
          </a:xfrm>
        </p:grpSpPr>
        <p:sp>
          <p:nvSpPr>
            <p:cNvPr id="3097" name="Freeform 38">
              <a:extLst>
                <a:ext uri="{FF2B5EF4-FFF2-40B4-BE49-F238E27FC236}">
                  <a16:creationId xmlns:a16="http://schemas.microsoft.com/office/drawing/2014/main" id="{4FBAF5F4-F78D-42B1-8B51-CBB9BFC746E2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468" y="2620"/>
              <a:ext cx="205" cy="1427"/>
            </a:xfrm>
            <a:custGeom>
              <a:avLst/>
              <a:gdLst>
                <a:gd name="T0" fmla="*/ 3 w 772"/>
                <a:gd name="T1" fmla="*/ 115 h 3266"/>
                <a:gd name="T2" fmla="*/ 2 w 772"/>
                <a:gd name="T3" fmla="*/ 107 h 3266"/>
                <a:gd name="T4" fmla="*/ 2 w 772"/>
                <a:gd name="T5" fmla="*/ 101 h 3266"/>
                <a:gd name="T6" fmla="*/ 2 w 772"/>
                <a:gd name="T7" fmla="*/ 93 h 3266"/>
                <a:gd name="T8" fmla="*/ 3 w 772"/>
                <a:gd name="T9" fmla="*/ 82 h 3266"/>
                <a:gd name="T10" fmla="*/ 3 w 772"/>
                <a:gd name="T11" fmla="*/ 76 h 3266"/>
                <a:gd name="T12" fmla="*/ 3 w 772"/>
                <a:gd name="T13" fmla="*/ 71 h 3266"/>
                <a:gd name="T14" fmla="*/ 2 w 772"/>
                <a:gd name="T15" fmla="*/ 68 h 3266"/>
                <a:gd name="T16" fmla="*/ 2 w 772"/>
                <a:gd name="T17" fmla="*/ 63 h 3266"/>
                <a:gd name="T18" fmla="*/ 2 w 772"/>
                <a:gd name="T19" fmla="*/ 58 h 3266"/>
                <a:gd name="T20" fmla="*/ 4 w 772"/>
                <a:gd name="T21" fmla="*/ 42 h 3266"/>
                <a:gd name="T22" fmla="*/ 4 w 772"/>
                <a:gd name="T23" fmla="*/ 35 h 3266"/>
                <a:gd name="T24" fmla="*/ 3 w 772"/>
                <a:gd name="T25" fmla="*/ 26 h 3266"/>
                <a:gd name="T26" fmla="*/ 2 w 772"/>
                <a:gd name="T27" fmla="*/ 22 h 3266"/>
                <a:gd name="T28" fmla="*/ 1 w 772"/>
                <a:gd name="T29" fmla="*/ 15 h 3266"/>
                <a:gd name="T30" fmla="*/ 0 w 772"/>
                <a:gd name="T31" fmla="*/ 0 h 3266"/>
                <a:gd name="T32" fmla="*/ 0 w 772"/>
                <a:gd name="T33" fmla="*/ 14 h 3266"/>
                <a:gd name="T34" fmla="*/ 1 w 772"/>
                <a:gd name="T35" fmla="*/ 22 h 3266"/>
                <a:gd name="T36" fmla="*/ 2 w 772"/>
                <a:gd name="T37" fmla="*/ 28 h 3266"/>
                <a:gd name="T38" fmla="*/ 3 w 772"/>
                <a:gd name="T39" fmla="*/ 30 h 3266"/>
                <a:gd name="T40" fmla="*/ 3 w 772"/>
                <a:gd name="T41" fmla="*/ 38 h 3266"/>
                <a:gd name="T42" fmla="*/ 2 w 772"/>
                <a:gd name="T43" fmla="*/ 46 h 3266"/>
                <a:gd name="T44" fmla="*/ 1 w 772"/>
                <a:gd name="T45" fmla="*/ 60 h 3266"/>
                <a:gd name="T46" fmla="*/ 1 w 772"/>
                <a:gd name="T47" fmla="*/ 69 h 3266"/>
                <a:gd name="T48" fmla="*/ 2 w 772"/>
                <a:gd name="T49" fmla="*/ 75 h 3266"/>
                <a:gd name="T50" fmla="*/ 2 w 772"/>
                <a:gd name="T51" fmla="*/ 80 h 3266"/>
                <a:gd name="T52" fmla="*/ 1 w 772"/>
                <a:gd name="T53" fmla="*/ 89 h 3266"/>
                <a:gd name="T54" fmla="*/ 1 w 772"/>
                <a:gd name="T55" fmla="*/ 99 h 3266"/>
                <a:gd name="T56" fmla="*/ 1 w 772"/>
                <a:gd name="T57" fmla="*/ 109 h 3266"/>
                <a:gd name="T58" fmla="*/ 2 w 772"/>
                <a:gd name="T59" fmla="*/ 114 h 3266"/>
                <a:gd name="T60" fmla="*/ 3 w 772"/>
                <a:gd name="T61" fmla="*/ 119 h 3266"/>
                <a:gd name="T62" fmla="*/ 3 w 772"/>
                <a:gd name="T63" fmla="*/ 115 h 3266"/>
                <a:gd name="T64" fmla="*/ 3 w 772"/>
                <a:gd name="T65" fmla="*/ 115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  <p:sp>
          <p:nvSpPr>
            <p:cNvPr id="3098" name="Freeform 39">
              <a:extLst>
                <a:ext uri="{FF2B5EF4-FFF2-40B4-BE49-F238E27FC236}">
                  <a16:creationId xmlns:a16="http://schemas.microsoft.com/office/drawing/2014/main" id="{3E63A6F8-B8DE-461B-BC4D-B3B456B98BB4}"/>
                </a:ext>
              </a:extLst>
            </p:cNvPr>
            <p:cNvSpPr>
              <a:spLocks/>
            </p:cNvSpPr>
            <p:nvPr userDrawn="1"/>
          </p:nvSpPr>
          <p:spPr bwMode="auto">
            <a:xfrm flipH="1">
              <a:off x="5506" y="1333"/>
              <a:ext cx="205" cy="1633"/>
            </a:xfrm>
            <a:custGeom>
              <a:avLst/>
              <a:gdLst>
                <a:gd name="T0" fmla="*/ 3 w 772"/>
                <a:gd name="T1" fmla="*/ 198 h 3266"/>
                <a:gd name="T2" fmla="*/ 2 w 772"/>
                <a:gd name="T3" fmla="*/ 185 h 3266"/>
                <a:gd name="T4" fmla="*/ 2 w 772"/>
                <a:gd name="T5" fmla="*/ 174 h 3266"/>
                <a:gd name="T6" fmla="*/ 2 w 772"/>
                <a:gd name="T7" fmla="*/ 159 h 3266"/>
                <a:gd name="T8" fmla="*/ 3 w 772"/>
                <a:gd name="T9" fmla="*/ 141 h 3266"/>
                <a:gd name="T10" fmla="*/ 3 w 772"/>
                <a:gd name="T11" fmla="*/ 130 h 3266"/>
                <a:gd name="T12" fmla="*/ 3 w 772"/>
                <a:gd name="T13" fmla="*/ 122 h 3266"/>
                <a:gd name="T14" fmla="*/ 2 w 772"/>
                <a:gd name="T15" fmla="*/ 117 h 3266"/>
                <a:gd name="T16" fmla="*/ 2 w 772"/>
                <a:gd name="T17" fmla="*/ 110 h 3266"/>
                <a:gd name="T18" fmla="*/ 2 w 772"/>
                <a:gd name="T19" fmla="*/ 100 h 3266"/>
                <a:gd name="T20" fmla="*/ 4 w 772"/>
                <a:gd name="T21" fmla="*/ 73 h 3266"/>
                <a:gd name="T22" fmla="*/ 4 w 772"/>
                <a:gd name="T23" fmla="*/ 60 h 3266"/>
                <a:gd name="T24" fmla="*/ 3 w 772"/>
                <a:gd name="T25" fmla="*/ 45 h 3266"/>
                <a:gd name="T26" fmla="*/ 2 w 772"/>
                <a:gd name="T27" fmla="*/ 38 h 3266"/>
                <a:gd name="T28" fmla="*/ 1 w 772"/>
                <a:gd name="T29" fmla="*/ 27 h 3266"/>
                <a:gd name="T30" fmla="*/ 0 w 772"/>
                <a:gd name="T31" fmla="*/ 0 h 3266"/>
                <a:gd name="T32" fmla="*/ 0 w 772"/>
                <a:gd name="T33" fmla="*/ 24 h 3266"/>
                <a:gd name="T34" fmla="*/ 1 w 772"/>
                <a:gd name="T35" fmla="*/ 39 h 3266"/>
                <a:gd name="T36" fmla="*/ 2 w 772"/>
                <a:gd name="T37" fmla="*/ 48 h 3266"/>
                <a:gd name="T38" fmla="*/ 3 w 772"/>
                <a:gd name="T39" fmla="*/ 53 h 3266"/>
                <a:gd name="T40" fmla="*/ 3 w 772"/>
                <a:gd name="T41" fmla="*/ 66 h 3266"/>
                <a:gd name="T42" fmla="*/ 2 w 772"/>
                <a:gd name="T43" fmla="*/ 80 h 3266"/>
                <a:gd name="T44" fmla="*/ 1 w 772"/>
                <a:gd name="T45" fmla="*/ 104 h 3266"/>
                <a:gd name="T46" fmla="*/ 1 w 772"/>
                <a:gd name="T47" fmla="*/ 120 h 3266"/>
                <a:gd name="T48" fmla="*/ 2 w 772"/>
                <a:gd name="T49" fmla="*/ 129 h 3266"/>
                <a:gd name="T50" fmla="*/ 2 w 772"/>
                <a:gd name="T51" fmla="*/ 137 h 3266"/>
                <a:gd name="T52" fmla="*/ 1 w 772"/>
                <a:gd name="T53" fmla="*/ 154 h 3266"/>
                <a:gd name="T54" fmla="*/ 1 w 772"/>
                <a:gd name="T55" fmla="*/ 170 h 3266"/>
                <a:gd name="T56" fmla="*/ 1 w 772"/>
                <a:gd name="T57" fmla="*/ 188 h 3266"/>
                <a:gd name="T58" fmla="*/ 2 w 772"/>
                <a:gd name="T59" fmla="*/ 197 h 3266"/>
                <a:gd name="T60" fmla="*/ 3 w 772"/>
                <a:gd name="T61" fmla="*/ 205 h 3266"/>
                <a:gd name="T62" fmla="*/ 3 w 772"/>
                <a:gd name="T63" fmla="*/ 198 h 3266"/>
                <a:gd name="T64" fmla="*/ 3 w 772"/>
                <a:gd name="T65" fmla="*/ 198 h 32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2" h="3266">
                  <a:moveTo>
                    <a:pt x="692" y="3156"/>
                  </a:moveTo>
                  <a:lnTo>
                    <a:pt x="380" y="2945"/>
                  </a:lnTo>
                  <a:lnTo>
                    <a:pt x="319" y="2783"/>
                  </a:lnTo>
                  <a:lnTo>
                    <a:pt x="371" y="2542"/>
                  </a:lnTo>
                  <a:lnTo>
                    <a:pt x="591" y="2251"/>
                  </a:lnTo>
                  <a:lnTo>
                    <a:pt x="641" y="2070"/>
                  </a:lnTo>
                  <a:lnTo>
                    <a:pt x="591" y="1948"/>
                  </a:lnTo>
                  <a:lnTo>
                    <a:pt x="401" y="1859"/>
                  </a:lnTo>
                  <a:lnTo>
                    <a:pt x="361" y="1747"/>
                  </a:lnTo>
                  <a:lnTo>
                    <a:pt x="430" y="1587"/>
                  </a:lnTo>
                  <a:lnTo>
                    <a:pt x="741" y="1156"/>
                  </a:lnTo>
                  <a:lnTo>
                    <a:pt x="772" y="945"/>
                  </a:lnTo>
                  <a:lnTo>
                    <a:pt x="692" y="713"/>
                  </a:lnTo>
                  <a:lnTo>
                    <a:pt x="430" y="603"/>
                  </a:lnTo>
                  <a:lnTo>
                    <a:pt x="200" y="422"/>
                  </a:lnTo>
                  <a:lnTo>
                    <a:pt x="0" y="0"/>
                  </a:lnTo>
                  <a:lnTo>
                    <a:pt x="29" y="382"/>
                  </a:lnTo>
                  <a:lnTo>
                    <a:pt x="179" y="612"/>
                  </a:lnTo>
                  <a:lnTo>
                    <a:pt x="380" y="753"/>
                  </a:lnTo>
                  <a:lnTo>
                    <a:pt x="601" y="833"/>
                  </a:lnTo>
                  <a:lnTo>
                    <a:pt x="612" y="1044"/>
                  </a:lnTo>
                  <a:lnTo>
                    <a:pt x="500" y="1266"/>
                  </a:lnTo>
                  <a:lnTo>
                    <a:pt x="240" y="1658"/>
                  </a:lnTo>
                  <a:lnTo>
                    <a:pt x="230" y="1909"/>
                  </a:lnTo>
                  <a:lnTo>
                    <a:pt x="471" y="2049"/>
                  </a:lnTo>
                  <a:lnTo>
                    <a:pt x="460" y="2180"/>
                  </a:lnTo>
                  <a:lnTo>
                    <a:pt x="249" y="2452"/>
                  </a:lnTo>
                  <a:lnTo>
                    <a:pt x="160" y="2713"/>
                  </a:lnTo>
                  <a:lnTo>
                    <a:pt x="240" y="2994"/>
                  </a:lnTo>
                  <a:lnTo>
                    <a:pt x="430" y="3144"/>
                  </a:lnTo>
                  <a:lnTo>
                    <a:pt x="671" y="3266"/>
                  </a:lnTo>
                  <a:lnTo>
                    <a:pt x="692" y="3156"/>
                  </a:lnTo>
                  <a:close/>
                </a:path>
              </a:pathLst>
            </a:custGeom>
            <a:solidFill>
              <a:schemeClr val="folHlink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IN"/>
            </a:p>
          </p:txBody>
        </p:sp>
      </p:grpSp>
      <p:grpSp>
        <p:nvGrpSpPr>
          <p:cNvPr id="3084" name="Group 40">
            <a:extLst>
              <a:ext uri="{FF2B5EF4-FFF2-40B4-BE49-F238E27FC236}">
                <a16:creationId xmlns:a16="http://schemas.microsoft.com/office/drawing/2014/main" id="{CCBC0DDA-6C7D-4E13-8E32-5FD31C0C5C2A}"/>
              </a:ext>
            </a:extLst>
          </p:cNvPr>
          <p:cNvGrpSpPr>
            <a:grpSpLocks/>
          </p:cNvGrpSpPr>
          <p:nvPr/>
        </p:nvGrpSpPr>
        <p:grpSpPr bwMode="auto">
          <a:xfrm>
            <a:off x="7318375" y="90488"/>
            <a:ext cx="2133600" cy="1911350"/>
            <a:chOff x="4610" y="57"/>
            <a:chExt cx="1344" cy="1204"/>
          </a:xfrm>
        </p:grpSpPr>
        <p:grpSp>
          <p:nvGrpSpPr>
            <p:cNvPr id="3085" name="Group 41">
              <a:extLst>
                <a:ext uri="{FF2B5EF4-FFF2-40B4-BE49-F238E27FC236}">
                  <a16:creationId xmlns:a16="http://schemas.microsoft.com/office/drawing/2014/main" id="{A81CDE87-FAD7-47EE-A0AF-1804A95FF879}"/>
                </a:ext>
              </a:extLst>
            </p:cNvPr>
            <p:cNvGrpSpPr>
              <a:grpSpLocks/>
            </p:cNvGrpSpPr>
            <p:nvPr userDrawn="1"/>
          </p:nvGrpSpPr>
          <p:grpSpPr bwMode="auto">
            <a:xfrm>
              <a:off x="4610" y="57"/>
              <a:ext cx="1344" cy="1204"/>
              <a:chOff x="4610" y="57"/>
              <a:chExt cx="1344" cy="1204"/>
            </a:xfrm>
          </p:grpSpPr>
          <p:sp>
            <p:nvSpPr>
              <p:cNvPr id="3087" name="Freeform 42">
                <a:extLst>
                  <a:ext uri="{FF2B5EF4-FFF2-40B4-BE49-F238E27FC236}">
                    <a16:creationId xmlns:a16="http://schemas.microsoft.com/office/drawing/2014/main" id="{D0058E65-7588-40C3-AEE9-F9833D39016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rot="-3172564">
                <a:off x="5430" y="1086"/>
                <a:ext cx="62" cy="288"/>
              </a:xfrm>
              <a:custGeom>
                <a:avLst/>
                <a:gdLst>
                  <a:gd name="T0" fmla="*/ 1 w 245"/>
                  <a:gd name="T1" fmla="*/ 0 h 806"/>
                  <a:gd name="T2" fmla="*/ 1 w 245"/>
                  <a:gd name="T3" fmla="*/ 6 h 806"/>
                  <a:gd name="T4" fmla="*/ 0 w 245"/>
                  <a:gd name="T5" fmla="*/ 13 h 806"/>
                  <a:gd name="T6" fmla="*/ 0 w 245"/>
                  <a:gd name="T7" fmla="*/ 13 h 806"/>
                  <a:gd name="T8" fmla="*/ 1 w 245"/>
                  <a:gd name="T9" fmla="*/ 6 h 806"/>
                  <a:gd name="T10" fmla="*/ 1 w 245"/>
                  <a:gd name="T11" fmla="*/ 0 h 806"/>
                  <a:gd name="T12" fmla="*/ 1 w 245"/>
                  <a:gd name="T13" fmla="*/ 0 h 806"/>
                  <a:gd name="T14" fmla="*/ 1 w 245"/>
                  <a:gd name="T15" fmla="*/ 0 h 80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245" h="806">
                    <a:moveTo>
                      <a:pt x="123" y="9"/>
                    </a:moveTo>
                    <a:lnTo>
                      <a:pt x="131" y="342"/>
                    </a:lnTo>
                    <a:lnTo>
                      <a:pt x="0" y="806"/>
                    </a:lnTo>
                    <a:lnTo>
                      <a:pt x="79" y="789"/>
                    </a:lnTo>
                    <a:lnTo>
                      <a:pt x="218" y="376"/>
                    </a:lnTo>
                    <a:lnTo>
                      <a:pt x="245" y="0"/>
                    </a:lnTo>
                    <a:lnTo>
                      <a:pt x="123" y="9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IN"/>
              </a:p>
            </p:txBody>
          </p:sp>
          <p:grpSp>
            <p:nvGrpSpPr>
              <p:cNvPr id="3088" name="Group 43">
                <a:extLst>
                  <a:ext uri="{FF2B5EF4-FFF2-40B4-BE49-F238E27FC236}">
                    <a16:creationId xmlns:a16="http://schemas.microsoft.com/office/drawing/2014/main" id="{B3E58A7D-F605-4911-93FA-0753F2AD8955}"/>
                  </a:ext>
                </a:extLst>
              </p:cNvPr>
              <p:cNvGrpSpPr>
                <a:grpSpLocks/>
              </p:cNvGrpSpPr>
              <p:nvPr userDrawn="1"/>
            </p:nvGrpSpPr>
            <p:grpSpPr bwMode="auto">
              <a:xfrm>
                <a:off x="4610" y="57"/>
                <a:ext cx="1344" cy="985"/>
                <a:chOff x="4610" y="57"/>
                <a:chExt cx="1344" cy="985"/>
              </a:xfrm>
            </p:grpSpPr>
            <p:sp>
              <p:nvSpPr>
                <p:cNvPr id="3089" name="Freeform 44">
                  <a:extLst>
                    <a:ext uri="{FF2B5EF4-FFF2-40B4-BE49-F238E27FC236}">
                      <a16:creationId xmlns:a16="http://schemas.microsoft.com/office/drawing/2014/main" id="{267F26B6-2DBC-42C7-936D-9DB1D8C0F4A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66" y="71"/>
                  <a:ext cx="153" cy="125"/>
                </a:xfrm>
                <a:custGeom>
                  <a:avLst/>
                  <a:gdLst>
                    <a:gd name="T0" fmla="*/ 0 w 604"/>
                    <a:gd name="T1" fmla="*/ 0 h 349"/>
                    <a:gd name="T2" fmla="*/ 1 w 604"/>
                    <a:gd name="T3" fmla="*/ 3 h 349"/>
                    <a:gd name="T4" fmla="*/ 2 w 604"/>
                    <a:gd name="T5" fmla="*/ 6 h 349"/>
                    <a:gd name="T6" fmla="*/ 3 w 604"/>
                    <a:gd name="T7" fmla="*/ 2 h 349"/>
                    <a:gd name="T8" fmla="*/ 2 w 604"/>
                    <a:gd name="T9" fmla="*/ 0 h 349"/>
                    <a:gd name="T10" fmla="*/ 2 w 604"/>
                    <a:gd name="T11" fmla="*/ 3 h 349"/>
                    <a:gd name="T12" fmla="*/ 1 w 604"/>
                    <a:gd name="T13" fmla="*/ 0 h 349"/>
                    <a:gd name="T14" fmla="*/ 0 w 604"/>
                    <a:gd name="T15" fmla="*/ 0 h 349"/>
                    <a:gd name="T16" fmla="*/ 0 w 604"/>
                    <a:gd name="T17" fmla="*/ 0 h 349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0" t="0" r="r" b="b"/>
                  <a:pathLst>
                    <a:path w="604" h="349">
                      <a:moveTo>
                        <a:pt x="0" y="0"/>
                      </a:moveTo>
                      <a:lnTo>
                        <a:pt x="298" y="184"/>
                      </a:lnTo>
                      <a:lnTo>
                        <a:pt x="500" y="349"/>
                      </a:lnTo>
                      <a:lnTo>
                        <a:pt x="604" y="140"/>
                      </a:lnTo>
                      <a:lnTo>
                        <a:pt x="359" y="9"/>
                      </a:lnTo>
                      <a:lnTo>
                        <a:pt x="464" y="184"/>
                      </a:lnTo>
                      <a:lnTo>
                        <a:pt x="131" y="1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0" name="Freeform 45">
                  <a:extLst>
                    <a:ext uri="{FF2B5EF4-FFF2-40B4-BE49-F238E27FC236}">
                      <a16:creationId xmlns:a16="http://schemas.microsoft.com/office/drawing/2014/main" id="{9B584E74-8B96-4D83-ABA7-43007D2A09F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058" y="322"/>
                  <a:ext cx="269" cy="438"/>
                </a:xfrm>
                <a:custGeom>
                  <a:avLst/>
                  <a:gdLst>
                    <a:gd name="T0" fmla="*/ 3 w 1064"/>
                    <a:gd name="T1" fmla="*/ 2 h 1230"/>
                    <a:gd name="T2" fmla="*/ 2 w 1064"/>
                    <a:gd name="T3" fmla="*/ 6 h 1230"/>
                    <a:gd name="T4" fmla="*/ 1 w 1064"/>
                    <a:gd name="T5" fmla="*/ 12 h 1230"/>
                    <a:gd name="T6" fmla="*/ 0 w 1064"/>
                    <a:gd name="T7" fmla="*/ 18 h 1230"/>
                    <a:gd name="T8" fmla="*/ 0 w 1064"/>
                    <a:gd name="T9" fmla="*/ 20 h 1230"/>
                    <a:gd name="T10" fmla="*/ 1 w 1064"/>
                    <a:gd name="T11" fmla="*/ 19 h 1230"/>
                    <a:gd name="T12" fmla="*/ 2 w 1064"/>
                    <a:gd name="T13" fmla="*/ 15 h 1230"/>
                    <a:gd name="T14" fmla="*/ 4 w 1064"/>
                    <a:gd name="T15" fmla="*/ 9 h 1230"/>
                    <a:gd name="T16" fmla="*/ 4 w 1064"/>
                    <a:gd name="T17" fmla="*/ 4 h 1230"/>
                    <a:gd name="T18" fmla="*/ 4 w 1064"/>
                    <a:gd name="T19" fmla="*/ 1 h 1230"/>
                    <a:gd name="T20" fmla="*/ 4 w 1064"/>
                    <a:gd name="T21" fmla="*/ 0 h 1230"/>
                    <a:gd name="T22" fmla="*/ 3 w 1064"/>
                    <a:gd name="T23" fmla="*/ 1 h 1230"/>
                    <a:gd name="T24" fmla="*/ 4 w 1064"/>
                    <a:gd name="T25" fmla="*/ 2 h 1230"/>
                    <a:gd name="T26" fmla="*/ 4 w 1064"/>
                    <a:gd name="T27" fmla="*/ 6 h 1230"/>
                    <a:gd name="T28" fmla="*/ 3 w 1064"/>
                    <a:gd name="T29" fmla="*/ 11 h 1230"/>
                    <a:gd name="T30" fmla="*/ 2 w 1064"/>
                    <a:gd name="T31" fmla="*/ 16 h 1230"/>
                    <a:gd name="T32" fmla="*/ 1 w 1064"/>
                    <a:gd name="T33" fmla="*/ 18 h 1230"/>
                    <a:gd name="T34" fmla="*/ 1 w 1064"/>
                    <a:gd name="T35" fmla="*/ 15 h 1230"/>
                    <a:gd name="T36" fmla="*/ 2 w 1064"/>
                    <a:gd name="T37" fmla="*/ 8 h 1230"/>
                    <a:gd name="T38" fmla="*/ 3 w 1064"/>
                    <a:gd name="T39" fmla="*/ 2 h 1230"/>
                    <a:gd name="T40" fmla="*/ 3 w 1064"/>
                    <a:gd name="T41" fmla="*/ 2 h 1230"/>
                    <a:gd name="T42" fmla="*/ 3 w 1064"/>
                    <a:gd name="T43" fmla="*/ 2 h 1230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</a:gdLst>
                  <a:ahLst/>
                  <a:cxnLst>
                    <a:cxn ang="T44">
                      <a:pos x="T0" y="T1"/>
                    </a:cxn>
                    <a:cxn ang="T45">
                      <a:pos x="T2" y="T3"/>
                    </a:cxn>
                    <a:cxn ang="T46">
                      <a:pos x="T4" y="T5"/>
                    </a:cxn>
                    <a:cxn ang="T47">
                      <a:pos x="T6" y="T7"/>
                    </a:cxn>
                    <a:cxn ang="T48">
                      <a:pos x="T8" y="T9"/>
                    </a:cxn>
                    <a:cxn ang="T49">
                      <a:pos x="T10" y="T11"/>
                    </a:cxn>
                    <a:cxn ang="T50">
                      <a:pos x="T12" y="T13"/>
                    </a:cxn>
                    <a:cxn ang="T51">
                      <a:pos x="T14" y="T15"/>
                    </a:cxn>
                    <a:cxn ang="T52">
                      <a:pos x="T16" y="T17"/>
                    </a:cxn>
                    <a:cxn ang="T53">
                      <a:pos x="T18" y="T19"/>
                    </a:cxn>
                    <a:cxn ang="T54">
                      <a:pos x="T20" y="T21"/>
                    </a:cxn>
                    <a:cxn ang="T55">
                      <a:pos x="T22" y="T23"/>
                    </a:cxn>
                    <a:cxn ang="T56">
                      <a:pos x="T24" y="T25"/>
                    </a:cxn>
                    <a:cxn ang="T57">
                      <a:pos x="T26" y="T27"/>
                    </a:cxn>
                    <a:cxn ang="T58">
                      <a:pos x="T28" y="T29"/>
                    </a:cxn>
                    <a:cxn ang="T59">
                      <a:pos x="T30" y="T31"/>
                    </a:cxn>
                    <a:cxn ang="T60">
                      <a:pos x="T32" y="T33"/>
                    </a:cxn>
                    <a:cxn ang="T61">
                      <a:pos x="T34" y="T35"/>
                    </a:cxn>
                    <a:cxn ang="T62">
                      <a:pos x="T36" y="T37"/>
                    </a:cxn>
                    <a:cxn ang="T63">
                      <a:pos x="T38" y="T39"/>
                    </a:cxn>
                    <a:cxn ang="T64">
                      <a:pos x="T40" y="T41"/>
                    </a:cxn>
                    <a:cxn ang="T65">
                      <a:pos x="T42" y="T43"/>
                    </a:cxn>
                  </a:cxnLst>
                  <a:rect l="0" t="0" r="r" b="b"/>
                  <a:pathLst>
                    <a:path w="1064" h="1230">
                      <a:moveTo>
                        <a:pt x="741" y="129"/>
                      </a:moveTo>
                      <a:lnTo>
                        <a:pt x="485" y="352"/>
                      </a:lnTo>
                      <a:lnTo>
                        <a:pt x="163" y="762"/>
                      </a:lnTo>
                      <a:lnTo>
                        <a:pt x="0" y="1101"/>
                      </a:lnTo>
                      <a:lnTo>
                        <a:pt x="59" y="1230"/>
                      </a:lnTo>
                      <a:lnTo>
                        <a:pt x="262" y="1201"/>
                      </a:lnTo>
                      <a:lnTo>
                        <a:pt x="578" y="914"/>
                      </a:lnTo>
                      <a:lnTo>
                        <a:pt x="876" y="534"/>
                      </a:lnTo>
                      <a:lnTo>
                        <a:pt x="1034" y="270"/>
                      </a:lnTo>
                      <a:lnTo>
                        <a:pt x="1064" y="84"/>
                      </a:lnTo>
                      <a:lnTo>
                        <a:pt x="977" y="0"/>
                      </a:lnTo>
                      <a:lnTo>
                        <a:pt x="836" y="65"/>
                      </a:lnTo>
                      <a:lnTo>
                        <a:pt x="969" y="107"/>
                      </a:lnTo>
                      <a:lnTo>
                        <a:pt x="876" y="352"/>
                      </a:lnTo>
                      <a:lnTo>
                        <a:pt x="690" y="656"/>
                      </a:lnTo>
                      <a:lnTo>
                        <a:pt x="350" y="1008"/>
                      </a:lnTo>
                      <a:lnTo>
                        <a:pt x="116" y="1114"/>
                      </a:lnTo>
                      <a:lnTo>
                        <a:pt x="135" y="943"/>
                      </a:lnTo>
                      <a:lnTo>
                        <a:pt x="437" y="504"/>
                      </a:lnTo>
                      <a:lnTo>
                        <a:pt x="831" y="118"/>
                      </a:lnTo>
                      <a:lnTo>
                        <a:pt x="741" y="129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1" name="Freeform 46">
                  <a:extLst>
                    <a:ext uri="{FF2B5EF4-FFF2-40B4-BE49-F238E27FC236}">
                      <a16:creationId xmlns:a16="http://schemas.microsoft.com/office/drawing/2014/main" id="{52DB1337-6EB9-4798-8287-6A3DB68DEEA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868" y="172"/>
                  <a:ext cx="505" cy="898"/>
                </a:xfrm>
                <a:custGeom>
                  <a:avLst/>
                  <a:gdLst>
                    <a:gd name="T0" fmla="*/ 8 w 2002"/>
                    <a:gd name="T1" fmla="*/ 0 h 2521"/>
                    <a:gd name="T2" fmla="*/ 0 w 2002"/>
                    <a:gd name="T3" fmla="*/ 41 h 2521"/>
                    <a:gd name="T4" fmla="*/ 1 w 2002"/>
                    <a:gd name="T5" fmla="*/ 40 h 2521"/>
                    <a:gd name="T6" fmla="*/ 8 w 2002"/>
                    <a:gd name="T7" fmla="*/ 1 h 2521"/>
                    <a:gd name="T8" fmla="*/ 8 w 2002"/>
                    <a:gd name="T9" fmla="*/ 0 h 2521"/>
                    <a:gd name="T10" fmla="*/ 8 w 2002"/>
                    <a:gd name="T11" fmla="*/ 0 h 2521"/>
                    <a:gd name="T12" fmla="*/ 0 60000 65536"/>
                    <a:gd name="T13" fmla="*/ 0 60000 65536"/>
                    <a:gd name="T14" fmla="*/ 0 60000 65536"/>
                    <a:gd name="T15" fmla="*/ 0 60000 65536"/>
                    <a:gd name="T16" fmla="*/ 0 60000 65536"/>
                    <a:gd name="T17" fmla="*/ 0 60000 65536"/>
                  </a:gdLst>
                  <a:ahLst/>
                  <a:cxnLst>
                    <a:cxn ang="T12">
                      <a:pos x="T0" y="T1"/>
                    </a:cxn>
                    <a:cxn ang="T13">
                      <a:pos x="T2" y="T3"/>
                    </a:cxn>
                    <a:cxn ang="T14">
                      <a:pos x="T4" y="T5"/>
                    </a:cxn>
                    <a:cxn ang="T15">
                      <a:pos x="T6" y="T7"/>
                    </a:cxn>
                    <a:cxn ang="T16">
                      <a:pos x="T8" y="T9"/>
                    </a:cxn>
                    <a:cxn ang="T17">
                      <a:pos x="T10" y="T11"/>
                    </a:cxn>
                  </a:cxnLst>
                  <a:rect l="0" t="0" r="r" b="b"/>
                  <a:pathLst>
                    <a:path w="2002" h="2521">
                      <a:moveTo>
                        <a:pt x="1941" y="0"/>
                      </a:moveTo>
                      <a:lnTo>
                        <a:pt x="0" y="2521"/>
                      </a:lnTo>
                      <a:lnTo>
                        <a:pt x="192" y="2450"/>
                      </a:lnTo>
                      <a:lnTo>
                        <a:pt x="2002" y="61"/>
                      </a:lnTo>
                      <a:lnTo>
                        <a:pt x="1941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2" name="Freeform 47">
                  <a:extLst>
                    <a:ext uri="{FF2B5EF4-FFF2-40B4-BE49-F238E27FC236}">
                      <a16:creationId xmlns:a16="http://schemas.microsoft.com/office/drawing/2014/main" id="{F4F3D05A-8C07-4A7E-9561-29AADCE796B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03" y="-19"/>
                  <a:ext cx="758" cy="1344"/>
                </a:xfrm>
                <a:custGeom>
                  <a:avLst/>
                  <a:gdLst>
                    <a:gd name="T0" fmla="*/ 1 w 3007"/>
                    <a:gd name="T1" fmla="*/ 46 h 3771"/>
                    <a:gd name="T2" fmla="*/ 2 w 3007"/>
                    <a:gd name="T3" fmla="*/ 46 h 3771"/>
                    <a:gd name="T4" fmla="*/ 3 w 3007"/>
                    <a:gd name="T5" fmla="*/ 48 h 3771"/>
                    <a:gd name="T6" fmla="*/ 3 w 3007"/>
                    <a:gd name="T7" fmla="*/ 46 h 3771"/>
                    <a:gd name="T8" fmla="*/ 2 w 3007"/>
                    <a:gd name="T9" fmla="*/ 43 h 3771"/>
                    <a:gd name="T10" fmla="*/ 3 w 3007"/>
                    <a:gd name="T11" fmla="*/ 44 h 3771"/>
                    <a:gd name="T12" fmla="*/ 4 w 3007"/>
                    <a:gd name="T13" fmla="*/ 46 h 3771"/>
                    <a:gd name="T14" fmla="*/ 12 w 3007"/>
                    <a:gd name="T15" fmla="*/ 7 h 3771"/>
                    <a:gd name="T16" fmla="*/ 10 w 3007"/>
                    <a:gd name="T17" fmla="*/ 2 h 3771"/>
                    <a:gd name="T18" fmla="*/ 9 w 3007"/>
                    <a:gd name="T19" fmla="*/ 0 h 3771"/>
                    <a:gd name="T20" fmla="*/ 11 w 3007"/>
                    <a:gd name="T21" fmla="*/ 1 h 3771"/>
                    <a:gd name="T22" fmla="*/ 12 w 3007"/>
                    <a:gd name="T23" fmla="*/ 7 h 3771"/>
                    <a:gd name="T24" fmla="*/ 3 w 3007"/>
                    <a:gd name="T25" fmla="*/ 53 h 3771"/>
                    <a:gd name="T26" fmla="*/ 2 w 3007"/>
                    <a:gd name="T27" fmla="*/ 55 h 3771"/>
                    <a:gd name="T28" fmla="*/ 1 w 3007"/>
                    <a:gd name="T29" fmla="*/ 61 h 3771"/>
                    <a:gd name="T30" fmla="*/ 0 w 3007"/>
                    <a:gd name="T31" fmla="*/ 59 h 3771"/>
                    <a:gd name="T32" fmla="*/ 1 w 3007"/>
                    <a:gd name="T33" fmla="*/ 58 h 3771"/>
                    <a:gd name="T34" fmla="*/ 2 w 3007"/>
                    <a:gd name="T35" fmla="*/ 55 h 3771"/>
                    <a:gd name="T36" fmla="*/ 1 w 3007"/>
                    <a:gd name="T37" fmla="*/ 53 h 3771"/>
                    <a:gd name="T38" fmla="*/ 1 w 3007"/>
                    <a:gd name="T39" fmla="*/ 51 h 3771"/>
                    <a:gd name="T40" fmla="*/ 2 w 3007"/>
                    <a:gd name="T41" fmla="*/ 53 h 3771"/>
                    <a:gd name="T42" fmla="*/ 2 w 3007"/>
                    <a:gd name="T43" fmla="*/ 51 h 3771"/>
                    <a:gd name="T44" fmla="*/ 3 w 3007"/>
                    <a:gd name="T45" fmla="*/ 52 h 3771"/>
                    <a:gd name="T46" fmla="*/ 2 w 3007"/>
                    <a:gd name="T47" fmla="*/ 50 h 3771"/>
                    <a:gd name="T48" fmla="*/ 3 w 3007"/>
                    <a:gd name="T49" fmla="*/ 50 h 3771"/>
                    <a:gd name="T50" fmla="*/ 1 w 3007"/>
                    <a:gd name="T51" fmla="*/ 46 h 3771"/>
                    <a:gd name="T52" fmla="*/ 1 w 3007"/>
                    <a:gd name="T53" fmla="*/ 46 h 3771"/>
                    <a:gd name="T54" fmla="*/ 0 60000 65536"/>
                    <a:gd name="T55" fmla="*/ 0 60000 65536"/>
                    <a:gd name="T56" fmla="*/ 0 60000 65536"/>
                    <a:gd name="T57" fmla="*/ 0 60000 65536"/>
                    <a:gd name="T58" fmla="*/ 0 60000 65536"/>
                    <a:gd name="T59" fmla="*/ 0 60000 65536"/>
                    <a:gd name="T60" fmla="*/ 0 60000 65536"/>
                    <a:gd name="T61" fmla="*/ 0 60000 65536"/>
                    <a:gd name="T62" fmla="*/ 0 60000 65536"/>
                    <a:gd name="T63" fmla="*/ 0 60000 65536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</a:gdLst>
                  <a:ahLst/>
                  <a:cxnLst>
                    <a:cxn ang="T54">
                      <a:pos x="T0" y="T1"/>
                    </a:cxn>
                    <a:cxn ang="T55">
                      <a:pos x="T2" y="T3"/>
                    </a:cxn>
                    <a:cxn ang="T56">
                      <a:pos x="T4" y="T5"/>
                    </a:cxn>
                    <a:cxn ang="T57">
                      <a:pos x="T6" y="T7"/>
                    </a:cxn>
                    <a:cxn ang="T58">
                      <a:pos x="T8" y="T9"/>
                    </a:cxn>
                    <a:cxn ang="T59">
                      <a:pos x="T10" y="T11"/>
                    </a:cxn>
                    <a:cxn ang="T60">
                      <a:pos x="T12" y="T13"/>
                    </a:cxn>
                    <a:cxn ang="T61">
                      <a:pos x="T14" y="T15"/>
                    </a:cxn>
                    <a:cxn ang="T62">
                      <a:pos x="T16" y="T17"/>
                    </a:cxn>
                    <a:cxn ang="T63">
                      <a:pos x="T18" y="T19"/>
                    </a:cxn>
                    <a:cxn ang="T64">
                      <a:pos x="T20" y="T21"/>
                    </a:cxn>
                    <a:cxn ang="T65">
                      <a:pos x="T22" y="T23"/>
                    </a:cxn>
                    <a:cxn ang="T66">
                      <a:pos x="T24" y="T25"/>
                    </a:cxn>
                    <a:cxn ang="T67">
                      <a:pos x="T26" y="T27"/>
                    </a:cxn>
                    <a:cxn ang="T68">
                      <a:pos x="T28" y="T29"/>
                    </a:cxn>
                    <a:cxn ang="T69">
                      <a:pos x="T30" y="T31"/>
                    </a:cxn>
                    <a:cxn ang="T70">
                      <a:pos x="T32" y="T33"/>
                    </a:cxn>
                    <a:cxn ang="T71">
                      <a:pos x="T34" y="T35"/>
                    </a:cxn>
                    <a:cxn ang="T72">
                      <a:pos x="T36" y="T37"/>
                    </a:cxn>
                    <a:cxn ang="T73">
                      <a:pos x="T38" y="T39"/>
                    </a:cxn>
                    <a:cxn ang="T74">
                      <a:pos x="T40" y="T41"/>
                    </a:cxn>
                    <a:cxn ang="T75">
                      <a:pos x="T42" y="T43"/>
                    </a:cxn>
                    <a:cxn ang="T76">
                      <a:pos x="T44" y="T45"/>
                    </a:cxn>
                    <a:cxn ang="T77">
                      <a:pos x="T46" y="T47"/>
                    </a:cxn>
                    <a:cxn ang="T78">
                      <a:pos x="T48" y="T49"/>
                    </a:cxn>
                    <a:cxn ang="T79">
                      <a:pos x="T50" y="T51"/>
                    </a:cxn>
                    <a:cxn ang="T80">
                      <a:pos x="T52" y="T53"/>
                    </a:cxn>
                  </a:cxnLst>
                  <a:rect l="0" t="0" r="r" b="b"/>
                  <a:pathLst>
                    <a:path w="3007" h="3771">
                      <a:moveTo>
                        <a:pt x="95" y="2844"/>
                      </a:moveTo>
                      <a:lnTo>
                        <a:pt x="394" y="2834"/>
                      </a:lnTo>
                      <a:lnTo>
                        <a:pt x="821" y="3009"/>
                      </a:lnTo>
                      <a:lnTo>
                        <a:pt x="681" y="2817"/>
                      </a:lnTo>
                      <a:lnTo>
                        <a:pt x="367" y="2703"/>
                      </a:lnTo>
                      <a:lnTo>
                        <a:pt x="637" y="2720"/>
                      </a:lnTo>
                      <a:lnTo>
                        <a:pt x="979" y="2870"/>
                      </a:lnTo>
                      <a:lnTo>
                        <a:pt x="2859" y="420"/>
                      </a:lnTo>
                      <a:lnTo>
                        <a:pt x="2578" y="148"/>
                      </a:lnTo>
                      <a:lnTo>
                        <a:pt x="2308" y="0"/>
                      </a:lnTo>
                      <a:lnTo>
                        <a:pt x="2692" y="78"/>
                      </a:lnTo>
                      <a:lnTo>
                        <a:pt x="3007" y="428"/>
                      </a:lnTo>
                      <a:lnTo>
                        <a:pt x="831" y="3273"/>
                      </a:lnTo>
                      <a:lnTo>
                        <a:pt x="481" y="3412"/>
                      </a:lnTo>
                      <a:lnTo>
                        <a:pt x="105" y="3771"/>
                      </a:lnTo>
                      <a:lnTo>
                        <a:pt x="0" y="3667"/>
                      </a:lnTo>
                      <a:lnTo>
                        <a:pt x="131" y="3631"/>
                      </a:lnTo>
                      <a:lnTo>
                        <a:pt x="376" y="3385"/>
                      </a:lnTo>
                      <a:lnTo>
                        <a:pt x="165" y="3273"/>
                      </a:lnTo>
                      <a:lnTo>
                        <a:pt x="165" y="3176"/>
                      </a:lnTo>
                      <a:lnTo>
                        <a:pt x="411" y="3298"/>
                      </a:lnTo>
                      <a:lnTo>
                        <a:pt x="411" y="3186"/>
                      </a:lnTo>
                      <a:lnTo>
                        <a:pt x="603" y="3220"/>
                      </a:lnTo>
                      <a:lnTo>
                        <a:pt x="428" y="3079"/>
                      </a:lnTo>
                      <a:lnTo>
                        <a:pt x="629" y="3062"/>
                      </a:lnTo>
                      <a:lnTo>
                        <a:pt x="95" y="2844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3" name="Freeform 48">
                  <a:extLst>
                    <a:ext uri="{FF2B5EF4-FFF2-40B4-BE49-F238E27FC236}">
                      <a16:creationId xmlns:a16="http://schemas.microsoft.com/office/drawing/2014/main" id="{36416695-B663-4034-9E88-98E9B3F55F96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307" y="887"/>
                  <a:ext cx="169" cy="122"/>
                </a:xfrm>
                <a:custGeom>
                  <a:avLst/>
                  <a:gdLst>
                    <a:gd name="T0" fmla="*/ 0 w 673"/>
                    <a:gd name="T1" fmla="*/ 1 h 342"/>
                    <a:gd name="T2" fmla="*/ 1 w 673"/>
                    <a:gd name="T3" fmla="*/ 2 h 342"/>
                    <a:gd name="T4" fmla="*/ 3 w 673"/>
                    <a:gd name="T5" fmla="*/ 6 h 342"/>
                    <a:gd name="T6" fmla="*/ 3 w 673"/>
                    <a:gd name="T7" fmla="*/ 5 h 342"/>
                    <a:gd name="T8" fmla="*/ 2 w 673"/>
                    <a:gd name="T9" fmla="*/ 2 h 342"/>
                    <a:gd name="T10" fmla="*/ 0 w 673"/>
                    <a:gd name="T11" fmla="*/ 0 h 342"/>
                    <a:gd name="T12" fmla="*/ 0 w 673"/>
                    <a:gd name="T13" fmla="*/ 1 h 342"/>
                    <a:gd name="T14" fmla="*/ 0 w 673"/>
                    <a:gd name="T15" fmla="*/ 1 h 342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673" h="342">
                      <a:moveTo>
                        <a:pt x="0" y="80"/>
                      </a:moveTo>
                      <a:lnTo>
                        <a:pt x="255" y="106"/>
                      </a:lnTo>
                      <a:lnTo>
                        <a:pt x="639" y="342"/>
                      </a:lnTo>
                      <a:lnTo>
                        <a:pt x="673" y="289"/>
                      </a:lnTo>
                      <a:lnTo>
                        <a:pt x="447" y="114"/>
                      </a:lnTo>
                      <a:lnTo>
                        <a:pt x="26" y="0"/>
                      </a:lnTo>
                      <a:lnTo>
                        <a:pt x="0" y="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4" name="Freeform 49">
                  <a:extLst>
                    <a:ext uri="{FF2B5EF4-FFF2-40B4-BE49-F238E27FC236}">
                      <a16:creationId xmlns:a16="http://schemas.microsoft.com/office/drawing/2014/main" id="{2038C20D-401E-4CE0-B408-A1C45BA1BCA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5253" y="796"/>
                  <a:ext cx="181" cy="144"/>
                </a:xfrm>
                <a:custGeom>
                  <a:avLst/>
                  <a:gdLst>
                    <a:gd name="T0" fmla="*/ 0 w 716"/>
                    <a:gd name="T1" fmla="*/ 1 h 403"/>
                    <a:gd name="T2" fmla="*/ 2 w 716"/>
                    <a:gd name="T3" fmla="*/ 3 h 403"/>
                    <a:gd name="T4" fmla="*/ 3 w 716"/>
                    <a:gd name="T5" fmla="*/ 6 h 403"/>
                    <a:gd name="T6" fmla="*/ 3 w 716"/>
                    <a:gd name="T7" fmla="*/ 5 h 403"/>
                    <a:gd name="T8" fmla="*/ 2 w 716"/>
                    <a:gd name="T9" fmla="*/ 2 h 403"/>
                    <a:gd name="T10" fmla="*/ 0 w 716"/>
                    <a:gd name="T11" fmla="*/ 0 h 403"/>
                    <a:gd name="T12" fmla="*/ 0 w 716"/>
                    <a:gd name="T13" fmla="*/ 1 h 403"/>
                    <a:gd name="T14" fmla="*/ 0 w 716"/>
                    <a:gd name="T15" fmla="*/ 1 h 403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6" h="403">
                      <a:moveTo>
                        <a:pt x="0" y="78"/>
                      </a:moveTo>
                      <a:lnTo>
                        <a:pt x="340" y="148"/>
                      </a:lnTo>
                      <a:lnTo>
                        <a:pt x="638" y="403"/>
                      </a:lnTo>
                      <a:lnTo>
                        <a:pt x="716" y="296"/>
                      </a:lnTo>
                      <a:lnTo>
                        <a:pt x="420" y="114"/>
                      </a:lnTo>
                      <a:lnTo>
                        <a:pt x="70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5" name="Freeform 50">
                  <a:extLst>
                    <a:ext uri="{FF2B5EF4-FFF2-40B4-BE49-F238E27FC236}">
                      <a16:creationId xmlns:a16="http://schemas.microsoft.com/office/drawing/2014/main" id="{059C0135-581E-4C54-A9B3-39EF58C9F14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85" y="210"/>
                  <a:ext cx="181" cy="147"/>
                </a:xfrm>
                <a:custGeom>
                  <a:avLst/>
                  <a:gdLst>
                    <a:gd name="T0" fmla="*/ 0 w 717"/>
                    <a:gd name="T1" fmla="*/ 1 h 411"/>
                    <a:gd name="T2" fmla="*/ 1 w 717"/>
                    <a:gd name="T3" fmla="*/ 2 h 411"/>
                    <a:gd name="T4" fmla="*/ 3 w 717"/>
                    <a:gd name="T5" fmla="*/ 7 h 411"/>
                    <a:gd name="T6" fmla="*/ 3 w 717"/>
                    <a:gd name="T7" fmla="*/ 5 h 411"/>
                    <a:gd name="T8" fmla="*/ 2 w 717"/>
                    <a:gd name="T9" fmla="*/ 1 h 411"/>
                    <a:gd name="T10" fmla="*/ 0 w 717"/>
                    <a:gd name="T11" fmla="*/ 0 h 411"/>
                    <a:gd name="T12" fmla="*/ 0 w 717"/>
                    <a:gd name="T13" fmla="*/ 1 h 411"/>
                    <a:gd name="T14" fmla="*/ 0 w 717"/>
                    <a:gd name="T15" fmla="*/ 1 h 411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17" h="411">
                      <a:moveTo>
                        <a:pt x="0" y="78"/>
                      </a:moveTo>
                      <a:lnTo>
                        <a:pt x="316" y="139"/>
                      </a:lnTo>
                      <a:lnTo>
                        <a:pt x="649" y="411"/>
                      </a:lnTo>
                      <a:lnTo>
                        <a:pt x="717" y="314"/>
                      </a:lnTo>
                      <a:lnTo>
                        <a:pt x="394" y="87"/>
                      </a:lnTo>
                      <a:lnTo>
                        <a:pt x="54" y="0"/>
                      </a:lnTo>
                      <a:lnTo>
                        <a:pt x="0" y="7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  <p:sp>
              <p:nvSpPr>
                <p:cNvPr id="3096" name="Freeform 51">
                  <a:extLst>
                    <a:ext uri="{FF2B5EF4-FFF2-40B4-BE49-F238E27FC236}">
                      <a16:creationId xmlns:a16="http://schemas.microsoft.com/office/drawing/2014/main" id="{5C635472-A3A8-4C0C-AB62-39BC5766716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 rot="-3172564">
                  <a:off x="4957" y="132"/>
                  <a:ext cx="179" cy="138"/>
                </a:xfrm>
                <a:custGeom>
                  <a:avLst/>
                  <a:gdLst>
                    <a:gd name="T0" fmla="*/ 0 w 709"/>
                    <a:gd name="T1" fmla="*/ 1 h 386"/>
                    <a:gd name="T2" fmla="*/ 1 w 709"/>
                    <a:gd name="T3" fmla="*/ 2 h 386"/>
                    <a:gd name="T4" fmla="*/ 3 w 709"/>
                    <a:gd name="T5" fmla="*/ 6 h 386"/>
                    <a:gd name="T6" fmla="*/ 3 w 709"/>
                    <a:gd name="T7" fmla="*/ 5 h 386"/>
                    <a:gd name="T8" fmla="*/ 1 w 709"/>
                    <a:gd name="T9" fmla="*/ 1 h 386"/>
                    <a:gd name="T10" fmla="*/ 0 w 709"/>
                    <a:gd name="T11" fmla="*/ 0 h 386"/>
                    <a:gd name="T12" fmla="*/ 0 w 709"/>
                    <a:gd name="T13" fmla="*/ 1 h 386"/>
                    <a:gd name="T14" fmla="*/ 0 w 709"/>
                    <a:gd name="T15" fmla="*/ 1 h 386"/>
                    <a:gd name="T16" fmla="*/ 0 60000 65536"/>
                    <a:gd name="T17" fmla="*/ 0 60000 6553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</a:gdLst>
                  <a:ahLst/>
                  <a:cxnLst>
                    <a:cxn ang="T16">
                      <a:pos x="T0" y="T1"/>
                    </a:cxn>
                    <a:cxn ang="T17">
                      <a:pos x="T2" y="T3"/>
                    </a:cxn>
                    <a:cxn ang="T18">
                      <a:pos x="T4" y="T5"/>
                    </a:cxn>
                    <a:cxn ang="T19">
                      <a:pos x="T6" y="T7"/>
                    </a:cxn>
                    <a:cxn ang="T20">
                      <a:pos x="T8" y="T9"/>
                    </a:cxn>
                    <a:cxn ang="T21">
                      <a:pos x="T10" y="T11"/>
                    </a:cxn>
                    <a:cxn ang="T22">
                      <a:pos x="T12" y="T13"/>
                    </a:cxn>
                    <a:cxn ang="T23">
                      <a:pos x="T14" y="T15"/>
                    </a:cxn>
                  </a:cxnLst>
                  <a:rect l="0" t="0" r="r" b="b"/>
                  <a:pathLst>
                    <a:path w="709" h="386">
                      <a:moveTo>
                        <a:pt x="0" y="88"/>
                      </a:moveTo>
                      <a:lnTo>
                        <a:pt x="272" y="131"/>
                      </a:lnTo>
                      <a:lnTo>
                        <a:pt x="665" y="386"/>
                      </a:lnTo>
                      <a:lnTo>
                        <a:pt x="709" y="308"/>
                      </a:lnTo>
                      <a:lnTo>
                        <a:pt x="306" y="53"/>
                      </a:lnTo>
                      <a:lnTo>
                        <a:pt x="43" y="0"/>
                      </a:lnTo>
                      <a:lnTo>
                        <a:pt x="0" y="88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endParaRPr lang="en-IN"/>
                </a:p>
              </p:txBody>
            </p:sp>
          </p:grpSp>
        </p:grpSp>
        <p:sp>
          <p:nvSpPr>
            <p:cNvPr id="3086" name="Line 52">
              <a:extLst>
                <a:ext uri="{FF2B5EF4-FFF2-40B4-BE49-F238E27FC236}">
                  <a16:creationId xmlns:a16="http://schemas.microsoft.com/office/drawing/2014/main" id="{E9947AA3-63BF-47EE-8ED3-D18A6DEA98C7}"/>
                </a:ext>
              </a:extLst>
            </p:cNvPr>
            <p:cNvSpPr>
              <a:spLocks noChangeShapeType="1"/>
            </p:cNvSpPr>
            <p:nvPr userDrawn="1"/>
          </p:nvSpPr>
          <p:spPr bwMode="auto">
            <a:xfrm>
              <a:off x="4870" y="84"/>
              <a:ext cx="42" cy="96"/>
            </a:xfrm>
            <a:prstGeom prst="line">
              <a:avLst/>
            </a:prstGeom>
            <a:noFill/>
            <a:ln w="38100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IN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8" r:id="rId1"/>
    <p:sldLayoutId id="2147485316" r:id="rId2"/>
    <p:sldLayoutId id="2147485317" r:id="rId3"/>
    <p:sldLayoutId id="2147485318" r:id="rId4"/>
    <p:sldLayoutId id="2147485319" r:id="rId5"/>
    <p:sldLayoutId id="2147485320" r:id="rId6"/>
    <p:sldLayoutId id="2147485321" r:id="rId7"/>
    <p:sldLayoutId id="2147485322" r:id="rId8"/>
    <p:sldLayoutId id="2147485323" r:id="rId9"/>
    <p:sldLayoutId id="2147485324" r:id="rId10"/>
    <p:sldLayoutId id="214748532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omic Sans MS" pitchFamily="66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2"/>
            </a:gs>
            <a:gs pos="50000">
              <a:schemeClr val="bg1"/>
            </a:gs>
            <a:gs pos="100000">
              <a:schemeClr val="bg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2">
            <a:extLst>
              <a:ext uri="{FF2B5EF4-FFF2-40B4-BE49-F238E27FC236}">
                <a16:creationId xmlns:a16="http://schemas.microsoft.com/office/drawing/2014/main" id="{F96AFAD7-6023-473E-8B2F-1E93A2D72AC2}"/>
              </a:ext>
            </a:extLst>
          </p:cNvPr>
          <p:cNvGrpSpPr>
            <a:grpSpLocks/>
          </p:cNvGrpSpPr>
          <p:nvPr/>
        </p:nvGrpSpPr>
        <p:grpSpPr bwMode="auto">
          <a:xfrm>
            <a:off x="3800475" y="1789113"/>
            <a:ext cx="5340350" cy="5056187"/>
            <a:chOff x="2394" y="1127"/>
            <a:chExt cx="3364" cy="3185"/>
          </a:xfrm>
        </p:grpSpPr>
        <p:sp>
          <p:nvSpPr>
            <p:cNvPr id="195587" name="Rectangle 3">
              <a:extLst>
                <a:ext uri="{FF2B5EF4-FFF2-40B4-BE49-F238E27FC236}">
                  <a16:creationId xmlns:a16="http://schemas.microsoft.com/office/drawing/2014/main" id="{C9E24645-BE96-411E-9E36-5CD1448F2BA5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30" y="1365"/>
              <a:ext cx="197" cy="102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588" name="Oval 4">
              <a:extLst>
                <a:ext uri="{FF2B5EF4-FFF2-40B4-BE49-F238E27FC236}">
                  <a16:creationId xmlns:a16="http://schemas.microsoft.com/office/drawing/2014/main" id="{859BF63C-B16E-42E8-82C1-17E17D1155B9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99" y="1185"/>
              <a:ext cx="47" cy="47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589" name="Rectangle 5">
              <a:extLst>
                <a:ext uri="{FF2B5EF4-FFF2-40B4-BE49-F238E27FC236}">
                  <a16:creationId xmlns:a16="http://schemas.microsoft.com/office/drawing/2014/main" id="{E6F4B902-0C28-4049-941B-A1D3D40DD8FB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995337">
              <a:off x="5205" y="1495"/>
              <a:ext cx="6" cy="20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590" name="Freeform 6">
              <a:extLst>
                <a:ext uri="{FF2B5EF4-FFF2-40B4-BE49-F238E27FC236}">
                  <a16:creationId xmlns:a16="http://schemas.microsoft.com/office/drawing/2014/main" id="{FEFF2080-4425-46F2-A1F8-053D81E87B7D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4871" y="3508"/>
              <a:ext cx="66" cy="96"/>
            </a:xfrm>
            <a:custGeom>
              <a:avLst/>
              <a:gdLst/>
              <a:ahLst/>
              <a:cxnLst>
                <a:cxn ang="0">
                  <a:pos x="18" y="96"/>
                </a:cxn>
                <a:cxn ang="0">
                  <a:pos x="42" y="78"/>
                </a:cxn>
                <a:cxn ang="0">
                  <a:pos x="60" y="60"/>
                </a:cxn>
                <a:cxn ang="0">
                  <a:pos x="66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24" y="6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0" y="60"/>
                </a:cxn>
                <a:cxn ang="0">
                  <a:pos x="12" y="84"/>
                </a:cxn>
                <a:cxn ang="0">
                  <a:pos x="18" y="96"/>
                </a:cxn>
                <a:cxn ang="0">
                  <a:pos x="18" y="96"/>
                </a:cxn>
                <a:cxn ang="0">
                  <a:pos x="42" y="18"/>
                </a:cxn>
                <a:cxn ang="0">
                  <a:pos x="54" y="24"/>
                </a:cxn>
                <a:cxn ang="0">
                  <a:pos x="60" y="36"/>
                </a:cxn>
                <a:cxn ang="0">
                  <a:pos x="60" y="48"/>
                </a:cxn>
                <a:cxn ang="0">
                  <a:pos x="54" y="54"/>
                </a:cxn>
                <a:cxn ang="0">
                  <a:pos x="36" y="72"/>
                </a:cxn>
                <a:cxn ang="0">
                  <a:pos x="24" y="78"/>
                </a:cxn>
                <a:cxn ang="0">
                  <a:pos x="24" y="78"/>
                </a:cxn>
                <a:cxn ang="0">
                  <a:pos x="12" y="48"/>
                </a:cxn>
                <a:cxn ang="0">
                  <a:pos x="18" y="24"/>
                </a:cxn>
                <a:cxn ang="0">
                  <a:pos x="30" y="18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66" h="96">
                  <a:moveTo>
                    <a:pt x="18" y="96"/>
                  </a:moveTo>
                  <a:lnTo>
                    <a:pt x="42" y="78"/>
                  </a:lnTo>
                  <a:lnTo>
                    <a:pt x="60" y="60"/>
                  </a:lnTo>
                  <a:lnTo>
                    <a:pt x="66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24" y="6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0" y="60"/>
                  </a:lnTo>
                  <a:lnTo>
                    <a:pt x="12" y="84"/>
                  </a:lnTo>
                  <a:lnTo>
                    <a:pt x="18" y="96"/>
                  </a:lnTo>
                  <a:lnTo>
                    <a:pt x="18" y="96"/>
                  </a:lnTo>
                  <a:close/>
                  <a:moveTo>
                    <a:pt x="42" y="18"/>
                  </a:moveTo>
                  <a:lnTo>
                    <a:pt x="54" y="24"/>
                  </a:lnTo>
                  <a:lnTo>
                    <a:pt x="60" y="36"/>
                  </a:lnTo>
                  <a:lnTo>
                    <a:pt x="60" y="48"/>
                  </a:lnTo>
                  <a:lnTo>
                    <a:pt x="54" y="54"/>
                  </a:lnTo>
                  <a:lnTo>
                    <a:pt x="36" y="72"/>
                  </a:lnTo>
                  <a:lnTo>
                    <a:pt x="24" y="78"/>
                  </a:lnTo>
                  <a:lnTo>
                    <a:pt x="24" y="78"/>
                  </a:lnTo>
                  <a:lnTo>
                    <a:pt x="12" y="48"/>
                  </a:lnTo>
                  <a:lnTo>
                    <a:pt x="18" y="24"/>
                  </a:lnTo>
                  <a:lnTo>
                    <a:pt x="30" y="18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591" name="Rectangle 7">
              <a:extLst>
                <a:ext uri="{FF2B5EF4-FFF2-40B4-BE49-F238E27FC236}">
                  <a16:creationId xmlns:a16="http://schemas.microsoft.com/office/drawing/2014/main" id="{616E9F9C-8384-482D-9D25-2E1AB682219F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91736">
              <a:off x="5487" y="1535"/>
              <a:ext cx="6" cy="1998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592" name="Rectangle 8">
              <a:extLst>
                <a:ext uri="{FF2B5EF4-FFF2-40B4-BE49-F238E27FC236}">
                  <a16:creationId xmlns:a16="http://schemas.microsoft.com/office/drawing/2014/main" id="{FACE6A08-7283-4CE5-BF7D-E6833005DD87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-926223">
              <a:off x="5640" y="1521"/>
              <a:ext cx="6" cy="881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593" name="Rectangle 9">
              <a:extLst>
                <a:ext uri="{FF2B5EF4-FFF2-40B4-BE49-F238E27FC236}">
                  <a16:creationId xmlns:a16="http://schemas.microsoft.com/office/drawing/2014/main" id="{4994DE8E-00CE-4F07-82B6-4B8AEFA32C0E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-1140313">
              <a:off x="3444" y="1816"/>
              <a:ext cx="6" cy="203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594" name="Rectangle 10">
              <a:extLst>
                <a:ext uri="{FF2B5EF4-FFF2-40B4-BE49-F238E27FC236}">
                  <a16:creationId xmlns:a16="http://schemas.microsoft.com/office/drawing/2014/main" id="{1998EBC0-3CA5-414E-A4FA-C292BDFFE5E0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1114412">
              <a:off x="2757" y="1821"/>
              <a:ext cx="6" cy="2119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595" name="Rectangle 11">
              <a:extLst>
                <a:ext uri="{FF2B5EF4-FFF2-40B4-BE49-F238E27FC236}">
                  <a16:creationId xmlns:a16="http://schemas.microsoft.com/office/drawing/2014/main" id="{A6D3E213-53DB-41AF-ACE5-7CBA95A48C4A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 rot="254676">
              <a:off x="3035" y="1870"/>
              <a:ext cx="6" cy="1906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596" name="Freeform 12">
              <a:extLst>
                <a:ext uri="{FF2B5EF4-FFF2-40B4-BE49-F238E27FC236}">
                  <a16:creationId xmlns:a16="http://schemas.microsoft.com/office/drawing/2014/main" id="{2D895853-F0D8-4D9B-A902-2C8A489E976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007" y="3021"/>
              <a:ext cx="623" cy="156"/>
            </a:xfrm>
            <a:custGeom>
              <a:avLst/>
              <a:gdLst/>
              <a:ahLst/>
              <a:cxnLst>
                <a:cxn ang="0">
                  <a:pos x="6" y="18"/>
                </a:cxn>
                <a:cxn ang="0">
                  <a:pos x="162" y="36"/>
                </a:cxn>
                <a:cxn ang="0">
                  <a:pos x="251" y="36"/>
                </a:cxn>
                <a:cxn ang="0">
                  <a:pos x="354" y="30"/>
                </a:cxn>
                <a:cxn ang="0">
                  <a:pos x="473" y="18"/>
                </a:cxn>
                <a:cxn ang="0">
                  <a:pos x="611" y="0"/>
                </a:cxn>
                <a:cxn ang="0">
                  <a:pos x="623" y="114"/>
                </a:cxn>
                <a:cxn ang="0">
                  <a:pos x="497" y="138"/>
                </a:cxn>
                <a:cxn ang="0">
                  <a:pos x="414" y="150"/>
                </a:cxn>
                <a:cxn ang="0">
                  <a:pos x="318" y="156"/>
                </a:cxn>
                <a:cxn ang="0">
                  <a:pos x="215" y="156"/>
                </a:cxn>
                <a:cxn ang="0">
                  <a:pos x="108" y="150"/>
                </a:cxn>
                <a:cxn ang="0">
                  <a:pos x="0" y="132"/>
                </a:cxn>
                <a:cxn ang="0">
                  <a:pos x="6" y="18"/>
                </a:cxn>
                <a:cxn ang="0">
                  <a:pos x="6" y="18"/>
                </a:cxn>
              </a:cxnLst>
              <a:rect l="0" t="0" r="r" b="b"/>
              <a:pathLst>
                <a:path w="623" h="156">
                  <a:moveTo>
                    <a:pt x="6" y="18"/>
                  </a:moveTo>
                  <a:lnTo>
                    <a:pt x="162" y="36"/>
                  </a:lnTo>
                  <a:lnTo>
                    <a:pt x="251" y="36"/>
                  </a:lnTo>
                  <a:lnTo>
                    <a:pt x="354" y="30"/>
                  </a:lnTo>
                  <a:lnTo>
                    <a:pt x="473" y="18"/>
                  </a:lnTo>
                  <a:lnTo>
                    <a:pt x="611" y="0"/>
                  </a:lnTo>
                  <a:lnTo>
                    <a:pt x="623" y="114"/>
                  </a:lnTo>
                  <a:lnTo>
                    <a:pt x="497" y="138"/>
                  </a:lnTo>
                  <a:lnTo>
                    <a:pt x="414" y="150"/>
                  </a:lnTo>
                  <a:lnTo>
                    <a:pt x="318" y="156"/>
                  </a:lnTo>
                  <a:lnTo>
                    <a:pt x="215" y="156"/>
                  </a:lnTo>
                  <a:lnTo>
                    <a:pt x="108" y="150"/>
                  </a:lnTo>
                  <a:lnTo>
                    <a:pt x="0" y="132"/>
                  </a:lnTo>
                  <a:lnTo>
                    <a:pt x="6" y="18"/>
                  </a:lnTo>
                  <a:lnTo>
                    <a:pt x="6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597" name="Freeform 13">
              <a:extLst>
                <a:ext uri="{FF2B5EF4-FFF2-40B4-BE49-F238E27FC236}">
                  <a16:creationId xmlns:a16="http://schemas.microsoft.com/office/drawing/2014/main" id="{6068C7E9-43DB-4C00-8094-DE36AC89B7A6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762" y="3591"/>
              <a:ext cx="996" cy="126"/>
            </a:xfrm>
            <a:custGeom>
              <a:avLst/>
              <a:gdLst/>
              <a:ahLst/>
              <a:cxnLst>
                <a:cxn ang="0">
                  <a:pos x="754" y="6"/>
                </a:cxn>
                <a:cxn ang="0">
                  <a:pos x="652" y="6"/>
                </a:cxn>
                <a:cxn ang="0">
                  <a:pos x="563" y="6"/>
                </a:cxn>
                <a:cxn ang="0">
                  <a:pos x="479" y="6"/>
                </a:cxn>
                <a:cxn ang="0">
                  <a:pos x="401" y="6"/>
                </a:cxn>
                <a:cxn ang="0">
                  <a:pos x="335" y="0"/>
                </a:cxn>
                <a:cxn ang="0">
                  <a:pos x="276" y="0"/>
                </a:cxn>
                <a:cxn ang="0">
                  <a:pos x="222" y="0"/>
                </a:cxn>
                <a:cxn ang="0">
                  <a:pos x="180" y="6"/>
                </a:cxn>
                <a:cxn ang="0">
                  <a:pos x="138" y="6"/>
                </a:cxn>
                <a:cxn ang="0">
                  <a:pos x="108" y="6"/>
                </a:cxn>
                <a:cxn ang="0">
                  <a:pos x="54" y="6"/>
                </a:cxn>
                <a:cxn ang="0">
                  <a:pos x="24" y="12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12" y="42"/>
                </a:cxn>
                <a:cxn ang="0">
                  <a:pos x="18" y="48"/>
                </a:cxn>
                <a:cxn ang="0">
                  <a:pos x="30" y="54"/>
                </a:cxn>
                <a:cxn ang="0">
                  <a:pos x="60" y="60"/>
                </a:cxn>
                <a:cxn ang="0">
                  <a:pos x="90" y="72"/>
                </a:cxn>
                <a:cxn ang="0">
                  <a:pos x="144" y="84"/>
                </a:cxn>
                <a:cxn ang="0">
                  <a:pos x="210" y="90"/>
                </a:cxn>
                <a:cxn ang="0">
                  <a:pos x="293" y="102"/>
                </a:cxn>
                <a:cxn ang="0">
                  <a:pos x="389" y="108"/>
                </a:cxn>
                <a:cxn ang="0">
                  <a:pos x="503" y="120"/>
                </a:cxn>
                <a:cxn ang="0">
                  <a:pos x="622" y="120"/>
                </a:cxn>
                <a:cxn ang="0">
                  <a:pos x="754" y="126"/>
                </a:cxn>
                <a:cxn ang="0">
                  <a:pos x="873" y="126"/>
                </a:cxn>
                <a:cxn ang="0">
                  <a:pos x="993" y="126"/>
                </a:cxn>
                <a:cxn ang="0">
                  <a:pos x="993" y="12"/>
                </a:cxn>
                <a:cxn ang="0">
                  <a:pos x="879" y="12"/>
                </a:cxn>
                <a:cxn ang="0">
                  <a:pos x="754" y="6"/>
                </a:cxn>
                <a:cxn ang="0">
                  <a:pos x="754" y="6"/>
                </a:cxn>
              </a:cxnLst>
              <a:rect l="0" t="0" r="r" b="b"/>
              <a:pathLst>
                <a:path w="993" h="126">
                  <a:moveTo>
                    <a:pt x="754" y="6"/>
                  </a:moveTo>
                  <a:lnTo>
                    <a:pt x="652" y="6"/>
                  </a:lnTo>
                  <a:lnTo>
                    <a:pt x="563" y="6"/>
                  </a:lnTo>
                  <a:lnTo>
                    <a:pt x="479" y="6"/>
                  </a:lnTo>
                  <a:lnTo>
                    <a:pt x="401" y="6"/>
                  </a:lnTo>
                  <a:lnTo>
                    <a:pt x="335" y="0"/>
                  </a:lnTo>
                  <a:lnTo>
                    <a:pt x="276" y="0"/>
                  </a:lnTo>
                  <a:lnTo>
                    <a:pt x="222" y="0"/>
                  </a:lnTo>
                  <a:lnTo>
                    <a:pt x="180" y="6"/>
                  </a:lnTo>
                  <a:lnTo>
                    <a:pt x="138" y="6"/>
                  </a:lnTo>
                  <a:lnTo>
                    <a:pt x="108" y="6"/>
                  </a:lnTo>
                  <a:lnTo>
                    <a:pt x="54" y="6"/>
                  </a:lnTo>
                  <a:lnTo>
                    <a:pt x="24" y="12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12" y="42"/>
                  </a:lnTo>
                  <a:lnTo>
                    <a:pt x="18" y="48"/>
                  </a:lnTo>
                  <a:lnTo>
                    <a:pt x="30" y="54"/>
                  </a:lnTo>
                  <a:lnTo>
                    <a:pt x="60" y="60"/>
                  </a:lnTo>
                  <a:lnTo>
                    <a:pt x="90" y="72"/>
                  </a:lnTo>
                  <a:lnTo>
                    <a:pt x="144" y="84"/>
                  </a:lnTo>
                  <a:lnTo>
                    <a:pt x="210" y="90"/>
                  </a:lnTo>
                  <a:lnTo>
                    <a:pt x="293" y="102"/>
                  </a:lnTo>
                  <a:lnTo>
                    <a:pt x="389" y="108"/>
                  </a:lnTo>
                  <a:lnTo>
                    <a:pt x="503" y="120"/>
                  </a:lnTo>
                  <a:lnTo>
                    <a:pt x="622" y="120"/>
                  </a:lnTo>
                  <a:lnTo>
                    <a:pt x="754" y="126"/>
                  </a:lnTo>
                  <a:lnTo>
                    <a:pt x="873" y="126"/>
                  </a:lnTo>
                  <a:lnTo>
                    <a:pt x="993" y="126"/>
                  </a:lnTo>
                  <a:lnTo>
                    <a:pt x="993" y="12"/>
                  </a:lnTo>
                  <a:lnTo>
                    <a:pt x="879" y="12"/>
                  </a:lnTo>
                  <a:lnTo>
                    <a:pt x="754" y="6"/>
                  </a:lnTo>
                  <a:lnTo>
                    <a:pt x="754" y="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598" name="Freeform 14">
              <a:extLst>
                <a:ext uri="{FF2B5EF4-FFF2-40B4-BE49-F238E27FC236}">
                  <a16:creationId xmlns:a16="http://schemas.microsoft.com/office/drawing/2014/main" id="{7D81F3F0-483F-4B05-BD52-648EE1D69E78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786" y="3645"/>
              <a:ext cx="972" cy="245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24" y="54"/>
                </a:cxn>
                <a:cxn ang="0">
                  <a:pos x="66" y="96"/>
                </a:cxn>
                <a:cxn ang="0">
                  <a:pos x="120" y="137"/>
                </a:cxn>
                <a:cxn ang="0">
                  <a:pos x="198" y="173"/>
                </a:cxn>
                <a:cxn ang="0">
                  <a:pos x="293" y="203"/>
                </a:cxn>
                <a:cxn ang="0">
                  <a:pos x="353" y="215"/>
                </a:cxn>
                <a:cxn ang="0">
                  <a:pos x="413" y="227"/>
                </a:cxn>
                <a:cxn ang="0">
                  <a:pos x="479" y="233"/>
                </a:cxn>
                <a:cxn ang="0">
                  <a:pos x="556" y="239"/>
                </a:cxn>
                <a:cxn ang="0">
                  <a:pos x="634" y="245"/>
                </a:cxn>
                <a:cxn ang="0">
                  <a:pos x="724" y="245"/>
                </a:cxn>
                <a:cxn ang="0">
                  <a:pos x="855" y="245"/>
                </a:cxn>
                <a:cxn ang="0">
                  <a:pos x="969" y="239"/>
                </a:cxn>
                <a:cxn ang="0">
                  <a:pos x="969" y="60"/>
                </a:cxn>
                <a:cxn ang="0">
                  <a:pos x="700" y="60"/>
                </a:cxn>
                <a:cxn ang="0">
                  <a:pos x="503" y="54"/>
                </a:cxn>
                <a:cxn ang="0">
                  <a:pos x="317" y="42"/>
                </a:cxn>
                <a:cxn ang="0">
                  <a:pos x="150" y="24"/>
                </a:cxn>
                <a:cxn ang="0">
                  <a:pos x="72" y="12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w="969" h="245">
                  <a:moveTo>
                    <a:pt x="0" y="0"/>
                  </a:moveTo>
                  <a:lnTo>
                    <a:pt x="24" y="54"/>
                  </a:lnTo>
                  <a:lnTo>
                    <a:pt x="66" y="96"/>
                  </a:lnTo>
                  <a:lnTo>
                    <a:pt x="120" y="137"/>
                  </a:lnTo>
                  <a:lnTo>
                    <a:pt x="198" y="173"/>
                  </a:lnTo>
                  <a:lnTo>
                    <a:pt x="293" y="203"/>
                  </a:lnTo>
                  <a:lnTo>
                    <a:pt x="353" y="215"/>
                  </a:lnTo>
                  <a:lnTo>
                    <a:pt x="413" y="227"/>
                  </a:lnTo>
                  <a:lnTo>
                    <a:pt x="479" y="233"/>
                  </a:lnTo>
                  <a:lnTo>
                    <a:pt x="556" y="239"/>
                  </a:lnTo>
                  <a:lnTo>
                    <a:pt x="634" y="245"/>
                  </a:lnTo>
                  <a:lnTo>
                    <a:pt x="724" y="245"/>
                  </a:lnTo>
                  <a:lnTo>
                    <a:pt x="855" y="245"/>
                  </a:lnTo>
                  <a:lnTo>
                    <a:pt x="969" y="239"/>
                  </a:lnTo>
                  <a:lnTo>
                    <a:pt x="969" y="60"/>
                  </a:lnTo>
                  <a:lnTo>
                    <a:pt x="700" y="60"/>
                  </a:lnTo>
                  <a:lnTo>
                    <a:pt x="503" y="54"/>
                  </a:lnTo>
                  <a:lnTo>
                    <a:pt x="317" y="42"/>
                  </a:lnTo>
                  <a:lnTo>
                    <a:pt x="150" y="24"/>
                  </a:lnTo>
                  <a:lnTo>
                    <a:pt x="72" y="1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189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599" name="Freeform 15">
              <a:extLst>
                <a:ext uri="{FF2B5EF4-FFF2-40B4-BE49-F238E27FC236}">
                  <a16:creationId xmlns:a16="http://schemas.microsoft.com/office/drawing/2014/main" id="{0DB8AF99-801C-4DEB-8C4B-20E69224BCD3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804" y="3591"/>
              <a:ext cx="954" cy="90"/>
            </a:xfrm>
            <a:custGeom>
              <a:avLst/>
              <a:gdLst/>
              <a:ahLst/>
              <a:cxnLst>
                <a:cxn ang="0">
                  <a:pos x="700" y="0"/>
                </a:cxn>
                <a:cxn ang="0">
                  <a:pos x="598" y="0"/>
                </a:cxn>
                <a:cxn ang="0">
                  <a:pos x="515" y="0"/>
                </a:cxn>
                <a:cxn ang="0">
                  <a:pos x="431" y="0"/>
                </a:cxn>
                <a:cxn ang="0">
                  <a:pos x="365" y="0"/>
                </a:cxn>
                <a:cxn ang="0">
                  <a:pos x="299" y="0"/>
                </a:cxn>
                <a:cxn ang="0">
                  <a:pos x="245" y="0"/>
                </a:cxn>
                <a:cxn ang="0">
                  <a:pos x="198" y="0"/>
                </a:cxn>
                <a:cxn ang="0">
                  <a:pos x="162" y="0"/>
                </a:cxn>
                <a:cxn ang="0">
                  <a:pos x="126" y="6"/>
                </a:cxn>
                <a:cxn ang="0">
                  <a:pos x="96" y="6"/>
                </a:cxn>
                <a:cxn ang="0">
                  <a:pos x="54" y="12"/>
                </a:cxn>
                <a:cxn ang="0">
                  <a:pos x="30" y="12"/>
                </a:cxn>
                <a:cxn ang="0">
                  <a:pos x="12" y="18"/>
                </a:cxn>
                <a:cxn ang="0">
                  <a:pos x="6" y="18"/>
                </a:cxn>
                <a:cxn ang="0">
                  <a:pos x="0" y="24"/>
                </a:cxn>
                <a:cxn ang="0">
                  <a:pos x="6" y="30"/>
                </a:cxn>
                <a:cxn ang="0">
                  <a:pos x="24" y="36"/>
                </a:cxn>
                <a:cxn ang="0">
                  <a:pos x="54" y="42"/>
                </a:cxn>
                <a:cxn ang="0">
                  <a:pos x="102" y="54"/>
                </a:cxn>
                <a:cxn ang="0">
                  <a:pos x="168" y="60"/>
                </a:cxn>
                <a:cxn ang="0">
                  <a:pos x="251" y="66"/>
                </a:cxn>
                <a:cxn ang="0">
                  <a:pos x="341" y="78"/>
                </a:cxn>
                <a:cxn ang="0">
                  <a:pos x="449" y="84"/>
                </a:cxn>
                <a:cxn ang="0">
                  <a:pos x="568" y="84"/>
                </a:cxn>
                <a:cxn ang="0">
                  <a:pos x="694" y="90"/>
                </a:cxn>
                <a:cxn ang="0">
                  <a:pos x="825" y="90"/>
                </a:cxn>
                <a:cxn ang="0">
                  <a:pos x="951" y="90"/>
                </a:cxn>
                <a:cxn ang="0">
                  <a:pos x="951" y="6"/>
                </a:cxn>
                <a:cxn ang="0">
                  <a:pos x="831" y="6"/>
                </a:cxn>
                <a:cxn ang="0">
                  <a:pos x="772" y="6"/>
                </a:cxn>
                <a:cxn ang="0">
                  <a:pos x="700" y="0"/>
                </a:cxn>
                <a:cxn ang="0">
                  <a:pos x="700" y="0"/>
                </a:cxn>
              </a:cxnLst>
              <a:rect l="0" t="0" r="r" b="b"/>
              <a:pathLst>
                <a:path w="951" h="90">
                  <a:moveTo>
                    <a:pt x="700" y="0"/>
                  </a:moveTo>
                  <a:lnTo>
                    <a:pt x="598" y="0"/>
                  </a:lnTo>
                  <a:lnTo>
                    <a:pt x="515" y="0"/>
                  </a:lnTo>
                  <a:lnTo>
                    <a:pt x="431" y="0"/>
                  </a:lnTo>
                  <a:lnTo>
                    <a:pt x="365" y="0"/>
                  </a:lnTo>
                  <a:lnTo>
                    <a:pt x="299" y="0"/>
                  </a:lnTo>
                  <a:lnTo>
                    <a:pt x="245" y="0"/>
                  </a:lnTo>
                  <a:lnTo>
                    <a:pt x="198" y="0"/>
                  </a:lnTo>
                  <a:lnTo>
                    <a:pt x="162" y="0"/>
                  </a:lnTo>
                  <a:lnTo>
                    <a:pt x="126" y="6"/>
                  </a:lnTo>
                  <a:lnTo>
                    <a:pt x="96" y="6"/>
                  </a:lnTo>
                  <a:lnTo>
                    <a:pt x="54" y="12"/>
                  </a:lnTo>
                  <a:lnTo>
                    <a:pt x="30" y="12"/>
                  </a:lnTo>
                  <a:lnTo>
                    <a:pt x="12" y="18"/>
                  </a:lnTo>
                  <a:lnTo>
                    <a:pt x="6" y="18"/>
                  </a:lnTo>
                  <a:lnTo>
                    <a:pt x="0" y="24"/>
                  </a:lnTo>
                  <a:lnTo>
                    <a:pt x="6" y="30"/>
                  </a:lnTo>
                  <a:lnTo>
                    <a:pt x="24" y="36"/>
                  </a:lnTo>
                  <a:lnTo>
                    <a:pt x="54" y="42"/>
                  </a:lnTo>
                  <a:lnTo>
                    <a:pt x="102" y="54"/>
                  </a:lnTo>
                  <a:lnTo>
                    <a:pt x="168" y="60"/>
                  </a:lnTo>
                  <a:lnTo>
                    <a:pt x="251" y="66"/>
                  </a:lnTo>
                  <a:lnTo>
                    <a:pt x="341" y="78"/>
                  </a:lnTo>
                  <a:lnTo>
                    <a:pt x="449" y="84"/>
                  </a:lnTo>
                  <a:lnTo>
                    <a:pt x="568" y="84"/>
                  </a:lnTo>
                  <a:lnTo>
                    <a:pt x="694" y="90"/>
                  </a:lnTo>
                  <a:lnTo>
                    <a:pt x="825" y="90"/>
                  </a:lnTo>
                  <a:lnTo>
                    <a:pt x="951" y="90"/>
                  </a:lnTo>
                  <a:lnTo>
                    <a:pt x="951" y="6"/>
                  </a:lnTo>
                  <a:lnTo>
                    <a:pt x="831" y="6"/>
                  </a:lnTo>
                  <a:lnTo>
                    <a:pt x="772" y="6"/>
                  </a:lnTo>
                  <a:lnTo>
                    <a:pt x="700" y="0"/>
                  </a:lnTo>
                  <a:lnTo>
                    <a:pt x="70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00" name="Freeform 16">
              <a:extLst>
                <a:ext uri="{FF2B5EF4-FFF2-40B4-BE49-F238E27FC236}">
                  <a16:creationId xmlns:a16="http://schemas.microsoft.com/office/drawing/2014/main" id="{DA237797-1559-4499-A26D-3F87A45E4B2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3059" y="1541"/>
              <a:ext cx="102" cy="155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12"/>
                </a:cxn>
                <a:cxn ang="0">
                  <a:pos x="30" y="72"/>
                </a:cxn>
                <a:cxn ang="0">
                  <a:pos x="30" y="155"/>
                </a:cxn>
                <a:cxn ang="0">
                  <a:pos x="72" y="155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5">
                  <a:moveTo>
                    <a:pt x="102" y="0"/>
                  </a:moveTo>
                  <a:lnTo>
                    <a:pt x="0" y="12"/>
                  </a:lnTo>
                  <a:lnTo>
                    <a:pt x="30" y="72"/>
                  </a:lnTo>
                  <a:lnTo>
                    <a:pt x="30" y="155"/>
                  </a:lnTo>
                  <a:lnTo>
                    <a:pt x="72" y="155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01" name="Freeform 17">
              <a:extLst>
                <a:ext uri="{FF2B5EF4-FFF2-40B4-BE49-F238E27FC236}">
                  <a16:creationId xmlns:a16="http://schemas.microsoft.com/office/drawing/2014/main" id="{FB1E82BA-4256-4750-9852-1813865C6E65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059" y="1690"/>
              <a:ext cx="90" cy="96"/>
            </a:xfrm>
            <a:custGeom>
              <a:avLst/>
              <a:gdLst/>
              <a:ahLst/>
              <a:cxnLst>
                <a:cxn ang="0">
                  <a:pos x="48" y="96"/>
                </a:cxn>
                <a:cxn ang="0">
                  <a:pos x="72" y="72"/>
                </a:cxn>
                <a:cxn ang="0">
                  <a:pos x="84" y="48"/>
                </a:cxn>
                <a:cxn ang="0">
                  <a:pos x="90" y="36"/>
                </a:cxn>
                <a:cxn ang="0">
                  <a:pos x="84" y="24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0"/>
                </a:cxn>
                <a:cxn ang="0">
                  <a:pos x="12" y="12"/>
                </a:cxn>
                <a:cxn ang="0">
                  <a:pos x="6" y="24"/>
                </a:cxn>
                <a:cxn ang="0">
                  <a:pos x="0" y="36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8" y="96"/>
                </a:cxn>
                <a:cxn ang="0">
                  <a:pos x="48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54" y="66"/>
                </a:cxn>
                <a:cxn ang="0">
                  <a:pos x="48" y="78"/>
                </a:cxn>
                <a:cxn ang="0">
                  <a:pos x="30" y="66"/>
                </a:cxn>
                <a:cxn ang="0">
                  <a:pos x="24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90" h="96">
                  <a:moveTo>
                    <a:pt x="48" y="96"/>
                  </a:moveTo>
                  <a:lnTo>
                    <a:pt x="72" y="72"/>
                  </a:lnTo>
                  <a:lnTo>
                    <a:pt x="84" y="48"/>
                  </a:lnTo>
                  <a:lnTo>
                    <a:pt x="90" y="36"/>
                  </a:lnTo>
                  <a:lnTo>
                    <a:pt x="84" y="24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0"/>
                  </a:lnTo>
                  <a:lnTo>
                    <a:pt x="12" y="12"/>
                  </a:lnTo>
                  <a:lnTo>
                    <a:pt x="6" y="24"/>
                  </a:lnTo>
                  <a:lnTo>
                    <a:pt x="0" y="36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8" y="96"/>
                  </a:lnTo>
                  <a:lnTo>
                    <a:pt x="48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54" y="66"/>
                  </a:lnTo>
                  <a:lnTo>
                    <a:pt x="48" y="78"/>
                  </a:lnTo>
                  <a:lnTo>
                    <a:pt x="30" y="66"/>
                  </a:lnTo>
                  <a:lnTo>
                    <a:pt x="24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02" name="Freeform 18">
              <a:extLst>
                <a:ext uri="{FF2B5EF4-FFF2-40B4-BE49-F238E27FC236}">
                  <a16:creationId xmlns:a16="http://schemas.microsoft.com/office/drawing/2014/main" id="{C25B0828-50CB-489E-9917-85B2C711E2E6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059" y="1768"/>
              <a:ext cx="90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54" y="108"/>
                </a:cxn>
                <a:cxn ang="0">
                  <a:pos x="78" y="96"/>
                </a:cxn>
                <a:cxn ang="0">
                  <a:pos x="90" y="72"/>
                </a:cxn>
                <a:cxn ang="0">
                  <a:pos x="84" y="42"/>
                </a:cxn>
                <a:cxn ang="0">
                  <a:pos x="66" y="24"/>
                </a:cxn>
                <a:cxn ang="0">
                  <a:pos x="54" y="12"/>
                </a:cxn>
                <a:cxn ang="0">
                  <a:pos x="48" y="6"/>
                </a:cxn>
                <a:cxn ang="0">
                  <a:pos x="48" y="6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30" y="36"/>
                </a:cxn>
                <a:cxn ang="0">
                  <a:pos x="42" y="24"/>
                </a:cxn>
                <a:cxn ang="0">
                  <a:pos x="48" y="18"/>
                </a:cxn>
                <a:cxn ang="0">
                  <a:pos x="66" y="30"/>
                </a:cxn>
                <a:cxn ang="0">
                  <a:pos x="72" y="48"/>
                </a:cxn>
                <a:cxn ang="0">
                  <a:pos x="78" y="72"/>
                </a:cxn>
                <a:cxn ang="0">
                  <a:pos x="78" y="84"/>
                </a:cxn>
                <a:cxn ang="0">
                  <a:pos x="66" y="96"/>
                </a:cxn>
                <a:cxn ang="0">
                  <a:pos x="42" y="102"/>
                </a:cxn>
                <a:cxn ang="0">
                  <a:pos x="30" y="96"/>
                </a:cxn>
                <a:cxn ang="0">
                  <a:pos x="18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90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54" y="108"/>
                  </a:lnTo>
                  <a:lnTo>
                    <a:pt x="78" y="96"/>
                  </a:lnTo>
                  <a:lnTo>
                    <a:pt x="90" y="72"/>
                  </a:lnTo>
                  <a:lnTo>
                    <a:pt x="84" y="42"/>
                  </a:lnTo>
                  <a:lnTo>
                    <a:pt x="66" y="24"/>
                  </a:lnTo>
                  <a:lnTo>
                    <a:pt x="54" y="12"/>
                  </a:lnTo>
                  <a:lnTo>
                    <a:pt x="48" y="6"/>
                  </a:lnTo>
                  <a:lnTo>
                    <a:pt x="48" y="6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30" y="36"/>
                  </a:lnTo>
                  <a:lnTo>
                    <a:pt x="42" y="24"/>
                  </a:lnTo>
                  <a:lnTo>
                    <a:pt x="48" y="18"/>
                  </a:lnTo>
                  <a:lnTo>
                    <a:pt x="66" y="30"/>
                  </a:lnTo>
                  <a:lnTo>
                    <a:pt x="72" y="48"/>
                  </a:lnTo>
                  <a:lnTo>
                    <a:pt x="78" y="72"/>
                  </a:lnTo>
                  <a:lnTo>
                    <a:pt x="78" y="84"/>
                  </a:lnTo>
                  <a:lnTo>
                    <a:pt x="66" y="96"/>
                  </a:lnTo>
                  <a:lnTo>
                    <a:pt x="42" y="102"/>
                  </a:lnTo>
                  <a:lnTo>
                    <a:pt x="30" y="96"/>
                  </a:lnTo>
                  <a:lnTo>
                    <a:pt x="18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03" name="Freeform 19">
              <a:extLst>
                <a:ext uri="{FF2B5EF4-FFF2-40B4-BE49-F238E27FC236}">
                  <a16:creationId xmlns:a16="http://schemas.microsoft.com/office/drawing/2014/main" id="{620F4222-7299-4DF1-99D6-6420FD61648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5470" y="1205"/>
              <a:ext cx="102" cy="156"/>
            </a:xfrm>
            <a:custGeom>
              <a:avLst/>
              <a:gdLst/>
              <a:ahLst/>
              <a:cxnLst>
                <a:cxn ang="0">
                  <a:pos x="102" y="0"/>
                </a:cxn>
                <a:cxn ang="0">
                  <a:pos x="0" y="6"/>
                </a:cxn>
                <a:cxn ang="0">
                  <a:pos x="30" y="72"/>
                </a:cxn>
                <a:cxn ang="0">
                  <a:pos x="30" y="156"/>
                </a:cxn>
                <a:cxn ang="0">
                  <a:pos x="72" y="156"/>
                </a:cxn>
                <a:cxn ang="0">
                  <a:pos x="72" y="66"/>
                </a:cxn>
                <a:cxn ang="0">
                  <a:pos x="102" y="0"/>
                </a:cxn>
                <a:cxn ang="0">
                  <a:pos x="102" y="0"/>
                </a:cxn>
              </a:cxnLst>
              <a:rect l="0" t="0" r="r" b="b"/>
              <a:pathLst>
                <a:path w="102" h="156">
                  <a:moveTo>
                    <a:pt x="102" y="0"/>
                  </a:moveTo>
                  <a:lnTo>
                    <a:pt x="0" y="6"/>
                  </a:lnTo>
                  <a:lnTo>
                    <a:pt x="30" y="72"/>
                  </a:lnTo>
                  <a:lnTo>
                    <a:pt x="30" y="156"/>
                  </a:lnTo>
                  <a:lnTo>
                    <a:pt x="72" y="156"/>
                  </a:lnTo>
                  <a:lnTo>
                    <a:pt x="72" y="66"/>
                  </a:lnTo>
                  <a:lnTo>
                    <a:pt x="102" y="0"/>
                  </a:lnTo>
                  <a:lnTo>
                    <a:pt x="102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04" name="Freeform 20">
              <a:extLst>
                <a:ext uri="{FF2B5EF4-FFF2-40B4-BE49-F238E27FC236}">
                  <a16:creationId xmlns:a16="http://schemas.microsoft.com/office/drawing/2014/main" id="{D45270E2-7F7B-4F7B-BF9C-B1C7D47A3672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76" y="1349"/>
              <a:ext cx="84" cy="96"/>
            </a:xfrm>
            <a:custGeom>
              <a:avLst/>
              <a:gdLst/>
              <a:ahLst/>
              <a:cxnLst>
                <a:cxn ang="0">
                  <a:pos x="42" y="96"/>
                </a:cxn>
                <a:cxn ang="0">
                  <a:pos x="66" y="78"/>
                </a:cxn>
                <a:cxn ang="0">
                  <a:pos x="84" y="54"/>
                </a:cxn>
                <a:cxn ang="0">
                  <a:pos x="84" y="30"/>
                </a:cxn>
                <a:cxn ang="0">
                  <a:pos x="66" y="6"/>
                </a:cxn>
                <a:cxn ang="0">
                  <a:pos x="42" y="0"/>
                </a:cxn>
                <a:cxn ang="0">
                  <a:pos x="24" y="6"/>
                </a:cxn>
                <a:cxn ang="0">
                  <a:pos x="12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12" y="66"/>
                </a:cxn>
                <a:cxn ang="0">
                  <a:pos x="30" y="84"/>
                </a:cxn>
                <a:cxn ang="0">
                  <a:pos x="42" y="96"/>
                </a:cxn>
                <a:cxn ang="0">
                  <a:pos x="42" y="96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4"/>
                </a:cxn>
                <a:cxn ang="0">
                  <a:pos x="54" y="72"/>
                </a:cxn>
                <a:cxn ang="0">
                  <a:pos x="42" y="84"/>
                </a:cxn>
                <a:cxn ang="0">
                  <a:pos x="42" y="84"/>
                </a:cxn>
                <a:cxn ang="0">
                  <a:pos x="30" y="72"/>
                </a:cxn>
                <a:cxn ang="0">
                  <a:pos x="18" y="54"/>
                </a:cxn>
                <a:cxn ang="0">
                  <a:pos x="18" y="30"/>
                </a:cxn>
                <a:cxn ang="0">
                  <a:pos x="30" y="18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6">
                  <a:moveTo>
                    <a:pt x="42" y="96"/>
                  </a:moveTo>
                  <a:lnTo>
                    <a:pt x="66" y="78"/>
                  </a:lnTo>
                  <a:lnTo>
                    <a:pt x="84" y="54"/>
                  </a:lnTo>
                  <a:lnTo>
                    <a:pt x="84" y="30"/>
                  </a:lnTo>
                  <a:lnTo>
                    <a:pt x="66" y="6"/>
                  </a:lnTo>
                  <a:lnTo>
                    <a:pt x="42" y="0"/>
                  </a:lnTo>
                  <a:lnTo>
                    <a:pt x="24" y="6"/>
                  </a:lnTo>
                  <a:lnTo>
                    <a:pt x="12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12" y="66"/>
                  </a:lnTo>
                  <a:lnTo>
                    <a:pt x="30" y="84"/>
                  </a:lnTo>
                  <a:lnTo>
                    <a:pt x="42" y="96"/>
                  </a:lnTo>
                  <a:lnTo>
                    <a:pt x="42" y="96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4"/>
                  </a:lnTo>
                  <a:lnTo>
                    <a:pt x="54" y="72"/>
                  </a:lnTo>
                  <a:lnTo>
                    <a:pt x="42" y="84"/>
                  </a:lnTo>
                  <a:lnTo>
                    <a:pt x="42" y="84"/>
                  </a:lnTo>
                  <a:lnTo>
                    <a:pt x="30" y="72"/>
                  </a:lnTo>
                  <a:lnTo>
                    <a:pt x="18" y="54"/>
                  </a:lnTo>
                  <a:lnTo>
                    <a:pt x="18" y="30"/>
                  </a:lnTo>
                  <a:lnTo>
                    <a:pt x="30" y="18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05" name="Freeform 21">
              <a:extLst>
                <a:ext uri="{FF2B5EF4-FFF2-40B4-BE49-F238E27FC236}">
                  <a16:creationId xmlns:a16="http://schemas.microsoft.com/office/drawing/2014/main" id="{18F85557-9E3E-4D36-A0F7-97B0E2A5789D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70" y="1433"/>
              <a:ext cx="90" cy="108"/>
            </a:xfrm>
            <a:custGeom>
              <a:avLst/>
              <a:gdLst/>
              <a:ahLst/>
              <a:cxnLst>
                <a:cxn ang="0">
                  <a:pos x="6" y="90"/>
                </a:cxn>
                <a:cxn ang="0">
                  <a:pos x="18" y="102"/>
                </a:cxn>
                <a:cxn ang="0">
                  <a:pos x="30" y="108"/>
                </a:cxn>
                <a:cxn ang="0">
                  <a:pos x="60" y="108"/>
                </a:cxn>
                <a:cxn ang="0">
                  <a:pos x="84" y="96"/>
                </a:cxn>
                <a:cxn ang="0">
                  <a:pos x="90" y="84"/>
                </a:cxn>
                <a:cxn ang="0">
                  <a:pos x="90" y="66"/>
                </a:cxn>
                <a:cxn ang="0">
                  <a:pos x="84" y="36"/>
                </a:cxn>
                <a:cxn ang="0">
                  <a:pos x="72" y="18"/>
                </a:cxn>
                <a:cxn ang="0">
                  <a:pos x="60" y="6"/>
                </a:cxn>
                <a:cxn ang="0">
                  <a:pos x="54" y="0"/>
                </a:cxn>
                <a:cxn ang="0">
                  <a:pos x="54" y="0"/>
                </a:cxn>
                <a:cxn ang="0">
                  <a:pos x="48" y="0"/>
                </a:cxn>
                <a:cxn ang="0">
                  <a:pos x="24" y="24"/>
                </a:cxn>
                <a:cxn ang="0">
                  <a:pos x="12" y="48"/>
                </a:cxn>
                <a:cxn ang="0">
                  <a:pos x="0" y="66"/>
                </a:cxn>
                <a:cxn ang="0">
                  <a:pos x="6" y="90"/>
                </a:cxn>
                <a:cxn ang="0">
                  <a:pos x="6" y="90"/>
                </a:cxn>
                <a:cxn ang="0">
                  <a:pos x="18" y="66"/>
                </a:cxn>
                <a:cxn ang="0">
                  <a:pos x="24" y="48"/>
                </a:cxn>
                <a:cxn ang="0">
                  <a:pos x="36" y="30"/>
                </a:cxn>
                <a:cxn ang="0">
                  <a:pos x="42" y="18"/>
                </a:cxn>
                <a:cxn ang="0">
                  <a:pos x="48" y="12"/>
                </a:cxn>
                <a:cxn ang="0">
                  <a:pos x="78" y="42"/>
                </a:cxn>
                <a:cxn ang="0">
                  <a:pos x="84" y="66"/>
                </a:cxn>
                <a:cxn ang="0">
                  <a:pos x="66" y="90"/>
                </a:cxn>
                <a:cxn ang="0">
                  <a:pos x="54" y="96"/>
                </a:cxn>
                <a:cxn ang="0">
                  <a:pos x="42" y="96"/>
                </a:cxn>
                <a:cxn ang="0">
                  <a:pos x="30" y="96"/>
                </a:cxn>
                <a:cxn ang="0">
                  <a:pos x="24" y="84"/>
                </a:cxn>
                <a:cxn ang="0">
                  <a:pos x="18" y="78"/>
                </a:cxn>
                <a:cxn ang="0">
                  <a:pos x="18" y="66"/>
                </a:cxn>
                <a:cxn ang="0">
                  <a:pos x="18" y="66"/>
                </a:cxn>
              </a:cxnLst>
              <a:rect l="0" t="0" r="r" b="b"/>
              <a:pathLst>
                <a:path w="90" h="108">
                  <a:moveTo>
                    <a:pt x="6" y="90"/>
                  </a:moveTo>
                  <a:lnTo>
                    <a:pt x="18" y="102"/>
                  </a:lnTo>
                  <a:lnTo>
                    <a:pt x="30" y="108"/>
                  </a:lnTo>
                  <a:lnTo>
                    <a:pt x="60" y="108"/>
                  </a:lnTo>
                  <a:lnTo>
                    <a:pt x="84" y="96"/>
                  </a:lnTo>
                  <a:lnTo>
                    <a:pt x="90" y="84"/>
                  </a:lnTo>
                  <a:lnTo>
                    <a:pt x="90" y="66"/>
                  </a:lnTo>
                  <a:lnTo>
                    <a:pt x="84" y="36"/>
                  </a:lnTo>
                  <a:lnTo>
                    <a:pt x="72" y="18"/>
                  </a:lnTo>
                  <a:lnTo>
                    <a:pt x="60" y="6"/>
                  </a:lnTo>
                  <a:lnTo>
                    <a:pt x="54" y="0"/>
                  </a:lnTo>
                  <a:lnTo>
                    <a:pt x="54" y="0"/>
                  </a:lnTo>
                  <a:lnTo>
                    <a:pt x="48" y="0"/>
                  </a:lnTo>
                  <a:lnTo>
                    <a:pt x="24" y="24"/>
                  </a:lnTo>
                  <a:lnTo>
                    <a:pt x="12" y="48"/>
                  </a:lnTo>
                  <a:lnTo>
                    <a:pt x="0" y="66"/>
                  </a:lnTo>
                  <a:lnTo>
                    <a:pt x="6" y="90"/>
                  </a:lnTo>
                  <a:lnTo>
                    <a:pt x="6" y="90"/>
                  </a:lnTo>
                  <a:close/>
                  <a:moveTo>
                    <a:pt x="18" y="66"/>
                  </a:moveTo>
                  <a:lnTo>
                    <a:pt x="24" y="48"/>
                  </a:lnTo>
                  <a:lnTo>
                    <a:pt x="36" y="30"/>
                  </a:lnTo>
                  <a:lnTo>
                    <a:pt x="42" y="18"/>
                  </a:lnTo>
                  <a:lnTo>
                    <a:pt x="48" y="12"/>
                  </a:lnTo>
                  <a:lnTo>
                    <a:pt x="78" y="42"/>
                  </a:lnTo>
                  <a:lnTo>
                    <a:pt x="84" y="66"/>
                  </a:lnTo>
                  <a:lnTo>
                    <a:pt x="66" y="90"/>
                  </a:lnTo>
                  <a:lnTo>
                    <a:pt x="54" y="96"/>
                  </a:lnTo>
                  <a:lnTo>
                    <a:pt x="42" y="96"/>
                  </a:lnTo>
                  <a:lnTo>
                    <a:pt x="30" y="96"/>
                  </a:lnTo>
                  <a:lnTo>
                    <a:pt x="24" y="84"/>
                  </a:lnTo>
                  <a:lnTo>
                    <a:pt x="18" y="78"/>
                  </a:lnTo>
                  <a:lnTo>
                    <a:pt x="18" y="66"/>
                  </a:lnTo>
                  <a:lnTo>
                    <a:pt x="18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06" name="Freeform 22">
              <a:extLst>
                <a:ext uri="{FF2B5EF4-FFF2-40B4-BE49-F238E27FC236}">
                  <a16:creationId xmlns:a16="http://schemas.microsoft.com/office/drawing/2014/main" id="{A6DEA34D-1150-4609-995B-C37AE5251475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28" y="3525"/>
              <a:ext cx="66" cy="96"/>
            </a:xfrm>
            <a:custGeom>
              <a:avLst/>
              <a:gdLst/>
              <a:ahLst/>
              <a:cxnLst>
                <a:cxn ang="0">
                  <a:pos x="30" y="96"/>
                </a:cxn>
                <a:cxn ang="0">
                  <a:pos x="54" y="72"/>
                </a:cxn>
                <a:cxn ang="0">
                  <a:pos x="66" y="48"/>
                </a:cxn>
                <a:cxn ang="0">
                  <a:pos x="66" y="24"/>
                </a:cxn>
                <a:cxn ang="0">
                  <a:pos x="54" y="6"/>
                </a:cxn>
                <a:cxn ang="0">
                  <a:pos x="30" y="0"/>
                </a:cxn>
                <a:cxn ang="0">
                  <a:pos x="18" y="0"/>
                </a:cxn>
                <a:cxn ang="0">
                  <a:pos x="6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18" y="84"/>
                </a:cxn>
                <a:cxn ang="0">
                  <a:pos x="30" y="96"/>
                </a:cxn>
                <a:cxn ang="0">
                  <a:pos x="30" y="96"/>
                </a:cxn>
                <a:cxn ang="0">
                  <a:pos x="30" y="12"/>
                </a:cxn>
                <a:cxn ang="0">
                  <a:pos x="48" y="18"/>
                </a:cxn>
                <a:cxn ang="0">
                  <a:pos x="54" y="24"/>
                </a:cxn>
                <a:cxn ang="0">
                  <a:pos x="54" y="36"/>
                </a:cxn>
                <a:cxn ang="0">
                  <a:pos x="48" y="48"/>
                </a:cxn>
                <a:cxn ang="0">
                  <a:pos x="36" y="66"/>
                </a:cxn>
                <a:cxn ang="0">
                  <a:pos x="30" y="78"/>
                </a:cxn>
                <a:cxn ang="0">
                  <a:pos x="18" y="66"/>
                </a:cxn>
                <a:cxn ang="0">
                  <a:pos x="12" y="48"/>
                </a:cxn>
                <a:cxn ang="0">
                  <a:pos x="6" y="30"/>
                </a:cxn>
                <a:cxn ang="0">
                  <a:pos x="18" y="12"/>
                </a:cxn>
                <a:cxn ang="0">
                  <a:pos x="30" y="12"/>
                </a:cxn>
                <a:cxn ang="0">
                  <a:pos x="30" y="12"/>
                </a:cxn>
              </a:cxnLst>
              <a:rect l="0" t="0" r="r" b="b"/>
              <a:pathLst>
                <a:path w="66" h="96">
                  <a:moveTo>
                    <a:pt x="30" y="96"/>
                  </a:moveTo>
                  <a:lnTo>
                    <a:pt x="54" y="72"/>
                  </a:lnTo>
                  <a:lnTo>
                    <a:pt x="66" y="48"/>
                  </a:lnTo>
                  <a:lnTo>
                    <a:pt x="66" y="24"/>
                  </a:lnTo>
                  <a:lnTo>
                    <a:pt x="54" y="6"/>
                  </a:lnTo>
                  <a:lnTo>
                    <a:pt x="30" y="0"/>
                  </a:lnTo>
                  <a:lnTo>
                    <a:pt x="18" y="0"/>
                  </a:lnTo>
                  <a:lnTo>
                    <a:pt x="6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18" y="84"/>
                  </a:lnTo>
                  <a:lnTo>
                    <a:pt x="30" y="96"/>
                  </a:lnTo>
                  <a:lnTo>
                    <a:pt x="30" y="96"/>
                  </a:lnTo>
                  <a:close/>
                  <a:moveTo>
                    <a:pt x="30" y="12"/>
                  </a:moveTo>
                  <a:lnTo>
                    <a:pt x="48" y="18"/>
                  </a:lnTo>
                  <a:lnTo>
                    <a:pt x="54" y="24"/>
                  </a:lnTo>
                  <a:lnTo>
                    <a:pt x="54" y="36"/>
                  </a:lnTo>
                  <a:lnTo>
                    <a:pt x="48" y="48"/>
                  </a:lnTo>
                  <a:lnTo>
                    <a:pt x="36" y="66"/>
                  </a:lnTo>
                  <a:lnTo>
                    <a:pt x="30" y="78"/>
                  </a:lnTo>
                  <a:lnTo>
                    <a:pt x="18" y="66"/>
                  </a:lnTo>
                  <a:lnTo>
                    <a:pt x="12" y="48"/>
                  </a:lnTo>
                  <a:lnTo>
                    <a:pt x="6" y="30"/>
                  </a:lnTo>
                  <a:lnTo>
                    <a:pt x="18" y="12"/>
                  </a:lnTo>
                  <a:lnTo>
                    <a:pt x="30" y="12"/>
                  </a:lnTo>
                  <a:lnTo>
                    <a:pt x="30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07" name="Freeform 23">
              <a:extLst>
                <a:ext uri="{FF2B5EF4-FFF2-40B4-BE49-F238E27FC236}">
                  <a16:creationId xmlns:a16="http://schemas.microsoft.com/office/drawing/2014/main" id="{801EA10D-A87A-4A72-9407-4AA827C71C1B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3017" y="1127"/>
              <a:ext cx="2603" cy="444"/>
            </a:xfrm>
            <a:custGeom>
              <a:avLst/>
              <a:gdLst/>
              <a:ahLst/>
              <a:cxnLst>
                <a:cxn ang="0">
                  <a:pos x="2577" y="0"/>
                </a:cxn>
                <a:cxn ang="0">
                  <a:pos x="2594" y="72"/>
                </a:cxn>
                <a:cxn ang="0">
                  <a:pos x="6" y="444"/>
                </a:cxn>
                <a:cxn ang="0">
                  <a:pos x="0" y="396"/>
                </a:cxn>
                <a:cxn ang="0">
                  <a:pos x="1225" y="96"/>
                </a:cxn>
                <a:cxn ang="0">
                  <a:pos x="1351" y="78"/>
                </a:cxn>
                <a:cxn ang="0">
                  <a:pos x="2577" y="0"/>
                </a:cxn>
                <a:cxn ang="0">
                  <a:pos x="2577" y="0"/>
                </a:cxn>
              </a:cxnLst>
              <a:rect l="0" t="0" r="r" b="b"/>
              <a:pathLst>
                <a:path w="2594" h="444">
                  <a:moveTo>
                    <a:pt x="2577" y="0"/>
                  </a:moveTo>
                  <a:lnTo>
                    <a:pt x="2594" y="72"/>
                  </a:lnTo>
                  <a:lnTo>
                    <a:pt x="6" y="444"/>
                  </a:lnTo>
                  <a:lnTo>
                    <a:pt x="0" y="396"/>
                  </a:lnTo>
                  <a:lnTo>
                    <a:pt x="1225" y="96"/>
                  </a:lnTo>
                  <a:lnTo>
                    <a:pt x="1351" y="78"/>
                  </a:lnTo>
                  <a:lnTo>
                    <a:pt x="2577" y="0"/>
                  </a:lnTo>
                  <a:lnTo>
                    <a:pt x="2577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08" name="Freeform 24">
              <a:extLst>
                <a:ext uri="{FF2B5EF4-FFF2-40B4-BE49-F238E27FC236}">
                  <a16:creationId xmlns:a16="http://schemas.microsoft.com/office/drawing/2014/main" id="{F87DA6A9-3460-4355-942D-26BA80C6FFB3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2934" y="3773"/>
              <a:ext cx="84" cy="95"/>
            </a:xfrm>
            <a:custGeom>
              <a:avLst/>
              <a:gdLst/>
              <a:ahLst/>
              <a:cxnLst>
                <a:cxn ang="0">
                  <a:pos x="36" y="95"/>
                </a:cxn>
                <a:cxn ang="0">
                  <a:pos x="60" y="77"/>
                </a:cxn>
                <a:cxn ang="0">
                  <a:pos x="78" y="53"/>
                </a:cxn>
                <a:cxn ang="0">
                  <a:pos x="84" y="42"/>
                </a:cxn>
                <a:cxn ang="0">
                  <a:pos x="84" y="30"/>
                </a:cxn>
                <a:cxn ang="0">
                  <a:pos x="72" y="6"/>
                </a:cxn>
                <a:cxn ang="0">
                  <a:pos x="42" y="0"/>
                </a:cxn>
                <a:cxn ang="0">
                  <a:pos x="30" y="0"/>
                </a:cxn>
                <a:cxn ang="0">
                  <a:pos x="12" y="12"/>
                </a:cxn>
                <a:cxn ang="0">
                  <a:pos x="0" y="24"/>
                </a:cxn>
                <a:cxn ang="0">
                  <a:pos x="0" y="36"/>
                </a:cxn>
                <a:cxn ang="0">
                  <a:pos x="6" y="59"/>
                </a:cxn>
                <a:cxn ang="0">
                  <a:pos x="24" y="83"/>
                </a:cxn>
                <a:cxn ang="0">
                  <a:pos x="36" y="95"/>
                </a:cxn>
                <a:cxn ang="0">
                  <a:pos x="36" y="95"/>
                </a:cxn>
                <a:cxn ang="0">
                  <a:pos x="48" y="12"/>
                </a:cxn>
                <a:cxn ang="0">
                  <a:pos x="66" y="18"/>
                </a:cxn>
                <a:cxn ang="0">
                  <a:pos x="72" y="30"/>
                </a:cxn>
                <a:cxn ang="0">
                  <a:pos x="72" y="42"/>
                </a:cxn>
                <a:cxn ang="0">
                  <a:pos x="66" y="53"/>
                </a:cxn>
                <a:cxn ang="0">
                  <a:pos x="48" y="71"/>
                </a:cxn>
                <a:cxn ang="0">
                  <a:pos x="42" y="77"/>
                </a:cxn>
                <a:cxn ang="0">
                  <a:pos x="36" y="77"/>
                </a:cxn>
                <a:cxn ang="0">
                  <a:pos x="24" y="65"/>
                </a:cxn>
                <a:cxn ang="0">
                  <a:pos x="18" y="48"/>
                </a:cxn>
                <a:cxn ang="0">
                  <a:pos x="18" y="30"/>
                </a:cxn>
                <a:cxn ang="0">
                  <a:pos x="30" y="12"/>
                </a:cxn>
                <a:cxn ang="0">
                  <a:pos x="48" y="12"/>
                </a:cxn>
                <a:cxn ang="0">
                  <a:pos x="48" y="12"/>
                </a:cxn>
              </a:cxnLst>
              <a:rect l="0" t="0" r="r" b="b"/>
              <a:pathLst>
                <a:path w="84" h="95">
                  <a:moveTo>
                    <a:pt x="36" y="95"/>
                  </a:moveTo>
                  <a:lnTo>
                    <a:pt x="60" y="77"/>
                  </a:lnTo>
                  <a:lnTo>
                    <a:pt x="78" y="53"/>
                  </a:lnTo>
                  <a:lnTo>
                    <a:pt x="84" y="42"/>
                  </a:lnTo>
                  <a:lnTo>
                    <a:pt x="84" y="30"/>
                  </a:lnTo>
                  <a:lnTo>
                    <a:pt x="72" y="6"/>
                  </a:lnTo>
                  <a:lnTo>
                    <a:pt x="42" y="0"/>
                  </a:lnTo>
                  <a:lnTo>
                    <a:pt x="30" y="0"/>
                  </a:lnTo>
                  <a:lnTo>
                    <a:pt x="12" y="12"/>
                  </a:lnTo>
                  <a:lnTo>
                    <a:pt x="0" y="24"/>
                  </a:lnTo>
                  <a:lnTo>
                    <a:pt x="0" y="36"/>
                  </a:lnTo>
                  <a:lnTo>
                    <a:pt x="6" y="59"/>
                  </a:lnTo>
                  <a:lnTo>
                    <a:pt x="24" y="83"/>
                  </a:lnTo>
                  <a:lnTo>
                    <a:pt x="36" y="95"/>
                  </a:lnTo>
                  <a:lnTo>
                    <a:pt x="36" y="95"/>
                  </a:lnTo>
                  <a:close/>
                  <a:moveTo>
                    <a:pt x="48" y="12"/>
                  </a:moveTo>
                  <a:lnTo>
                    <a:pt x="66" y="18"/>
                  </a:lnTo>
                  <a:lnTo>
                    <a:pt x="72" y="30"/>
                  </a:lnTo>
                  <a:lnTo>
                    <a:pt x="72" y="42"/>
                  </a:lnTo>
                  <a:lnTo>
                    <a:pt x="66" y="53"/>
                  </a:lnTo>
                  <a:lnTo>
                    <a:pt x="48" y="71"/>
                  </a:lnTo>
                  <a:lnTo>
                    <a:pt x="42" y="77"/>
                  </a:lnTo>
                  <a:lnTo>
                    <a:pt x="36" y="77"/>
                  </a:lnTo>
                  <a:lnTo>
                    <a:pt x="24" y="65"/>
                  </a:lnTo>
                  <a:lnTo>
                    <a:pt x="18" y="48"/>
                  </a:lnTo>
                  <a:lnTo>
                    <a:pt x="18" y="30"/>
                  </a:lnTo>
                  <a:lnTo>
                    <a:pt x="30" y="12"/>
                  </a:lnTo>
                  <a:lnTo>
                    <a:pt x="48" y="12"/>
                  </a:lnTo>
                  <a:lnTo>
                    <a:pt x="48" y="1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09" name="Freeform 25">
              <a:extLst>
                <a:ext uri="{FF2B5EF4-FFF2-40B4-BE49-F238E27FC236}">
                  <a16:creationId xmlns:a16="http://schemas.microsoft.com/office/drawing/2014/main" id="{AC3425C5-5ABB-4A39-AC5E-666C81406B82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779" y="3872"/>
              <a:ext cx="90" cy="108"/>
            </a:xfrm>
            <a:custGeom>
              <a:avLst/>
              <a:gdLst/>
              <a:ahLst/>
              <a:cxnLst>
                <a:cxn ang="0">
                  <a:pos x="12" y="96"/>
                </a:cxn>
                <a:cxn ang="0">
                  <a:pos x="24" y="108"/>
                </a:cxn>
                <a:cxn ang="0">
                  <a:pos x="42" y="108"/>
                </a:cxn>
                <a:cxn ang="0">
                  <a:pos x="66" y="102"/>
                </a:cxn>
                <a:cxn ang="0">
                  <a:pos x="84" y="78"/>
                </a:cxn>
                <a:cxn ang="0">
                  <a:pos x="90" y="66"/>
                </a:cxn>
                <a:cxn ang="0">
                  <a:pos x="84" y="48"/>
                </a:cxn>
                <a:cxn ang="0">
                  <a:pos x="66" y="24"/>
                </a:cxn>
                <a:cxn ang="0">
                  <a:pos x="48" y="12"/>
                </a:cxn>
                <a:cxn ang="0">
                  <a:pos x="36" y="0"/>
                </a:cxn>
                <a:cxn ang="0">
                  <a:pos x="30" y="0"/>
                </a:cxn>
                <a:cxn ang="0">
                  <a:pos x="30" y="0"/>
                </a:cxn>
                <a:cxn ang="0">
                  <a:pos x="24" y="0"/>
                </a:cxn>
                <a:cxn ang="0">
                  <a:pos x="12" y="30"/>
                </a:cxn>
                <a:cxn ang="0">
                  <a:pos x="0" y="54"/>
                </a:cxn>
                <a:cxn ang="0">
                  <a:pos x="0" y="78"/>
                </a:cxn>
                <a:cxn ang="0">
                  <a:pos x="12" y="96"/>
                </a:cxn>
                <a:cxn ang="0">
                  <a:pos x="12" y="96"/>
                </a:cxn>
                <a:cxn ang="0">
                  <a:pos x="12" y="72"/>
                </a:cxn>
                <a:cxn ang="0">
                  <a:pos x="18" y="54"/>
                </a:cxn>
                <a:cxn ang="0">
                  <a:pos x="24" y="36"/>
                </a:cxn>
                <a:cxn ang="0">
                  <a:pos x="30" y="18"/>
                </a:cxn>
                <a:cxn ang="0">
                  <a:pos x="30" y="12"/>
                </a:cxn>
                <a:cxn ang="0">
                  <a:pos x="48" y="24"/>
                </a:cxn>
                <a:cxn ang="0">
                  <a:pos x="66" y="36"/>
                </a:cxn>
                <a:cxn ang="0">
                  <a:pos x="78" y="54"/>
                </a:cxn>
                <a:cxn ang="0">
                  <a:pos x="78" y="72"/>
                </a:cxn>
                <a:cxn ang="0">
                  <a:pos x="72" y="84"/>
                </a:cxn>
                <a:cxn ang="0">
                  <a:pos x="48" y="96"/>
                </a:cxn>
                <a:cxn ang="0">
                  <a:pos x="36" y="96"/>
                </a:cxn>
                <a:cxn ang="0">
                  <a:pos x="24" y="90"/>
                </a:cxn>
                <a:cxn ang="0">
                  <a:pos x="18" y="84"/>
                </a:cxn>
                <a:cxn ang="0">
                  <a:pos x="12" y="72"/>
                </a:cxn>
                <a:cxn ang="0">
                  <a:pos x="12" y="72"/>
                </a:cxn>
              </a:cxnLst>
              <a:rect l="0" t="0" r="r" b="b"/>
              <a:pathLst>
                <a:path w="90" h="108">
                  <a:moveTo>
                    <a:pt x="12" y="96"/>
                  </a:moveTo>
                  <a:lnTo>
                    <a:pt x="24" y="108"/>
                  </a:lnTo>
                  <a:lnTo>
                    <a:pt x="42" y="108"/>
                  </a:lnTo>
                  <a:lnTo>
                    <a:pt x="66" y="102"/>
                  </a:lnTo>
                  <a:lnTo>
                    <a:pt x="84" y="78"/>
                  </a:lnTo>
                  <a:lnTo>
                    <a:pt x="90" y="66"/>
                  </a:lnTo>
                  <a:lnTo>
                    <a:pt x="84" y="48"/>
                  </a:lnTo>
                  <a:lnTo>
                    <a:pt x="66" y="24"/>
                  </a:lnTo>
                  <a:lnTo>
                    <a:pt x="48" y="12"/>
                  </a:lnTo>
                  <a:lnTo>
                    <a:pt x="36" y="0"/>
                  </a:lnTo>
                  <a:lnTo>
                    <a:pt x="30" y="0"/>
                  </a:lnTo>
                  <a:lnTo>
                    <a:pt x="30" y="0"/>
                  </a:lnTo>
                  <a:lnTo>
                    <a:pt x="24" y="0"/>
                  </a:lnTo>
                  <a:lnTo>
                    <a:pt x="12" y="30"/>
                  </a:lnTo>
                  <a:lnTo>
                    <a:pt x="0" y="54"/>
                  </a:lnTo>
                  <a:lnTo>
                    <a:pt x="0" y="78"/>
                  </a:lnTo>
                  <a:lnTo>
                    <a:pt x="12" y="96"/>
                  </a:lnTo>
                  <a:lnTo>
                    <a:pt x="12" y="96"/>
                  </a:lnTo>
                  <a:close/>
                  <a:moveTo>
                    <a:pt x="12" y="72"/>
                  </a:moveTo>
                  <a:lnTo>
                    <a:pt x="18" y="54"/>
                  </a:lnTo>
                  <a:lnTo>
                    <a:pt x="24" y="36"/>
                  </a:lnTo>
                  <a:lnTo>
                    <a:pt x="30" y="18"/>
                  </a:lnTo>
                  <a:lnTo>
                    <a:pt x="30" y="12"/>
                  </a:lnTo>
                  <a:lnTo>
                    <a:pt x="48" y="24"/>
                  </a:lnTo>
                  <a:lnTo>
                    <a:pt x="66" y="36"/>
                  </a:lnTo>
                  <a:lnTo>
                    <a:pt x="78" y="54"/>
                  </a:lnTo>
                  <a:lnTo>
                    <a:pt x="78" y="72"/>
                  </a:lnTo>
                  <a:lnTo>
                    <a:pt x="72" y="84"/>
                  </a:lnTo>
                  <a:lnTo>
                    <a:pt x="48" y="96"/>
                  </a:lnTo>
                  <a:lnTo>
                    <a:pt x="36" y="96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2"/>
                  </a:lnTo>
                  <a:lnTo>
                    <a:pt x="12" y="72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10" name="Freeform 26">
              <a:extLst>
                <a:ext uri="{FF2B5EF4-FFF2-40B4-BE49-F238E27FC236}">
                  <a16:creationId xmlns:a16="http://schemas.microsoft.com/office/drawing/2014/main" id="{1EE6AD04-0006-4F80-82B9-FF72957A6D59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2400" y="3872"/>
              <a:ext cx="72" cy="90"/>
            </a:xfrm>
            <a:custGeom>
              <a:avLst/>
              <a:gdLst/>
              <a:ahLst/>
              <a:cxnLst>
                <a:cxn ang="0">
                  <a:pos x="71" y="90"/>
                </a:cxn>
                <a:cxn ang="0">
                  <a:pos x="71" y="60"/>
                </a:cxn>
                <a:cxn ang="0">
                  <a:pos x="71" y="36"/>
                </a:cxn>
                <a:cxn ang="0">
                  <a:pos x="60" y="12"/>
                </a:cxn>
                <a:cxn ang="0">
                  <a:pos x="36" y="0"/>
                </a:cxn>
                <a:cxn ang="0">
                  <a:pos x="12" y="12"/>
                </a:cxn>
                <a:cxn ang="0">
                  <a:pos x="0" y="36"/>
                </a:cxn>
                <a:cxn ang="0">
                  <a:pos x="6" y="60"/>
                </a:cxn>
                <a:cxn ang="0">
                  <a:pos x="30" y="78"/>
                </a:cxn>
                <a:cxn ang="0">
                  <a:pos x="54" y="90"/>
                </a:cxn>
                <a:cxn ang="0">
                  <a:pos x="71" y="90"/>
                </a:cxn>
                <a:cxn ang="0">
                  <a:pos x="71" y="90"/>
                </a:cxn>
                <a:cxn ang="0">
                  <a:pos x="24" y="18"/>
                </a:cxn>
                <a:cxn ang="0">
                  <a:pos x="42" y="18"/>
                </a:cxn>
                <a:cxn ang="0">
                  <a:pos x="54" y="18"/>
                </a:cxn>
                <a:cxn ang="0">
                  <a:pos x="60" y="42"/>
                </a:cxn>
                <a:cxn ang="0">
                  <a:pos x="60" y="66"/>
                </a:cxn>
                <a:cxn ang="0">
                  <a:pos x="60" y="72"/>
                </a:cxn>
                <a:cxn ang="0">
                  <a:pos x="60" y="78"/>
                </a:cxn>
                <a:cxn ang="0">
                  <a:pos x="42" y="72"/>
                </a:cxn>
                <a:cxn ang="0">
                  <a:pos x="24" y="66"/>
                </a:cxn>
                <a:cxn ang="0">
                  <a:pos x="12" y="48"/>
                </a:cxn>
                <a:cxn ang="0">
                  <a:pos x="12" y="30"/>
                </a:cxn>
                <a:cxn ang="0">
                  <a:pos x="24" y="18"/>
                </a:cxn>
                <a:cxn ang="0">
                  <a:pos x="24" y="18"/>
                </a:cxn>
              </a:cxnLst>
              <a:rect l="0" t="0" r="r" b="b"/>
              <a:pathLst>
                <a:path w="71" h="90">
                  <a:moveTo>
                    <a:pt x="71" y="90"/>
                  </a:moveTo>
                  <a:lnTo>
                    <a:pt x="71" y="60"/>
                  </a:lnTo>
                  <a:lnTo>
                    <a:pt x="71" y="36"/>
                  </a:lnTo>
                  <a:lnTo>
                    <a:pt x="60" y="12"/>
                  </a:lnTo>
                  <a:lnTo>
                    <a:pt x="36" y="0"/>
                  </a:lnTo>
                  <a:lnTo>
                    <a:pt x="12" y="12"/>
                  </a:lnTo>
                  <a:lnTo>
                    <a:pt x="0" y="36"/>
                  </a:lnTo>
                  <a:lnTo>
                    <a:pt x="6" y="60"/>
                  </a:lnTo>
                  <a:lnTo>
                    <a:pt x="30" y="78"/>
                  </a:lnTo>
                  <a:lnTo>
                    <a:pt x="54" y="90"/>
                  </a:lnTo>
                  <a:lnTo>
                    <a:pt x="71" y="90"/>
                  </a:lnTo>
                  <a:lnTo>
                    <a:pt x="71" y="90"/>
                  </a:lnTo>
                  <a:close/>
                  <a:moveTo>
                    <a:pt x="24" y="18"/>
                  </a:moveTo>
                  <a:lnTo>
                    <a:pt x="42" y="18"/>
                  </a:lnTo>
                  <a:lnTo>
                    <a:pt x="54" y="18"/>
                  </a:lnTo>
                  <a:lnTo>
                    <a:pt x="60" y="42"/>
                  </a:lnTo>
                  <a:lnTo>
                    <a:pt x="60" y="66"/>
                  </a:lnTo>
                  <a:lnTo>
                    <a:pt x="60" y="72"/>
                  </a:lnTo>
                  <a:lnTo>
                    <a:pt x="60" y="78"/>
                  </a:lnTo>
                  <a:lnTo>
                    <a:pt x="42" y="72"/>
                  </a:lnTo>
                  <a:lnTo>
                    <a:pt x="24" y="66"/>
                  </a:lnTo>
                  <a:lnTo>
                    <a:pt x="12" y="48"/>
                  </a:lnTo>
                  <a:lnTo>
                    <a:pt x="12" y="30"/>
                  </a:lnTo>
                  <a:lnTo>
                    <a:pt x="24" y="18"/>
                  </a:lnTo>
                  <a:lnTo>
                    <a:pt x="24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11" name="Oval 27">
              <a:extLst>
                <a:ext uri="{FF2B5EF4-FFF2-40B4-BE49-F238E27FC236}">
                  <a16:creationId xmlns:a16="http://schemas.microsoft.com/office/drawing/2014/main" id="{0C64D686-6E16-41C1-AD7E-ED5ED2E7D57F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444" y="3838"/>
              <a:ext cx="1380" cy="389"/>
            </a:xfrm>
            <a:prstGeom prst="ellipse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12" name="Oval 28">
              <a:extLst>
                <a:ext uri="{FF2B5EF4-FFF2-40B4-BE49-F238E27FC236}">
                  <a16:creationId xmlns:a16="http://schemas.microsoft.com/office/drawing/2014/main" id="{2FA3E721-30AC-42B5-9267-DC46BC3C9F26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394" y="3834"/>
              <a:ext cx="1502" cy="288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13" name="Oval 29">
              <a:extLst>
                <a:ext uri="{FF2B5EF4-FFF2-40B4-BE49-F238E27FC236}">
                  <a16:creationId xmlns:a16="http://schemas.microsoft.com/office/drawing/2014/main" id="{E20F7A70-D366-4304-B9B8-EEB6EDE5B020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2441" y="3860"/>
              <a:ext cx="1425" cy="220"/>
            </a:xfrm>
            <a:prstGeom prst="ellipse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14" name="Freeform 30">
              <a:extLst>
                <a:ext uri="{FF2B5EF4-FFF2-40B4-BE49-F238E27FC236}">
                  <a16:creationId xmlns:a16="http://schemas.microsoft.com/office/drawing/2014/main" id="{28DABB9A-3DBA-4398-92E6-A19C7E21D46B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3743" y="3788"/>
              <a:ext cx="90" cy="96"/>
            </a:xfrm>
            <a:custGeom>
              <a:avLst/>
              <a:gdLst/>
              <a:ahLst/>
              <a:cxnLst>
                <a:cxn ang="0">
                  <a:pos x="66" y="96"/>
                </a:cxn>
                <a:cxn ang="0">
                  <a:pos x="78" y="66"/>
                </a:cxn>
                <a:cxn ang="0">
                  <a:pos x="90" y="42"/>
                </a:cxn>
                <a:cxn ang="0">
                  <a:pos x="78" y="18"/>
                </a:cxn>
                <a:cxn ang="0">
                  <a:pos x="60" y="0"/>
                </a:cxn>
                <a:cxn ang="0">
                  <a:pos x="30" y="6"/>
                </a:cxn>
                <a:cxn ang="0">
                  <a:pos x="18" y="18"/>
                </a:cxn>
                <a:cxn ang="0">
                  <a:pos x="6" y="30"/>
                </a:cxn>
                <a:cxn ang="0">
                  <a:pos x="0" y="42"/>
                </a:cxn>
                <a:cxn ang="0">
                  <a:pos x="6" y="60"/>
                </a:cxn>
                <a:cxn ang="0">
                  <a:pos x="24" y="78"/>
                </a:cxn>
                <a:cxn ang="0">
                  <a:pos x="48" y="90"/>
                </a:cxn>
                <a:cxn ang="0">
                  <a:pos x="66" y="96"/>
                </a:cxn>
                <a:cxn ang="0">
                  <a:pos x="66" y="96"/>
                </a:cxn>
                <a:cxn ang="0">
                  <a:pos x="42" y="18"/>
                </a:cxn>
                <a:cxn ang="0">
                  <a:pos x="60" y="18"/>
                </a:cxn>
                <a:cxn ang="0">
                  <a:pos x="72" y="24"/>
                </a:cxn>
                <a:cxn ang="0">
                  <a:pos x="72" y="36"/>
                </a:cxn>
                <a:cxn ang="0">
                  <a:pos x="72" y="48"/>
                </a:cxn>
                <a:cxn ang="0">
                  <a:pos x="66" y="72"/>
                </a:cxn>
                <a:cxn ang="0">
                  <a:pos x="60" y="78"/>
                </a:cxn>
                <a:cxn ang="0">
                  <a:pos x="60" y="84"/>
                </a:cxn>
                <a:cxn ang="0">
                  <a:pos x="42" y="72"/>
                </a:cxn>
                <a:cxn ang="0">
                  <a:pos x="30" y="66"/>
                </a:cxn>
                <a:cxn ang="0">
                  <a:pos x="18" y="42"/>
                </a:cxn>
                <a:cxn ang="0">
                  <a:pos x="24" y="30"/>
                </a:cxn>
                <a:cxn ang="0">
                  <a:pos x="42" y="18"/>
                </a:cxn>
                <a:cxn ang="0">
                  <a:pos x="42" y="18"/>
                </a:cxn>
              </a:cxnLst>
              <a:rect l="0" t="0" r="r" b="b"/>
              <a:pathLst>
                <a:path w="90" h="96">
                  <a:moveTo>
                    <a:pt x="66" y="96"/>
                  </a:moveTo>
                  <a:lnTo>
                    <a:pt x="78" y="66"/>
                  </a:lnTo>
                  <a:lnTo>
                    <a:pt x="90" y="42"/>
                  </a:lnTo>
                  <a:lnTo>
                    <a:pt x="78" y="18"/>
                  </a:lnTo>
                  <a:lnTo>
                    <a:pt x="60" y="0"/>
                  </a:lnTo>
                  <a:lnTo>
                    <a:pt x="30" y="6"/>
                  </a:lnTo>
                  <a:lnTo>
                    <a:pt x="18" y="18"/>
                  </a:lnTo>
                  <a:lnTo>
                    <a:pt x="6" y="30"/>
                  </a:lnTo>
                  <a:lnTo>
                    <a:pt x="0" y="42"/>
                  </a:lnTo>
                  <a:lnTo>
                    <a:pt x="6" y="60"/>
                  </a:lnTo>
                  <a:lnTo>
                    <a:pt x="24" y="78"/>
                  </a:lnTo>
                  <a:lnTo>
                    <a:pt x="48" y="90"/>
                  </a:lnTo>
                  <a:lnTo>
                    <a:pt x="66" y="96"/>
                  </a:lnTo>
                  <a:lnTo>
                    <a:pt x="66" y="96"/>
                  </a:lnTo>
                  <a:close/>
                  <a:moveTo>
                    <a:pt x="42" y="18"/>
                  </a:moveTo>
                  <a:lnTo>
                    <a:pt x="60" y="18"/>
                  </a:lnTo>
                  <a:lnTo>
                    <a:pt x="72" y="24"/>
                  </a:lnTo>
                  <a:lnTo>
                    <a:pt x="72" y="36"/>
                  </a:lnTo>
                  <a:lnTo>
                    <a:pt x="72" y="48"/>
                  </a:lnTo>
                  <a:lnTo>
                    <a:pt x="66" y="72"/>
                  </a:lnTo>
                  <a:lnTo>
                    <a:pt x="60" y="78"/>
                  </a:lnTo>
                  <a:lnTo>
                    <a:pt x="60" y="84"/>
                  </a:lnTo>
                  <a:lnTo>
                    <a:pt x="42" y="72"/>
                  </a:lnTo>
                  <a:lnTo>
                    <a:pt x="30" y="66"/>
                  </a:lnTo>
                  <a:lnTo>
                    <a:pt x="18" y="42"/>
                  </a:lnTo>
                  <a:lnTo>
                    <a:pt x="24" y="30"/>
                  </a:lnTo>
                  <a:lnTo>
                    <a:pt x="42" y="18"/>
                  </a:lnTo>
                  <a:lnTo>
                    <a:pt x="42" y="18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15" name="Freeform 31">
              <a:extLst>
                <a:ext uri="{FF2B5EF4-FFF2-40B4-BE49-F238E27FC236}">
                  <a16:creationId xmlns:a16="http://schemas.microsoft.com/office/drawing/2014/main" id="{D920FF86-1CB4-4D99-AF43-B775E5F2C399}"/>
                </a:ext>
              </a:extLst>
            </p:cNvPr>
            <p:cNvSpPr>
              <a:spLocks noEditPoints="1"/>
            </p:cNvSpPr>
            <p:nvPr userDrawn="1"/>
          </p:nvSpPr>
          <p:spPr bwMode="ltGray">
            <a:xfrm>
              <a:off x="5422" y="3603"/>
              <a:ext cx="72" cy="108"/>
            </a:xfrm>
            <a:custGeom>
              <a:avLst/>
              <a:gdLst/>
              <a:ahLst/>
              <a:cxnLst>
                <a:cxn ang="0">
                  <a:pos x="0" y="90"/>
                </a:cxn>
                <a:cxn ang="0">
                  <a:pos x="12" y="102"/>
                </a:cxn>
                <a:cxn ang="0">
                  <a:pos x="24" y="108"/>
                </a:cxn>
                <a:cxn ang="0">
                  <a:pos x="48" y="108"/>
                </a:cxn>
                <a:cxn ang="0">
                  <a:pos x="66" y="96"/>
                </a:cxn>
                <a:cxn ang="0">
                  <a:pos x="72" y="66"/>
                </a:cxn>
                <a:cxn ang="0">
                  <a:pos x="66" y="42"/>
                </a:cxn>
                <a:cxn ang="0">
                  <a:pos x="60" y="18"/>
                </a:cxn>
                <a:cxn ang="0">
                  <a:pos x="48" y="6"/>
                </a:cxn>
                <a:cxn ang="0">
                  <a:pos x="42" y="0"/>
                </a:cxn>
                <a:cxn ang="0">
                  <a:pos x="42" y="0"/>
                </a:cxn>
                <a:cxn ang="0">
                  <a:pos x="36" y="0"/>
                </a:cxn>
                <a:cxn ang="0">
                  <a:pos x="18" y="24"/>
                </a:cxn>
                <a:cxn ang="0">
                  <a:pos x="6" y="48"/>
                </a:cxn>
                <a:cxn ang="0">
                  <a:pos x="0" y="66"/>
                </a:cxn>
                <a:cxn ang="0">
                  <a:pos x="0" y="90"/>
                </a:cxn>
                <a:cxn ang="0">
                  <a:pos x="0" y="90"/>
                </a:cxn>
                <a:cxn ang="0">
                  <a:pos x="12" y="66"/>
                </a:cxn>
                <a:cxn ang="0">
                  <a:pos x="18" y="48"/>
                </a:cxn>
                <a:cxn ang="0">
                  <a:pos x="24" y="36"/>
                </a:cxn>
                <a:cxn ang="0">
                  <a:pos x="30" y="24"/>
                </a:cxn>
                <a:cxn ang="0">
                  <a:pos x="36" y="18"/>
                </a:cxn>
                <a:cxn ang="0">
                  <a:pos x="54" y="30"/>
                </a:cxn>
                <a:cxn ang="0">
                  <a:pos x="60" y="48"/>
                </a:cxn>
                <a:cxn ang="0">
                  <a:pos x="66" y="72"/>
                </a:cxn>
                <a:cxn ang="0">
                  <a:pos x="66" y="84"/>
                </a:cxn>
                <a:cxn ang="0">
                  <a:pos x="54" y="96"/>
                </a:cxn>
                <a:cxn ang="0">
                  <a:pos x="30" y="102"/>
                </a:cxn>
                <a:cxn ang="0">
                  <a:pos x="24" y="96"/>
                </a:cxn>
                <a:cxn ang="0">
                  <a:pos x="12" y="90"/>
                </a:cxn>
                <a:cxn ang="0">
                  <a:pos x="12" y="78"/>
                </a:cxn>
                <a:cxn ang="0">
                  <a:pos x="12" y="66"/>
                </a:cxn>
                <a:cxn ang="0">
                  <a:pos x="12" y="66"/>
                </a:cxn>
              </a:cxnLst>
              <a:rect l="0" t="0" r="r" b="b"/>
              <a:pathLst>
                <a:path w="72" h="108">
                  <a:moveTo>
                    <a:pt x="0" y="90"/>
                  </a:moveTo>
                  <a:lnTo>
                    <a:pt x="12" y="102"/>
                  </a:lnTo>
                  <a:lnTo>
                    <a:pt x="24" y="108"/>
                  </a:lnTo>
                  <a:lnTo>
                    <a:pt x="48" y="108"/>
                  </a:lnTo>
                  <a:lnTo>
                    <a:pt x="66" y="96"/>
                  </a:lnTo>
                  <a:lnTo>
                    <a:pt x="72" y="66"/>
                  </a:lnTo>
                  <a:lnTo>
                    <a:pt x="66" y="42"/>
                  </a:lnTo>
                  <a:lnTo>
                    <a:pt x="60" y="18"/>
                  </a:lnTo>
                  <a:lnTo>
                    <a:pt x="48" y="6"/>
                  </a:lnTo>
                  <a:lnTo>
                    <a:pt x="42" y="0"/>
                  </a:lnTo>
                  <a:lnTo>
                    <a:pt x="42" y="0"/>
                  </a:lnTo>
                  <a:lnTo>
                    <a:pt x="36" y="0"/>
                  </a:lnTo>
                  <a:lnTo>
                    <a:pt x="18" y="24"/>
                  </a:lnTo>
                  <a:lnTo>
                    <a:pt x="6" y="48"/>
                  </a:lnTo>
                  <a:lnTo>
                    <a:pt x="0" y="66"/>
                  </a:lnTo>
                  <a:lnTo>
                    <a:pt x="0" y="90"/>
                  </a:lnTo>
                  <a:lnTo>
                    <a:pt x="0" y="90"/>
                  </a:lnTo>
                  <a:close/>
                  <a:moveTo>
                    <a:pt x="12" y="66"/>
                  </a:moveTo>
                  <a:lnTo>
                    <a:pt x="18" y="48"/>
                  </a:lnTo>
                  <a:lnTo>
                    <a:pt x="24" y="36"/>
                  </a:lnTo>
                  <a:lnTo>
                    <a:pt x="30" y="24"/>
                  </a:lnTo>
                  <a:lnTo>
                    <a:pt x="36" y="18"/>
                  </a:lnTo>
                  <a:lnTo>
                    <a:pt x="54" y="30"/>
                  </a:lnTo>
                  <a:lnTo>
                    <a:pt x="60" y="48"/>
                  </a:lnTo>
                  <a:lnTo>
                    <a:pt x="66" y="72"/>
                  </a:lnTo>
                  <a:lnTo>
                    <a:pt x="66" y="84"/>
                  </a:lnTo>
                  <a:lnTo>
                    <a:pt x="54" y="96"/>
                  </a:lnTo>
                  <a:lnTo>
                    <a:pt x="30" y="102"/>
                  </a:lnTo>
                  <a:lnTo>
                    <a:pt x="24" y="96"/>
                  </a:lnTo>
                  <a:lnTo>
                    <a:pt x="12" y="90"/>
                  </a:lnTo>
                  <a:lnTo>
                    <a:pt x="12" y="78"/>
                  </a:lnTo>
                  <a:lnTo>
                    <a:pt x="12" y="66"/>
                  </a:lnTo>
                  <a:lnTo>
                    <a:pt x="12" y="66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16" name="Rectangle 32">
              <a:extLst>
                <a:ext uri="{FF2B5EF4-FFF2-40B4-BE49-F238E27FC236}">
                  <a16:creationId xmlns:a16="http://schemas.microsoft.com/office/drawing/2014/main" id="{368E66A4-5F0D-4F2E-8FB8-2014171F955C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38" y="1773"/>
              <a:ext cx="173" cy="2539"/>
            </a:xfrm>
            <a:prstGeom prst="rect">
              <a:avLst/>
            </a:pr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17" name="Rectangle 33">
              <a:extLst>
                <a:ext uri="{FF2B5EF4-FFF2-40B4-BE49-F238E27FC236}">
                  <a16:creationId xmlns:a16="http://schemas.microsoft.com/office/drawing/2014/main" id="{C81E7D85-DF44-4763-B704-473C7BD08EB5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88" y="1545"/>
              <a:ext cx="76" cy="24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18" name="AutoShape 34">
              <a:extLst>
                <a:ext uri="{FF2B5EF4-FFF2-40B4-BE49-F238E27FC236}">
                  <a16:creationId xmlns:a16="http://schemas.microsoft.com/office/drawing/2014/main" id="{F5C18ED6-939C-4AF6-B8F5-F5D1CB2E2988}"/>
                </a:ext>
              </a:extLst>
            </p:cNvPr>
            <p:cNvSpPr>
              <a:spLocks noChangeArrowheads="1"/>
            </p:cNvSpPr>
            <p:nvPr userDrawn="1"/>
          </p:nvSpPr>
          <p:spPr bwMode="ltGray">
            <a:xfrm>
              <a:off x="4220" y="1743"/>
              <a:ext cx="205" cy="52"/>
            </a:xfrm>
            <a:prstGeom prst="roundRect">
              <a:avLst>
                <a:gd name="adj" fmla="val 16667"/>
              </a:avLst>
            </a:prstGeom>
            <a:gradFill rotWithShape="0">
              <a:gsLst>
                <a:gs pos="0">
                  <a:schemeClr val="bg2"/>
                </a:gs>
                <a:gs pos="100000">
                  <a:schemeClr val="bg2">
                    <a:gamma/>
                    <a:tint val="81961"/>
                    <a:invGamma/>
                  </a:schemeClr>
                </a:gs>
              </a:gsLst>
              <a:lin ang="5400000" scaled="1"/>
            </a:gradFill>
            <a:ln w="9525">
              <a:noFill/>
              <a:round/>
              <a:headEnd/>
              <a:tailEnd/>
            </a:ln>
            <a:effectLst/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19" name="Freeform 35">
              <a:extLst>
                <a:ext uri="{FF2B5EF4-FFF2-40B4-BE49-F238E27FC236}">
                  <a16:creationId xmlns:a16="http://schemas.microsoft.com/office/drawing/2014/main" id="{E028B8FE-ABFC-49CB-B6F0-1ECC28335CCE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306" y="1529"/>
              <a:ext cx="252" cy="1576"/>
            </a:xfrm>
            <a:custGeom>
              <a:avLst/>
              <a:gdLst/>
              <a:ahLst/>
              <a:cxnLst>
                <a:cxn ang="0">
                  <a:pos x="252" y="1576"/>
                </a:cxn>
                <a:cxn ang="0">
                  <a:pos x="12" y="84"/>
                </a:cxn>
                <a:cxn ang="0">
                  <a:pos x="12" y="60"/>
                </a:cxn>
                <a:cxn ang="0">
                  <a:pos x="0" y="12"/>
                </a:cxn>
                <a:cxn ang="0">
                  <a:pos x="72" y="0"/>
                </a:cxn>
                <a:cxn ang="0">
                  <a:pos x="72" y="0"/>
                </a:cxn>
                <a:cxn ang="0">
                  <a:pos x="78" y="48"/>
                </a:cxn>
                <a:cxn ang="0">
                  <a:pos x="88" y="66"/>
                </a:cxn>
              </a:cxnLst>
              <a:rect l="0" t="0" r="r" b="b"/>
              <a:pathLst>
                <a:path w="252" h="1576">
                  <a:moveTo>
                    <a:pt x="252" y="1576"/>
                  </a:moveTo>
                  <a:lnTo>
                    <a:pt x="12" y="84"/>
                  </a:lnTo>
                  <a:lnTo>
                    <a:pt x="12" y="60"/>
                  </a:lnTo>
                  <a:lnTo>
                    <a:pt x="0" y="12"/>
                  </a:lnTo>
                  <a:lnTo>
                    <a:pt x="72" y="0"/>
                  </a:lnTo>
                  <a:lnTo>
                    <a:pt x="72" y="0"/>
                  </a:lnTo>
                  <a:lnTo>
                    <a:pt x="78" y="48"/>
                  </a:lnTo>
                  <a:lnTo>
                    <a:pt x="88" y="66"/>
                  </a:lnTo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  <p:sp>
          <p:nvSpPr>
            <p:cNvPr id="195620" name="Freeform 36">
              <a:extLst>
                <a:ext uri="{FF2B5EF4-FFF2-40B4-BE49-F238E27FC236}">
                  <a16:creationId xmlns:a16="http://schemas.microsoft.com/office/drawing/2014/main" id="{B413577E-333F-47B5-B7A3-C107DD6C612A}"/>
                </a:ext>
              </a:extLst>
            </p:cNvPr>
            <p:cNvSpPr>
              <a:spLocks/>
            </p:cNvSpPr>
            <p:nvPr userDrawn="1"/>
          </p:nvSpPr>
          <p:spPr bwMode="ltGray">
            <a:xfrm>
              <a:off x="4169" y="1421"/>
              <a:ext cx="317" cy="138"/>
            </a:xfrm>
            <a:custGeom>
              <a:avLst/>
              <a:gdLst/>
              <a:ahLst/>
              <a:cxnLst>
                <a:cxn ang="0">
                  <a:pos x="161" y="0"/>
                </a:cxn>
                <a:cxn ang="0">
                  <a:pos x="227" y="6"/>
                </a:cxn>
                <a:cxn ang="0">
                  <a:pos x="275" y="36"/>
                </a:cxn>
                <a:cxn ang="0">
                  <a:pos x="304" y="78"/>
                </a:cxn>
                <a:cxn ang="0">
                  <a:pos x="316" y="138"/>
                </a:cxn>
                <a:cxn ang="0">
                  <a:pos x="0" y="138"/>
                </a:cxn>
                <a:cxn ang="0">
                  <a:pos x="11" y="78"/>
                </a:cxn>
                <a:cxn ang="0">
                  <a:pos x="47" y="36"/>
                </a:cxn>
                <a:cxn ang="0">
                  <a:pos x="95" y="6"/>
                </a:cxn>
                <a:cxn ang="0">
                  <a:pos x="161" y="0"/>
                </a:cxn>
                <a:cxn ang="0">
                  <a:pos x="161" y="0"/>
                </a:cxn>
              </a:cxnLst>
              <a:rect l="0" t="0" r="r" b="b"/>
              <a:pathLst>
                <a:path w="316" h="138">
                  <a:moveTo>
                    <a:pt x="161" y="0"/>
                  </a:moveTo>
                  <a:lnTo>
                    <a:pt x="227" y="6"/>
                  </a:lnTo>
                  <a:lnTo>
                    <a:pt x="275" y="36"/>
                  </a:lnTo>
                  <a:lnTo>
                    <a:pt x="304" y="78"/>
                  </a:lnTo>
                  <a:lnTo>
                    <a:pt x="316" y="138"/>
                  </a:lnTo>
                  <a:lnTo>
                    <a:pt x="0" y="138"/>
                  </a:lnTo>
                  <a:lnTo>
                    <a:pt x="11" y="78"/>
                  </a:lnTo>
                  <a:lnTo>
                    <a:pt x="47" y="36"/>
                  </a:lnTo>
                  <a:lnTo>
                    <a:pt x="95" y="6"/>
                  </a:lnTo>
                  <a:lnTo>
                    <a:pt x="161" y="0"/>
                  </a:lnTo>
                  <a:lnTo>
                    <a:pt x="161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>
                    <a:gamma/>
                    <a:tint val="81961"/>
                    <a:invGamma/>
                  </a:schemeClr>
                </a:gs>
                <a:gs pos="100000">
                  <a:schemeClr val="bg2"/>
                </a:gs>
              </a:gsLst>
              <a:lin ang="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SG">
                <a:latin typeface="Arial" charset="0"/>
              </a:endParaRPr>
            </a:p>
          </p:txBody>
        </p:sp>
      </p:grpSp>
      <p:sp>
        <p:nvSpPr>
          <p:cNvPr id="195621" name="Rectangle 37">
            <a:extLst>
              <a:ext uri="{FF2B5EF4-FFF2-40B4-BE49-F238E27FC236}">
                <a16:creationId xmlns:a16="http://schemas.microsoft.com/office/drawing/2014/main" id="{A25CD53F-BACA-409D-AB16-7329473C1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7813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IN"/>
              <a:t>Click to edit Master title style</a:t>
            </a:r>
          </a:p>
        </p:txBody>
      </p:sp>
      <p:sp>
        <p:nvSpPr>
          <p:cNvPr id="195622" name="Rectangle 38">
            <a:extLst>
              <a:ext uri="{FF2B5EF4-FFF2-40B4-BE49-F238E27FC236}">
                <a16:creationId xmlns:a16="http://schemas.microsoft.com/office/drawing/2014/main" id="{9F2B3CF8-129A-4E85-B4ED-3063275257C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30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IN"/>
              <a:t>Click to edit Master text styles</a:t>
            </a:r>
          </a:p>
          <a:p>
            <a:pPr lvl="1"/>
            <a:r>
              <a:rPr lang="en-IN"/>
              <a:t>Second level</a:t>
            </a:r>
          </a:p>
          <a:p>
            <a:pPr lvl="2"/>
            <a:r>
              <a:rPr lang="en-IN"/>
              <a:t>Third level</a:t>
            </a:r>
          </a:p>
          <a:p>
            <a:pPr lvl="3"/>
            <a:r>
              <a:rPr lang="en-IN"/>
              <a:t>Fourth level</a:t>
            </a:r>
          </a:p>
          <a:p>
            <a:pPr lvl="4"/>
            <a:r>
              <a:rPr lang="en-IN"/>
              <a:t>Fifth level</a:t>
            </a:r>
          </a:p>
        </p:txBody>
      </p:sp>
      <p:sp>
        <p:nvSpPr>
          <p:cNvPr id="195623" name="Rectangle 39">
            <a:extLst>
              <a:ext uri="{FF2B5EF4-FFF2-40B4-BE49-F238E27FC236}">
                <a16:creationId xmlns:a16="http://schemas.microsoft.com/office/drawing/2014/main" id="{9A745090-DF0F-4867-9781-BB924ECEE82B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95624" name="Rectangle 40">
            <a:extLst>
              <a:ext uri="{FF2B5EF4-FFF2-40B4-BE49-F238E27FC236}">
                <a16:creationId xmlns:a16="http://schemas.microsoft.com/office/drawing/2014/main" id="{B33A2263-B5EF-4226-9957-ED08651D0962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78563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latin typeface="+mn-lt"/>
              </a:defRPr>
            </a:lvl1pPr>
          </a:lstStyle>
          <a:p>
            <a:pPr>
              <a:defRPr/>
            </a:pPr>
            <a:endParaRPr lang="en-IN"/>
          </a:p>
        </p:txBody>
      </p:sp>
      <p:sp>
        <p:nvSpPr>
          <p:cNvPr id="195625" name="Rectangle 41">
            <a:extLst>
              <a:ext uri="{FF2B5EF4-FFF2-40B4-BE49-F238E27FC236}">
                <a16:creationId xmlns:a16="http://schemas.microsoft.com/office/drawing/2014/main" id="{2108C89A-C989-4B12-A063-6B58566696A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78563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Tahoma" panose="020B0604030504040204" pitchFamily="34" charset="0"/>
              </a:defRPr>
            </a:lvl1pPr>
          </a:lstStyle>
          <a:p>
            <a:pPr>
              <a:defRPr/>
            </a:pPr>
            <a:fld id="{0E029EF3-8BA3-4C1A-AD7A-4DBB2D6EFA5C}" type="slidenum">
              <a:rPr lang="en-IN" altLang="en-US"/>
              <a:pPr>
                <a:defRPr/>
              </a:pPr>
              <a:t>‹#›</a:t>
            </a:fld>
            <a:endParaRPr lang="en-IN" alt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50" r:id="rId1"/>
    <p:sldLayoutId id="2147485336" r:id="rId2"/>
    <p:sldLayoutId id="2147485337" r:id="rId3"/>
    <p:sldLayoutId id="2147485338" r:id="rId4"/>
    <p:sldLayoutId id="2147485339" r:id="rId5"/>
    <p:sldLayoutId id="2147485340" r:id="rId6"/>
    <p:sldLayoutId id="2147485341" r:id="rId7"/>
    <p:sldLayoutId id="2147485342" r:id="rId8"/>
    <p:sldLayoutId id="2147485343" r:id="rId9"/>
    <p:sldLayoutId id="2147485344" r:id="rId10"/>
    <p:sldLayoutId id="2147485345" r:id="rId11"/>
    <p:sldLayoutId id="2147485346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65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65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folHlink"/>
        </a:buClr>
        <a:buSzPct val="65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1.png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1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1.png"/><Relationship Id="rId2" Type="http://schemas.microsoft.com/office/2007/relationships/media" Target="../media/media3.m4a"/><Relationship Id="rId1" Type="http://schemas.openxmlformats.org/officeDocument/2006/relationships/tags" Target="../tags/tag1.xml"/><Relationship Id="rId6" Type="http://schemas.openxmlformats.org/officeDocument/2006/relationships/image" Target="../media/image2.jpe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jpe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audio" Target="../media/media7.m4a"/><Relationship Id="rId7" Type="http://schemas.openxmlformats.org/officeDocument/2006/relationships/image" Target="../media/image5.jpeg"/><Relationship Id="rId2" Type="http://schemas.microsoft.com/office/2007/relationships/media" Target="../media/media7.m4a"/><Relationship Id="rId1" Type="http://schemas.openxmlformats.org/officeDocument/2006/relationships/tags" Target="../tags/tag2.xml"/><Relationship Id="rId6" Type="http://schemas.openxmlformats.org/officeDocument/2006/relationships/image" Target="../media/image4.jpe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itle 1">
            <a:extLst>
              <a:ext uri="{FF2B5EF4-FFF2-40B4-BE49-F238E27FC236}">
                <a16:creationId xmlns:a16="http://schemas.microsoft.com/office/drawing/2014/main" id="{939772B5-A41D-4508-B9FF-50E45AB5F7C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6870700" cy="914400"/>
          </a:xfrm>
        </p:spPr>
        <p:txBody>
          <a:bodyPr/>
          <a:lstStyle/>
          <a:p>
            <a:r>
              <a:rPr lang="en-US" altLang="en-US" b="1" u="sng">
                <a:solidFill>
                  <a:srgbClr val="C00000"/>
                </a:solidFill>
              </a:rPr>
              <a:t>Basic principles</a:t>
            </a:r>
          </a:p>
        </p:txBody>
      </p:sp>
      <p:sp>
        <p:nvSpPr>
          <p:cNvPr id="67587" name="Content Placeholder 2">
            <a:extLst>
              <a:ext uri="{FF2B5EF4-FFF2-40B4-BE49-F238E27FC236}">
                <a16:creationId xmlns:a16="http://schemas.microsoft.com/office/drawing/2014/main" id="{029641BE-6D44-4B57-BCEB-B4873951F83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914400" y="1371600"/>
            <a:ext cx="7696200" cy="533400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en-US"/>
              <a:t>1. Selection of desired DNA fragment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/>
              <a:t>2.Insertion of the selected DNA into a cloning vector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>
                <a:solidFill>
                  <a:srgbClr val="0C43B0"/>
                </a:solidFill>
              </a:rPr>
              <a:t>3. Introduction of the recombinant vectors into host cells</a:t>
            </a:r>
          </a:p>
          <a:p>
            <a:pPr>
              <a:lnSpc>
                <a:spcPct val="150000"/>
              </a:lnSpc>
            </a:pPr>
            <a:endParaRPr lang="en-US" altLang="en-US"/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5375172-41DF-4366-9171-16E8CA27E15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65"/>
    </mc:Choice>
    <mc:Fallback xmlns="">
      <p:transition spd="slow" advTm="82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>
            <a:extLst>
              <a:ext uri="{FF2B5EF4-FFF2-40B4-BE49-F238E27FC236}">
                <a16:creationId xmlns:a16="http://schemas.microsoft.com/office/drawing/2014/main" id="{B9ED0E90-0F74-4090-993F-E93147D9AFB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i="1" u="sng">
                <a:solidFill>
                  <a:srgbClr val="C00000"/>
                </a:solidFill>
                <a:latin typeface="Comic Sans MS" panose="030F0702030302020204" pitchFamily="66" charset="0"/>
              </a:rPr>
              <a:t>Library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89408C-0225-480B-A057-9107A146A1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295400"/>
            <a:ext cx="8534400" cy="4754563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i="1" dirty="0">
                <a:solidFill>
                  <a:schemeClr val="accent6">
                    <a:lumMod val="10000"/>
                  </a:schemeClr>
                </a:solidFill>
                <a:latin typeface="Comic Sans MS" panose="030F0702030302020204" pitchFamily="66" charset="0"/>
              </a:rPr>
              <a:t>A collection of the different recombinant clones</a:t>
            </a:r>
          </a:p>
          <a:p>
            <a:pPr>
              <a:lnSpc>
                <a:spcPct val="150000"/>
              </a:lnSpc>
              <a:defRPr/>
            </a:pPr>
            <a:r>
              <a:rPr lang="en-US" i="1" dirty="0">
                <a:solidFill>
                  <a:srgbClr val="0C43B0"/>
                </a:solidFill>
                <a:latin typeface="Comic Sans MS" panose="030F0702030302020204" pitchFamily="66" charset="0"/>
              </a:rPr>
              <a:t>Genomic library – From the total DNA of a cell line or tissue</a:t>
            </a:r>
          </a:p>
          <a:p>
            <a:pPr>
              <a:lnSpc>
                <a:spcPct val="150000"/>
              </a:lnSpc>
              <a:defRPr/>
            </a:pPr>
            <a:r>
              <a:rPr lang="en-US" i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cDNA</a:t>
            </a:r>
            <a:r>
              <a:rPr lang="en-US" i="1" dirty="0">
                <a:solidFill>
                  <a:srgbClr val="FF0000"/>
                </a:solidFill>
                <a:latin typeface="Comic Sans MS" panose="030F0702030302020204" pitchFamily="66" charset="0"/>
              </a:rPr>
              <a:t> library – Complementary DNA copies of the population of mRNAs </a:t>
            </a:r>
          </a:p>
          <a:p>
            <a:pPr>
              <a:lnSpc>
                <a:spcPct val="150000"/>
              </a:lnSpc>
              <a:defRPr/>
            </a:pPr>
            <a:endParaRPr lang="en-US" i="1" dirty="0">
              <a:solidFill>
                <a:schemeClr val="accent6">
                  <a:lumMod val="1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5252EA7C-1A5E-455C-9C64-DC9D96A5FE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411"/>
    </mc:Choice>
    <mc:Fallback xmlns="">
      <p:transition spd="slow" advTm="554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>
            <a:extLst>
              <a:ext uri="{FF2B5EF4-FFF2-40B4-BE49-F238E27FC236}">
                <a16:creationId xmlns:a16="http://schemas.microsoft.com/office/drawing/2014/main" id="{09000E49-7A3D-45B9-9850-9DE4D8AF67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i="1" u="sng">
                <a:solidFill>
                  <a:srgbClr val="C00000"/>
                </a:solidFill>
                <a:latin typeface="Comic Sans MS" panose="030F0702030302020204" pitchFamily="66" charset="0"/>
              </a:rPr>
              <a:t>Applications </a:t>
            </a:r>
          </a:p>
        </p:txBody>
      </p:sp>
      <p:sp>
        <p:nvSpPr>
          <p:cNvPr id="88067" name="Content Placeholder 2">
            <a:extLst>
              <a:ext uri="{FF2B5EF4-FFF2-40B4-BE49-F238E27FC236}">
                <a16:creationId xmlns:a16="http://schemas.microsoft.com/office/drawing/2014/main" id="{BAB65FBF-C7A2-4969-AF5C-7B24EE29196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95400"/>
            <a:ext cx="8382000" cy="48307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>
                <a:latin typeface="Comic Sans MS" panose="030F0702030302020204" pitchFamily="66" charset="0"/>
              </a:rPr>
              <a:t>Quantitative preparation of biomolecules </a:t>
            </a:r>
          </a:p>
          <a:p>
            <a:pPr>
              <a:lnSpc>
                <a:spcPct val="150000"/>
              </a:lnSpc>
            </a:pPr>
            <a:r>
              <a:rPr lang="en-US" altLang="en-US">
                <a:latin typeface="Comic Sans MS" panose="030F0702030302020204" pitchFamily="66" charset="0"/>
              </a:rPr>
              <a:t>Elimination of risk of contamination</a:t>
            </a:r>
          </a:p>
          <a:p>
            <a:pPr>
              <a:lnSpc>
                <a:spcPct val="150000"/>
              </a:lnSpc>
            </a:pPr>
            <a:r>
              <a:rPr lang="en-US" altLang="en-US">
                <a:latin typeface="Comic Sans MS" panose="030F0702030302020204" pitchFamily="66" charset="0"/>
              </a:rPr>
              <a:t>Specific probes for diagnosis of diseases</a:t>
            </a:r>
          </a:p>
          <a:p>
            <a:pPr>
              <a:lnSpc>
                <a:spcPct val="150000"/>
              </a:lnSpc>
            </a:pPr>
            <a:r>
              <a:rPr lang="en-US" altLang="en-US">
                <a:latin typeface="Comic Sans MS" panose="030F0702030302020204" pitchFamily="66" charset="0"/>
              </a:rPr>
              <a:t>Gene therapy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7197BC0-4B52-4245-902B-BDA4C614935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94"/>
    </mc:Choice>
    <mc:Fallback xmlns="">
      <p:transition spd="slow" advTm="7339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itle 1">
            <a:extLst>
              <a:ext uri="{FF2B5EF4-FFF2-40B4-BE49-F238E27FC236}">
                <a16:creationId xmlns:a16="http://schemas.microsoft.com/office/drawing/2014/main" id="{ECCAC41E-E5E4-4E17-8739-D174FAFB6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42913" y="103188"/>
            <a:ext cx="8243887" cy="887412"/>
          </a:xfrm>
        </p:spPr>
        <p:txBody>
          <a:bodyPr/>
          <a:lstStyle/>
          <a:p>
            <a:r>
              <a:rPr lang="en-US" altLang="en-US" b="1" i="1" u="sng">
                <a:solidFill>
                  <a:srgbClr val="C00000"/>
                </a:solidFill>
                <a:latin typeface="Comic Sans MS" panose="030F0702030302020204" pitchFamily="66" charset="0"/>
              </a:rPr>
              <a:t>Diagnosis of diseases</a:t>
            </a:r>
          </a:p>
        </p:txBody>
      </p:sp>
      <p:sp>
        <p:nvSpPr>
          <p:cNvPr id="90115" name="Content Placeholder 2">
            <a:extLst>
              <a:ext uri="{FF2B5EF4-FFF2-40B4-BE49-F238E27FC236}">
                <a16:creationId xmlns:a16="http://schemas.microsoft.com/office/drawing/2014/main" id="{89677FBD-3215-4F66-B844-984ECA7FC60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1219200"/>
            <a:ext cx="8382000" cy="483711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altLang="en-US" sz="3000">
                <a:solidFill>
                  <a:srgbClr val="0C43B0"/>
                </a:solidFill>
                <a:latin typeface="Comic Sans MS" panose="030F0702030302020204" pitchFamily="66" charset="0"/>
              </a:rPr>
              <a:t>Antenatal</a:t>
            </a:r>
            <a:r>
              <a:rPr lang="en-US" altLang="en-US" sz="3000">
                <a:latin typeface="Comic Sans MS" panose="030F0702030302020204" pitchFamily="66" charset="0"/>
              </a:rPr>
              <a:t> diagnosis of genetic diseases</a:t>
            </a:r>
          </a:p>
          <a:p>
            <a:pPr>
              <a:lnSpc>
                <a:spcPct val="150000"/>
              </a:lnSpc>
            </a:pPr>
            <a:r>
              <a:rPr lang="en-US" altLang="en-US" sz="3000">
                <a:latin typeface="Comic Sans MS" panose="030F0702030302020204" pitchFamily="66" charset="0"/>
              </a:rPr>
              <a:t>Identify </a:t>
            </a:r>
            <a:r>
              <a:rPr lang="en-US" altLang="en-US" sz="3000">
                <a:solidFill>
                  <a:srgbClr val="0C43B0"/>
                </a:solidFill>
                <a:latin typeface="Comic Sans MS" panose="030F0702030302020204" pitchFamily="66" charset="0"/>
              </a:rPr>
              <a:t>viral particles or bacterial DNA </a:t>
            </a:r>
            <a:r>
              <a:rPr lang="en-US" altLang="en-US" sz="3000">
                <a:latin typeface="Comic Sans MS" panose="030F0702030302020204" pitchFamily="66" charset="0"/>
              </a:rPr>
              <a:t>in suspected blood or tissue</a:t>
            </a:r>
          </a:p>
          <a:p>
            <a:pPr>
              <a:lnSpc>
                <a:spcPct val="150000"/>
              </a:lnSpc>
            </a:pPr>
            <a:r>
              <a:rPr lang="en-US" altLang="en-US" sz="3000">
                <a:latin typeface="Comic Sans MS" panose="030F0702030302020204" pitchFamily="66" charset="0"/>
              </a:rPr>
              <a:t>Detect activation of </a:t>
            </a:r>
            <a:r>
              <a:rPr lang="en-US" altLang="en-US" sz="3000">
                <a:solidFill>
                  <a:srgbClr val="0C43B0"/>
                </a:solidFill>
                <a:latin typeface="Comic Sans MS" panose="030F0702030302020204" pitchFamily="66" charset="0"/>
              </a:rPr>
              <a:t>oncogenes</a:t>
            </a:r>
            <a:r>
              <a:rPr lang="en-US" altLang="en-US" sz="3000">
                <a:latin typeface="Comic Sans MS" panose="030F0702030302020204" pitchFamily="66" charset="0"/>
              </a:rPr>
              <a:t> in cancer</a:t>
            </a:r>
          </a:p>
          <a:p>
            <a:pPr>
              <a:lnSpc>
                <a:spcPct val="150000"/>
              </a:lnSpc>
            </a:pPr>
            <a:r>
              <a:rPr lang="en-US" altLang="en-US" sz="3000">
                <a:latin typeface="Comic Sans MS" panose="030F0702030302020204" pitchFamily="66" charset="0"/>
              </a:rPr>
              <a:t>To identify </a:t>
            </a:r>
            <a:r>
              <a:rPr lang="en-US" altLang="en-US" sz="3000">
                <a:solidFill>
                  <a:srgbClr val="0C43B0"/>
                </a:solidFill>
                <a:latin typeface="Comic Sans MS" panose="030F0702030302020204" pitchFamily="66" charset="0"/>
              </a:rPr>
              <a:t>mutations </a:t>
            </a:r>
            <a:r>
              <a:rPr lang="en-US" altLang="en-US" sz="3000">
                <a:latin typeface="Comic Sans MS" panose="030F0702030302020204" pitchFamily="66" charset="0"/>
              </a:rPr>
              <a:t>in genes and for pedigree analysis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CC7BC67-05ED-4EAF-B8AA-DE68327363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521"/>
    </mc:Choice>
    <mc:Fallback xmlns="">
      <p:transition spd="slow" advTm="465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itle 1">
            <a:extLst>
              <a:ext uri="{FF2B5EF4-FFF2-40B4-BE49-F238E27FC236}">
                <a16:creationId xmlns:a16="http://schemas.microsoft.com/office/drawing/2014/main" id="{D3EC12B5-8F4C-4C63-9FBD-229E2A7C46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en-IN" altLang="en-US" sz="4000">
                <a:solidFill>
                  <a:srgbClr val="C00000"/>
                </a:solidFill>
                <a:latin typeface="Comic Sans MS" panose="030F0702030302020204" pitchFamily="66" charset="0"/>
              </a:rPr>
              <a:t>Proteins produced by rDNA</a:t>
            </a:r>
          </a:p>
        </p:txBody>
      </p:sp>
      <p:sp>
        <p:nvSpPr>
          <p:cNvPr id="92163" name="Content Placeholder 2">
            <a:extLst>
              <a:ext uri="{FF2B5EF4-FFF2-40B4-BE49-F238E27FC236}">
                <a16:creationId xmlns:a16="http://schemas.microsoft.com/office/drawing/2014/main" id="{22C26699-674A-4CE4-8A87-FAA6ABE4FD7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914400"/>
            <a:ext cx="8458200" cy="4906963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IN" altLang="en-US" sz="2800">
                <a:latin typeface="Comic Sans MS" panose="030F0702030302020204" pitchFamily="66" charset="0"/>
              </a:rPr>
              <a:t>Recombinant human insulin</a:t>
            </a:r>
          </a:p>
          <a:p>
            <a:pPr>
              <a:lnSpc>
                <a:spcPct val="150000"/>
              </a:lnSpc>
            </a:pPr>
            <a:r>
              <a:rPr lang="en-IN" altLang="en-US" sz="2800">
                <a:latin typeface="Comic Sans MS" panose="030F0702030302020204" pitchFamily="66" charset="0"/>
              </a:rPr>
              <a:t>Recombinant Human Growth Hormone, FSH</a:t>
            </a:r>
          </a:p>
          <a:p>
            <a:pPr>
              <a:lnSpc>
                <a:spcPct val="150000"/>
              </a:lnSpc>
            </a:pPr>
            <a:r>
              <a:rPr lang="en-IN" altLang="en-US" sz="2800">
                <a:latin typeface="Comic Sans MS" panose="030F0702030302020204" pitchFamily="66" charset="0"/>
              </a:rPr>
              <a:t>Recombinant Blood clotting factor VIII, IX</a:t>
            </a:r>
          </a:p>
          <a:p>
            <a:pPr>
              <a:lnSpc>
                <a:spcPct val="150000"/>
              </a:lnSpc>
            </a:pPr>
            <a:r>
              <a:rPr lang="en-IN" altLang="en-US" sz="2800">
                <a:latin typeface="Comic Sans MS" panose="030F0702030302020204" pitchFamily="66" charset="0"/>
              </a:rPr>
              <a:t>Recombinant Hepatitis B vaccine, HPV vaccine</a:t>
            </a:r>
          </a:p>
          <a:p>
            <a:pPr>
              <a:lnSpc>
                <a:spcPct val="150000"/>
              </a:lnSpc>
            </a:pPr>
            <a:r>
              <a:rPr lang="en-IN" altLang="en-US" sz="2800">
                <a:latin typeface="Comic Sans MS" panose="030F0702030302020204" pitchFamily="66" charset="0"/>
              </a:rPr>
              <a:t>Cytokines, growth factors</a:t>
            </a:r>
          </a:p>
          <a:p>
            <a:pPr>
              <a:lnSpc>
                <a:spcPct val="150000"/>
              </a:lnSpc>
            </a:pPr>
            <a:r>
              <a:rPr lang="en-IN" altLang="en-US" sz="2800">
                <a:latin typeface="Comic Sans MS" panose="030F0702030302020204" pitchFamily="66" charset="0"/>
              </a:rPr>
              <a:t>Monoclonal antibodies</a:t>
            </a:r>
          </a:p>
          <a:p>
            <a:pPr>
              <a:lnSpc>
                <a:spcPct val="150000"/>
              </a:lnSpc>
            </a:pPr>
            <a:r>
              <a:rPr lang="en-IN" altLang="en-US" sz="2800">
                <a:latin typeface="Comic Sans MS" panose="030F0702030302020204" pitchFamily="66" charset="0"/>
              </a:rPr>
              <a:t>Recombinant enzymes(Acid alpha glucosidase)</a:t>
            </a:r>
          </a:p>
          <a:p>
            <a:pPr>
              <a:lnSpc>
                <a:spcPct val="150000"/>
              </a:lnSpc>
            </a:pPr>
            <a:r>
              <a:rPr lang="en-IN" altLang="en-US" sz="2800">
                <a:latin typeface="Comic Sans MS" panose="030F0702030302020204" pitchFamily="66" charset="0"/>
              </a:rPr>
              <a:t>Recombinant HIV protein(HIV ELISA)</a:t>
            </a:r>
          </a:p>
          <a:p>
            <a:pPr>
              <a:lnSpc>
                <a:spcPct val="150000"/>
              </a:lnSpc>
            </a:pPr>
            <a:endParaRPr lang="en-IN" altLang="en-US" sz="2800"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0851339-21F4-446B-8C46-87239478426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138"/>
    </mc:Choice>
    <mc:Fallback xmlns="">
      <p:transition spd="slow" advTm="571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itle 1">
            <a:extLst>
              <a:ext uri="{FF2B5EF4-FFF2-40B4-BE49-F238E27FC236}">
                <a16:creationId xmlns:a16="http://schemas.microsoft.com/office/drawing/2014/main" id="{A481979F-CFE3-40CC-9942-28902AABAE3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IN" altLang="en-US" i="1">
                <a:solidFill>
                  <a:srgbClr val="C00000"/>
                </a:solidFill>
                <a:latin typeface="Comic Sans MS" panose="030F0702030302020204" pitchFamily="66" charset="0"/>
              </a:rPr>
              <a:t>To summarize….</a:t>
            </a:r>
          </a:p>
        </p:txBody>
      </p:sp>
      <p:pic>
        <p:nvPicPr>
          <p:cNvPr id="93187" name="Content Placeholder 4">
            <a:extLst>
              <a:ext uri="{FF2B5EF4-FFF2-40B4-BE49-F238E27FC236}">
                <a16:creationId xmlns:a16="http://schemas.microsoft.com/office/drawing/2014/main" id="{F5880EAC-CBBB-47EE-9079-571D2AF6386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663" y="1933575"/>
            <a:ext cx="7856537" cy="44196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1824779-4410-4D9E-93BC-760E114064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421"/>
    </mc:Choice>
    <mc:Fallback xmlns="">
      <p:transition spd="slow" advTm="564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210" name="Content Placeholder 3" descr="gfrecombinant.gif">
            <a:extLst>
              <a:ext uri="{FF2B5EF4-FFF2-40B4-BE49-F238E27FC236}">
                <a16:creationId xmlns:a16="http://schemas.microsoft.com/office/drawing/2014/main" id="{1B366F2B-DABF-4791-8552-C75398E6C95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04800"/>
            <a:ext cx="9144000" cy="65532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8D02C33-6ACE-4E7B-BD52-900EEADD9E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135"/>
    </mc:Choice>
    <mc:Fallback xmlns="">
      <p:transition spd="slow" advTm="51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itle 1">
            <a:extLst>
              <a:ext uri="{FF2B5EF4-FFF2-40B4-BE49-F238E27FC236}">
                <a16:creationId xmlns:a16="http://schemas.microsoft.com/office/drawing/2014/main" id="{B5B43840-16FB-4C2A-A5A1-CA80B945908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-609600"/>
            <a:ext cx="6870700" cy="1600200"/>
          </a:xfrm>
        </p:spPr>
        <p:txBody>
          <a:bodyPr/>
          <a:lstStyle/>
          <a:p>
            <a:r>
              <a:rPr lang="en-IN" altLang="en-US">
                <a:solidFill>
                  <a:srgbClr val="C00000"/>
                </a:solidFill>
              </a:rPr>
              <a:t>Possible questions…</a:t>
            </a:r>
          </a:p>
        </p:txBody>
      </p:sp>
      <p:sp>
        <p:nvSpPr>
          <p:cNvPr id="96259" name="Content Placeholder 2">
            <a:extLst>
              <a:ext uri="{FF2B5EF4-FFF2-40B4-BE49-F238E27FC236}">
                <a16:creationId xmlns:a16="http://schemas.microsoft.com/office/drawing/2014/main" id="{148D053E-1953-48B9-B42B-07DF5C05CCE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524000"/>
            <a:ext cx="7696200" cy="3962400"/>
          </a:xfrm>
        </p:spPr>
        <p:txBody>
          <a:bodyPr/>
          <a:lstStyle/>
          <a:p>
            <a:r>
              <a:rPr lang="en-IN" altLang="en-US">
                <a:solidFill>
                  <a:srgbClr val="0C43B0"/>
                </a:solidFill>
              </a:rPr>
              <a:t>Essay </a:t>
            </a:r>
            <a:br>
              <a:rPr lang="en-IN" altLang="en-US"/>
            </a:br>
            <a:r>
              <a:rPr lang="en-IN" altLang="en-US"/>
              <a:t>Describe in detail the rDNA technology and add a note on the applications of the technique.</a:t>
            </a:r>
            <a:br>
              <a:rPr lang="en-IN" altLang="en-US"/>
            </a:br>
            <a:endParaRPr lang="en-IN" altLang="en-US"/>
          </a:p>
          <a:p>
            <a:r>
              <a:rPr lang="en-IN" altLang="en-US">
                <a:solidFill>
                  <a:srgbClr val="0C43B0"/>
                </a:solidFill>
              </a:rPr>
              <a:t>Short notes/2 marks</a:t>
            </a:r>
            <a:br>
              <a:rPr lang="en-IN" altLang="en-US"/>
            </a:br>
            <a:r>
              <a:rPr lang="en-IN" altLang="en-US"/>
              <a:t>  Restriction endonucleases with examples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4AFCAB9-3620-47EF-9804-786B930368C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278"/>
    </mc:Choice>
    <mc:Fallback xmlns="">
      <p:transition spd="slow" advTm="342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Content Placeholder 2">
            <a:extLst>
              <a:ext uri="{FF2B5EF4-FFF2-40B4-BE49-F238E27FC236}">
                <a16:creationId xmlns:a16="http://schemas.microsoft.com/office/drawing/2014/main" id="{7A589265-2BE8-4FF2-B877-5BE13B16314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00200" y="2133600"/>
            <a:ext cx="7696200" cy="3657600"/>
          </a:xfrm>
        </p:spPr>
        <p:txBody>
          <a:bodyPr/>
          <a:lstStyle/>
          <a:p>
            <a:pPr marL="0" indent="0">
              <a:buFontTx/>
              <a:buNone/>
            </a:pPr>
            <a:r>
              <a:rPr lang="en-IN" altLang="en-US" sz="8000" i="1">
                <a:solidFill>
                  <a:srgbClr val="0C43B0"/>
                </a:solidFill>
              </a:rPr>
              <a:t>Thank you…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318BC067-6A5D-4954-A933-B0D6D1CA6A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8"/>
    </mc:Choice>
    <mc:Fallback xmlns="">
      <p:transition spd="slow" advTm="43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itle 1">
            <a:extLst>
              <a:ext uri="{FF2B5EF4-FFF2-40B4-BE49-F238E27FC236}">
                <a16:creationId xmlns:a16="http://schemas.microsoft.com/office/drawing/2014/main" id="{C0E09F22-AF90-4E6F-B0FB-C75EE37F5DC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C00000"/>
                </a:solidFill>
                <a:latin typeface="Comic Sans MS" panose="030F0702030302020204" pitchFamily="66" charset="0"/>
              </a:rPr>
              <a:t>Methods of Gene transfer</a:t>
            </a:r>
            <a:br>
              <a:rPr lang="en-US" altLang="en-US">
                <a:solidFill>
                  <a:srgbClr val="C00000"/>
                </a:solidFill>
                <a:latin typeface="Comic Sans MS" panose="030F0702030302020204" pitchFamily="66" charset="0"/>
              </a:rPr>
            </a:br>
            <a:endParaRPr lang="en-US" altLang="en-US">
              <a:solidFill>
                <a:srgbClr val="C0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9635" name="Content Placeholder 2">
            <a:extLst>
              <a:ext uri="{FF2B5EF4-FFF2-40B4-BE49-F238E27FC236}">
                <a16:creationId xmlns:a16="http://schemas.microsoft.com/office/drawing/2014/main" id="{DA717F16-5AD9-4E2A-8E38-6DC44B25749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04800" y="990600"/>
            <a:ext cx="8382000" cy="4913313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en-US" b="1" u="sng">
                <a:solidFill>
                  <a:srgbClr val="0C43B0"/>
                </a:solidFill>
                <a:latin typeface="Comic Sans MS" panose="030F0702030302020204" pitchFamily="66" charset="0"/>
              </a:rPr>
              <a:t>Introducing a foreign DNA (the gene) into the cells</a:t>
            </a:r>
          </a:p>
          <a:p>
            <a:pPr>
              <a:lnSpc>
                <a:spcPct val="150000"/>
              </a:lnSpc>
            </a:pPr>
            <a:r>
              <a:rPr lang="en-US" altLang="en-US" b="1">
                <a:solidFill>
                  <a:srgbClr val="FF9933"/>
                </a:solidFill>
                <a:latin typeface="Comic Sans MS" panose="030F0702030302020204" pitchFamily="66" charset="0"/>
              </a:rPr>
              <a:t>Transformation</a:t>
            </a:r>
          </a:p>
          <a:p>
            <a:pPr>
              <a:lnSpc>
                <a:spcPct val="150000"/>
              </a:lnSpc>
            </a:pPr>
            <a:r>
              <a:rPr lang="en-US" altLang="en-US">
                <a:latin typeface="Comic Sans MS" panose="030F0702030302020204" pitchFamily="66" charset="0"/>
              </a:rPr>
              <a:t>Conjugation</a:t>
            </a:r>
          </a:p>
          <a:p>
            <a:pPr>
              <a:lnSpc>
                <a:spcPct val="150000"/>
              </a:lnSpc>
            </a:pPr>
            <a:r>
              <a:rPr lang="en-US" altLang="en-US">
                <a:latin typeface="Comic Sans MS" panose="030F0702030302020204" pitchFamily="66" charset="0"/>
              </a:rPr>
              <a:t>Electroporation </a:t>
            </a:r>
          </a:p>
          <a:p>
            <a:pPr>
              <a:lnSpc>
                <a:spcPct val="150000"/>
              </a:lnSpc>
            </a:pPr>
            <a:r>
              <a:rPr lang="en-US" altLang="en-US">
                <a:latin typeface="Comic Sans MS" panose="030F0702030302020204" pitchFamily="66" charset="0"/>
              </a:rPr>
              <a:t>Liposome mediated gene transfer</a:t>
            </a:r>
          </a:p>
          <a:p>
            <a:pPr>
              <a:lnSpc>
                <a:spcPct val="150000"/>
              </a:lnSpc>
            </a:pPr>
            <a:r>
              <a:rPr lang="en-US" altLang="en-US">
                <a:latin typeface="Comic Sans MS" panose="030F0702030302020204" pitchFamily="66" charset="0"/>
              </a:rPr>
              <a:t>Direct transfer of DNA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9B73B1EF-2824-4D15-A84E-408F430A28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146"/>
    </mc:Choice>
    <mc:Fallback xmlns="">
      <p:transition spd="slow" advTm="24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itle 1">
            <a:extLst>
              <a:ext uri="{FF2B5EF4-FFF2-40B4-BE49-F238E27FC236}">
                <a16:creationId xmlns:a16="http://schemas.microsoft.com/office/drawing/2014/main" id="{3E1E7E65-D2E9-4792-A083-AE9F1AA5A42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8915400" cy="1143000"/>
          </a:xfrm>
        </p:spPr>
        <p:txBody>
          <a:bodyPr/>
          <a:lstStyle/>
          <a:p>
            <a:r>
              <a:rPr lang="en-US" altLang="en-US" sz="4000">
                <a:solidFill>
                  <a:srgbClr val="C00000"/>
                </a:solidFill>
                <a:latin typeface="Comic Sans MS" panose="030F0702030302020204" pitchFamily="66" charset="0"/>
              </a:rPr>
              <a:t>Transfection of vector into the host</a:t>
            </a:r>
          </a:p>
        </p:txBody>
      </p:sp>
      <p:pic>
        <p:nvPicPr>
          <p:cNvPr id="4" name="Picture 6" descr="C:\My Documents\未命名 -3.jpg">
            <a:extLst>
              <a:ext uri="{FF2B5EF4-FFF2-40B4-BE49-F238E27FC236}">
                <a16:creationId xmlns:a16="http://schemas.microsoft.com/office/drawing/2014/main" id="{76AF3AB2-2813-4FF4-929C-27A7035738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46188" y="1600200"/>
            <a:ext cx="6651625" cy="4456113"/>
          </a:xfrm>
          <a:noFill/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2A899DF9-0094-4B90-A43D-19A70C258B1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677"/>
    </mc:Choice>
    <mc:Fallback xmlns="">
      <p:transition spd="slow" advTm="476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Content Placeholder 2">
            <a:extLst>
              <a:ext uri="{FF2B5EF4-FFF2-40B4-BE49-F238E27FC236}">
                <a16:creationId xmlns:a16="http://schemas.microsoft.com/office/drawing/2014/main" id="{467E2F8B-F326-41BD-B5C0-6F99DE0CE12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696200" cy="518160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en-US">
                <a:solidFill>
                  <a:srgbClr val="0C43B0"/>
                </a:solidFill>
              </a:rPr>
              <a:t>4. Multiplication and selection of clones with recombinant molecules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/>
              <a:t>5. Expression of the gene to produce the desired product</a:t>
            </a:r>
          </a:p>
        </p:txBody>
      </p:sp>
      <p:sp>
        <p:nvSpPr>
          <p:cNvPr id="73731" name="Title 1">
            <a:extLst>
              <a:ext uri="{FF2B5EF4-FFF2-40B4-BE49-F238E27FC236}">
                <a16:creationId xmlns:a16="http://schemas.microsoft.com/office/drawing/2014/main" id="{82BDE112-4AB2-424C-B1CB-631EF840F0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6870700" cy="914400"/>
          </a:xfrm>
        </p:spPr>
        <p:txBody>
          <a:bodyPr/>
          <a:lstStyle/>
          <a:p>
            <a:r>
              <a:rPr lang="en-US" altLang="en-US" b="1" u="sng">
                <a:solidFill>
                  <a:srgbClr val="C00000"/>
                </a:solidFill>
              </a:rPr>
              <a:t>Basic principles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ED4A776-3490-4352-B941-BAA3165F71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900"/>
    </mc:Choice>
    <mc:Fallback xmlns="">
      <p:transition spd="slow" advTm="25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9561CC-EB5E-4252-A266-E409EDDF7F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524000"/>
            <a:ext cx="8839200" cy="4830763"/>
          </a:xfrm>
        </p:spPr>
        <p:txBody>
          <a:bodyPr/>
          <a:lstStyle/>
          <a:p>
            <a:pPr>
              <a:buFont typeface="Wingdings" panose="05000000000000000000" pitchFamily="2" charset="2"/>
              <a:buNone/>
              <a:defRPr/>
            </a:pPr>
            <a:r>
              <a:rPr lang="en-US" sz="5400" dirty="0">
                <a:latin typeface="Comic Sans MS" panose="030F0702030302020204" pitchFamily="66" charset="0"/>
              </a:rPr>
              <a:t>4. Cloning of </a:t>
            </a:r>
            <a:r>
              <a:rPr lang="en-US" sz="5400" dirty="0" err="1">
                <a:latin typeface="Comic Sans MS" panose="030F0702030302020204" pitchFamily="66" charset="0"/>
              </a:rPr>
              <a:t>chimeric</a:t>
            </a:r>
            <a:r>
              <a:rPr lang="en-US" sz="5400" dirty="0">
                <a:latin typeface="Comic Sans MS" panose="030F0702030302020204" pitchFamily="66" charset="0"/>
              </a:rPr>
              <a:t> DNA </a:t>
            </a:r>
          </a:p>
        </p:txBody>
      </p:sp>
      <p:pic>
        <p:nvPicPr>
          <p:cNvPr id="75779" name="Picture 3" descr="images (4).jpg">
            <a:extLst>
              <a:ext uri="{FF2B5EF4-FFF2-40B4-BE49-F238E27FC236}">
                <a16:creationId xmlns:a16="http://schemas.microsoft.com/office/drawing/2014/main" id="{E5D81A8E-B2DF-4467-9C85-56DFD79257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352800"/>
            <a:ext cx="563880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88B2B8D3-CF15-42E5-B0BE-EF68A9E4E2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55"/>
    </mc:Choice>
    <mc:Fallback xmlns="">
      <p:transition spd="slow" advTm="69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>
            <a:extLst>
              <a:ext uri="{FF2B5EF4-FFF2-40B4-BE49-F238E27FC236}">
                <a16:creationId xmlns:a16="http://schemas.microsoft.com/office/drawing/2014/main" id="{825919CE-44CA-4B82-A898-1D42C6352A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04800" y="304800"/>
            <a:ext cx="8534400" cy="990600"/>
          </a:xfrm>
        </p:spPr>
        <p:txBody>
          <a:bodyPr/>
          <a:lstStyle/>
          <a:p>
            <a:pPr algn="l" eaLnBrk="1" hangingPunct="1"/>
            <a:r>
              <a:rPr lang="en-US" altLang="en-US" sz="4000">
                <a:solidFill>
                  <a:srgbClr val="C00000"/>
                </a:solidFill>
                <a:latin typeface="Comic Sans MS" panose="030F0702030302020204" pitchFamily="66" charset="0"/>
              </a:rPr>
              <a:t> </a:t>
            </a:r>
            <a:r>
              <a:rPr lang="en-US" altLang="en-US" sz="4000" i="1">
                <a:solidFill>
                  <a:srgbClr val="C00000"/>
                </a:solidFill>
                <a:latin typeface="Comic Sans MS" panose="030F0702030302020204" pitchFamily="66" charset="0"/>
              </a:rPr>
              <a:t>What Does It Mean:“To Clone”?</a:t>
            </a:r>
          </a:p>
        </p:txBody>
      </p:sp>
      <p:sp>
        <p:nvSpPr>
          <p:cNvPr id="77827" name="Rectangle 3">
            <a:extLst>
              <a:ext uri="{FF2B5EF4-FFF2-40B4-BE49-F238E27FC236}">
                <a16:creationId xmlns:a16="http://schemas.microsoft.com/office/drawing/2014/main" id="{DCBE7267-7B94-4AD8-9047-7EA1AE02B4D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228600" y="1676400"/>
            <a:ext cx="8577263" cy="5443538"/>
          </a:xfrm>
        </p:spPr>
        <p:txBody>
          <a:bodyPr/>
          <a:lstStyle/>
          <a:p>
            <a:pPr eaLnBrk="1" hangingPunct="1">
              <a:lnSpc>
                <a:spcPct val="150000"/>
              </a:lnSpc>
              <a:buFontTx/>
              <a:buNone/>
            </a:pPr>
            <a:r>
              <a:rPr lang="en-US" altLang="en-US" sz="2800" i="1">
                <a:solidFill>
                  <a:srgbClr val="002060"/>
                </a:solidFill>
                <a:latin typeface="Comic Sans MS" panose="030F0702030302020204" pitchFamily="66" charset="0"/>
              </a:rPr>
              <a:t>    </a:t>
            </a:r>
            <a:r>
              <a:rPr lang="en-US" altLang="en-US" sz="2800" b="1" i="1">
                <a:solidFill>
                  <a:srgbClr val="FF0000"/>
                </a:solidFill>
                <a:latin typeface="Comic Sans MS" panose="030F0702030302020204" pitchFamily="66" charset="0"/>
              </a:rPr>
              <a:t>Clone: A large population of molecules or cells, all identical to an original molecule or cell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Cloned gene can be a normal copy of a gene </a:t>
            </a:r>
            <a:br>
              <a:rPr lang="en-US" altLang="en-US" sz="280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US" alt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    (= “wild type”).</a:t>
            </a:r>
          </a:p>
          <a:p>
            <a:pPr eaLnBrk="1" hangingPunct="1">
              <a:lnSpc>
                <a:spcPct val="150000"/>
              </a:lnSpc>
            </a:pPr>
            <a:r>
              <a:rPr lang="en-US" alt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Cloned gene can be an altered version of a gene     </a:t>
            </a:r>
            <a:br>
              <a:rPr lang="en-US" altLang="en-US" sz="2800">
                <a:solidFill>
                  <a:srgbClr val="002060"/>
                </a:solidFill>
                <a:latin typeface="Comic Sans MS" panose="030F0702030302020204" pitchFamily="66" charset="0"/>
              </a:rPr>
            </a:br>
            <a:r>
              <a:rPr lang="en-US" altLang="en-US" sz="2800">
                <a:solidFill>
                  <a:srgbClr val="002060"/>
                </a:solidFill>
                <a:latin typeface="Comic Sans MS" panose="030F0702030302020204" pitchFamily="66" charset="0"/>
              </a:rPr>
              <a:t>    (= “mutant”).</a:t>
            </a:r>
          </a:p>
        </p:txBody>
      </p:sp>
      <p:sp>
        <p:nvSpPr>
          <p:cNvPr id="4" name="5-Point Star 3">
            <a:extLst>
              <a:ext uri="{FF2B5EF4-FFF2-40B4-BE49-F238E27FC236}">
                <a16:creationId xmlns:a16="http://schemas.microsoft.com/office/drawing/2014/main" id="{B0B9C655-FF1A-432C-BB68-DAF876A7F618}"/>
              </a:ext>
            </a:extLst>
          </p:cNvPr>
          <p:cNvSpPr/>
          <p:nvPr/>
        </p:nvSpPr>
        <p:spPr bwMode="auto">
          <a:xfrm>
            <a:off x="228600" y="1905000"/>
            <a:ext cx="381000" cy="304800"/>
          </a:xfrm>
          <a:prstGeom prst="star5">
            <a:avLst/>
          </a:prstGeom>
          <a:solidFill>
            <a:srgbClr val="0C43B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Comic Sans MS" panose="030F0702030302020204" pitchFamily="66" charset="0"/>
            </a:endParaRP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CEB2642-C539-48BD-A987-ABBFEBA233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235"/>
    </mc:Choice>
    <mc:Fallback xmlns="">
      <p:transition spd="slow" advTm="292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>
            <a:extLst>
              <a:ext uri="{FF2B5EF4-FFF2-40B4-BE49-F238E27FC236}">
                <a16:creationId xmlns:a16="http://schemas.microsoft.com/office/drawing/2014/main" id="{2FCA5AF6-C01E-4587-91A6-F57E4B8B916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>
                <a:solidFill>
                  <a:srgbClr val="C00000"/>
                </a:solidFill>
                <a:latin typeface="Comic Sans MS" panose="030F0702030302020204" pitchFamily="66" charset="0"/>
              </a:rPr>
              <a:t>Selection of colony having desired gene</a:t>
            </a:r>
          </a:p>
        </p:txBody>
      </p:sp>
      <p:pic>
        <p:nvPicPr>
          <p:cNvPr id="4" name="Picture 4" descr="C:\My Documents\未命名 -4.jpg">
            <a:extLst>
              <a:ext uri="{FF2B5EF4-FFF2-40B4-BE49-F238E27FC236}">
                <a16:creationId xmlns:a16="http://schemas.microsoft.com/office/drawing/2014/main" id="{CFA86B04-FCAF-4865-939D-FC2B283A492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1828800"/>
            <a:ext cx="4343400" cy="4456113"/>
          </a:xfrm>
          <a:noFill/>
        </p:spPr>
      </p:pic>
      <p:pic>
        <p:nvPicPr>
          <p:cNvPr id="5" name="Picture 5" descr="C:\My Documents\未命名 -5.jpg">
            <a:extLst>
              <a:ext uri="{FF2B5EF4-FFF2-40B4-BE49-F238E27FC236}">
                <a16:creationId xmlns:a16="http://schemas.microsoft.com/office/drawing/2014/main" id="{181F20C1-EE9A-4E1B-9E10-E68075DAE9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2438400"/>
            <a:ext cx="47244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EA50679-10DA-483C-B436-D52AC767C5B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061"/>
    </mc:Choice>
    <mc:Fallback xmlns="">
      <p:transition spd="slow" advTm="610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Content Placeholder 2">
            <a:extLst>
              <a:ext uri="{FF2B5EF4-FFF2-40B4-BE49-F238E27FC236}">
                <a16:creationId xmlns:a16="http://schemas.microsoft.com/office/drawing/2014/main" id="{10F8D57B-035F-45A5-BEE4-BDBDC931DAD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752600"/>
            <a:ext cx="7696200" cy="5181600"/>
          </a:xfrm>
        </p:spPr>
        <p:txBody>
          <a:bodyPr/>
          <a:lstStyle/>
          <a:p>
            <a:pPr>
              <a:lnSpc>
                <a:spcPct val="150000"/>
              </a:lnSpc>
              <a:buFontTx/>
              <a:buNone/>
            </a:pPr>
            <a:r>
              <a:rPr lang="en-US" altLang="en-US"/>
              <a:t>4. Multiplication and selection of clones with recombinant molecules</a:t>
            </a:r>
          </a:p>
          <a:p>
            <a:pPr>
              <a:lnSpc>
                <a:spcPct val="150000"/>
              </a:lnSpc>
              <a:buFontTx/>
              <a:buNone/>
            </a:pPr>
            <a:r>
              <a:rPr lang="en-US" altLang="en-US">
                <a:solidFill>
                  <a:srgbClr val="0C43B0"/>
                </a:solidFill>
              </a:rPr>
              <a:t>5. Expression of the gene to produce the desired product</a:t>
            </a:r>
          </a:p>
        </p:txBody>
      </p:sp>
      <p:sp>
        <p:nvSpPr>
          <p:cNvPr id="81923" name="Title 1">
            <a:extLst>
              <a:ext uri="{FF2B5EF4-FFF2-40B4-BE49-F238E27FC236}">
                <a16:creationId xmlns:a16="http://schemas.microsoft.com/office/drawing/2014/main" id="{71FC0DDD-C30A-4D52-8BF7-5CDC229602E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381000"/>
            <a:ext cx="6870700" cy="914400"/>
          </a:xfrm>
        </p:spPr>
        <p:txBody>
          <a:bodyPr/>
          <a:lstStyle/>
          <a:p>
            <a:r>
              <a:rPr lang="en-US" altLang="en-US" b="1" u="sng">
                <a:solidFill>
                  <a:srgbClr val="C00000"/>
                </a:solidFill>
              </a:rPr>
              <a:t>Basic principles</a:t>
            </a:r>
          </a:p>
        </p:txBody>
      </p:sp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D08935F-82D3-45C2-BDB6-89C549FE77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67"/>
    </mc:Choice>
    <mc:Fallback xmlns="">
      <p:transition spd="slow" advTm="103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>
            <a:extLst>
              <a:ext uri="{FF2B5EF4-FFF2-40B4-BE49-F238E27FC236}">
                <a16:creationId xmlns:a16="http://schemas.microsoft.com/office/drawing/2014/main" id="{5AEC365D-471C-42D3-8A31-045455DDBBA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/>
          <a:lstStyle/>
          <a:p>
            <a:r>
              <a:rPr lang="en-US" altLang="en-US" b="1" i="1" u="sng">
                <a:solidFill>
                  <a:srgbClr val="C00000"/>
                </a:solidFill>
                <a:latin typeface="Comic Sans MS" panose="030F0702030302020204" pitchFamily="66" charset="0"/>
              </a:rPr>
              <a:t>Expression vectors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22ADBB-E3E3-4F55-97EA-6233A84F3F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400" y="1258888"/>
            <a:ext cx="8229600" cy="4456112"/>
          </a:xfrm>
        </p:spPr>
        <p:txBody>
          <a:bodyPr/>
          <a:lstStyle/>
          <a:p>
            <a:pPr>
              <a:lnSpc>
                <a:spcPct val="150000"/>
              </a:lnSpc>
              <a:defRPr/>
            </a:pPr>
            <a:r>
              <a:rPr lang="en-US" i="1" dirty="0">
                <a:solidFill>
                  <a:schemeClr val="tx1">
                    <a:lumMod val="50000"/>
                  </a:schemeClr>
                </a:solidFill>
                <a:latin typeface="Comic Sans MS" panose="030F0702030302020204" pitchFamily="66" charset="0"/>
              </a:rPr>
              <a:t>A vector carrying the foreign gene, which is translated into a protein </a:t>
            </a:r>
          </a:p>
        </p:txBody>
      </p:sp>
      <p:pic>
        <p:nvPicPr>
          <p:cNvPr id="83972" name="Picture 3">
            <a:extLst>
              <a:ext uri="{FF2B5EF4-FFF2-40B4-BE49-F238E27FC236}">
                <a16:creationId xmlns:a16="http://schemas.microsoft.com/office/drawing/2014/main" id="{C0EFA5AB-58AE-42B8-AD0F-9F0080EA2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225"/>
          <a:stretch>
            <a:fillRect/>
          </a:stretch>
        </p:blipFill>
        <p:spPr bwMode="auto">
          <a:xfrm>
            <a:off x="1252538" y="3276600"/>
            <a:ext cx="7739062" cy="3090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488BA982-B16C-4578-B07F-C1961C8D1B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62182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717"/>
    </mc:Choice>
    <mc:Fallback xmlns="">
      <p:transition spd="slow" advTm="437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12.6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rayons">
  <a:themeElements>
    <a:clrScheme name="Crayons 1">
      <a:dk1>
        <a:srgbClr val="000000"/>
      </a:dk1>
      <a:lt1>
        <a:srgbClr val="FFFFFF"/>
      </a:lt1>
      <a:dk2>
        <a:srgbClr val="FF0000"/>
      </a:dk2>
      <a:lt2>
        <a:srgbClr val="FFB800"/>
      </a:lt2>
      <a:accent1>
        <a:srgbClr val="FFEF66"/>
      </a:accent1>
      <a:accent2>
        <a:srgbClr val="000000"/>
      </a:accent2>
      <a:accent3>
        <a:srgbClr val="FFFFFF"/>
      </a:accent3>
      <a:accent4>
        <a:srgbClr val="000000"/>
      </a:accent4>
      <a:accent5>
        <a:srgbClr val="FFF6B8"/>
      </a:accent5>
      <a:accent6>
        <a:srgbClr val="000000"/>
      </a:accent6>
      <a:hlink>
        <a:srgbClr val="00B200"/>
      </a:hlink>
      <a:folHlink>
        <a:srgbClr val="703DFF"/>
      </a:folHlink>
    </a:clrScheme>
    <a:fontScheme name="Crayons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Crayons 1">
        <a:dk1>
          <a:srgbClr val="000000"/>
        </a:dk1>
        <a:lt1>
          <a:srgbClr val="FFFFFF"/>
        </a:lt1>
        <a:dk2>
          <a:srgbClr val="FF0000"/>
        </a:dk2>
        <a:lt2>
          <a:srgbClr val="FFB800"/>
        </a:lt2>
        <a:accent1>
          <a:srgbClr val="FFEF66"/>
        </a:accent1>
        <a:accent2>
          <a:srgbClr val="000000"/>
        </a:accent2>
        <a:accent3>
          <a:srgbClr val="FFFFFF"/>
        </a:accent3>
        <a:accent4>
          <a:srgbClr val="000000"/>
        </a:accent4>
        <a:accent5>
          <a:srgbClr val="FFF6B8"/>
        </a:accent5>
        <a:accent6>
          <a:srgbClr val="000000"/>
        </a:accent6>
        <a:hlink>
          <a:srgbClr val="00B200"/>
        </a:hlink>
        <a:folHlink>
          <a:srgbClr val="703D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2">
        <a:dk1>
          <a:srgbClr val="000000"/>
        </a:dk1>
        <a:lt1>
          <a:srgbClr val="FFFFFF"/>
        </a:lt1>
        <a:dk2>
          <a:srgbClr val="000000"/>
        </a:dk2>
        <a:lt2>
          <a:srgbClr val="99CCFF"/>
        </a:lt2>
        <a:accent1>
          <a:srgbClr val="CCCCFF"/>
        </a:accent1>
        <a:accent2>
          <a:srgbClr val="000066"/>
        </a:accent2>
        <a:accent3>
          <a:srgbClr val="FFFFFF"/>
        </a:accent3>
        <a:accent4>
          <a:srgbClr val="000000"/>
        </a:accent4>
        <a:accent5>
          <a:srgbClr val="E2E2FF"/>
        </a:accent5>
        <a:accent6>
          <a:srgbClr val="00005C"/>
        </a:accent6>
        <a:hlink>
          <a:srgbClr val="00B200"/>
        </a:hlink>
        <a:folHlink>
          <a:srgbClr val="CCFF33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3">
        <a:dk1>
          <a:srgbClr val="000000"/>
        </a:dk1>
        <a:lt1>
          <a:srgbClr val="FFFFFF"/>
        </a:lt1>
        <a:dk2>
          <a:srgbClr val="000000"/>
        </a:dk2>
        <a:lt2>
          <a:srgbClr val="3399FF"/>
        </a:lt2>
        <a:accent1>
          <a:srgbClr val="CCECFF"/>
        </a:accent1>
        <a:accent2>
          <a:srgbClr val="008080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007373"/>
        </a:accent6>
        <a:hlink>
          <a:srgbClr val="009999"/>
        </a:hlink>
        <a:folHlink>
          <a:srgbClr val="3366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rayons 4">
        <a:dk1>
          <a:srgbClr val="808000"/>
        </a:dk1>
        <a:lt1>
          <a:srgbClr val="FFFFFF"/>
        </a:lt1>
        <a:dk2>
          <a:srgbClr val="336600"/>
        </a:dk2>
        <a:lt2>
          <a:srgbClr val="FFFFFF"/>
        </a:lt2>
        <a:accent1>
          <a:srgbClr val="99CC00"/>
        </a:accent1>
        <a:accent2>
          <a:srgbClr val="003300"/>
        </a:accent2>
        <a:accent3>
          <a:srgbClr val="ADB8AA"/>
        </a:accent3>
        <a:accent4>
          <a:srgbClr val="DADADA"/>
        </a:accent4>
        <a:accent5>
          <a:srgbClr val="CAE2AA"/>
        </a:accent5>
        <a:accent6>
          <a:srgbClr val="002D00"/>
        </a:accent6>
        <a:hlink>
          <a:srgbClr val="CCCC00"/>
        </a:hlink>
        <a:folHlink>
          <a:srgbClr val="CCFF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5">
        <a:dk1>
          <a:srgbClr val="808080"/>
        </a:dk1>
        <a:lt1>
          <a:srgbClr val="FFFFFF"/>
        </a:lt1>
        <a:dk2>
          <a:srgbClr val="003366"/>
        </a:dk2>
        <a:lt2>
          <a:srgbClr val="CCECFF"/>
        </a:lt2>
        <a:accent1>
          <a:srgbClr val="33CCCC"/>
        </a:accent1>
        <a:accent2>
          <a:srgbClr val="006699"/>
        </a:accent2>
        <a:accent3>
          <a:srgbClr val="AAADB8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00FFFF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6">
        <a:dk1>
          <a:srgbClr val="6666FF"/>
        </a:dk1>
        <a:lt1>
          <a:srgbClr val="FFFFFF"/>
        </a:lt1>
        <a:dk2>
          <a:srgbClr val="000066"/>
        </a:dk2>
        <a:lt2>
          <a:srgbClr val="FFFFFF"/>
        </a:lt2>
        <a:accent1>
          <a:srgbClr val="33CCFF"/>
        </a:accent1>
        <a:accent2>
          <a:srgbClr val="0000FF"/>
        </a:accent2>
        <a:accent3>
          <a:srgbClr val="AAAAB8"/>
        </a:accent3>
        <a:accent4>
          <a:srgbClr val="DADADA"/>
        </a:accent4>
        <a:accent5>
          <a:srgbClr val="ADE2FF"/>
        </a:accent5>
        <a:accent6>
          <a:srgbClr val="0000E7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7">
        <a:dk1>
          <a:srgbClr val="000000"/>
        </a:dk1>
        <a:lt1>
          <a:srgbClr val="FFFFFF"/>
        </a:lt1>
        <a:dk2>
          <a:srgbClr val="800080"/>
        </a:dk2>
        <a:lt2>
          <a:srgbClr val="FFFFFF"/>
        </a:lt2>
        <a:accent1>
          <a:srgbClr val="CC66FF"/>
        </a:accent1>
        <a:accent2>
          <a:srgbClr val="990099"/>
        </a:accent2>
        <a:accent3>
          <a:srgbClr val="C0AAC0"/>
        </a:accent3>
        <a:accent4>
          <a:srgbClr val="DADADA"/>
        </a:accent4>
        <a:accent5>
          <a:srgbClr val="E2B8FF"/>
        </a:accent5>
        <a:accent6>
          <a:srgbClr val="8A008A"/>
        </a:accent6>
        <a:hlink>
          <a:srgbClr val="FF9900"/>
        </a:hlink>
        <a:folHlink>
          <a:srgbClr val="FF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rayons 8">
        <a:dk1>
          <a:srgbClr val="FF3300"/>
        </a:dk1>
        <a:lt1>
          <a:srgbClr val="FFFFFF"/>
        </a:lt1>
        <a:dk2>
          <a:srgbClr val="800000"/>
        </a:dk2>
        <a:lt2>
          <a:srgbClr val="FFFFCC"/>
        </a:lt2>
        <a:accent1>
          <a:srgbClr val="FF7C80"/>
        </a:accent1>
        <a:accent2>
          <a:srgbClr val="990000"/>
        </a:accent2>
        <a:accent3>
          <a:srgbClr val="C0AAAA"/>
        </a:accent3>
        <a:accent4>
          <a:srgbClr val="DADADA"/>
        </a:accent4>
        <a:accent5>
          <a:srgbClr val="FFBFC0"/>
        </a:accent5>
        <a:accent6>
          <a:srgbClr val="8A0000"/>
        </a:accent6>
        <a:hlink>
          <a:srgbClr val="FF66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Balance">
  <a:themeElements>
    <a:clrScheme name="Balance 1">
      <a:dk1>
        <a:srgbClr val="663300"/>
      </a:dk1>
      <a:lt1>
        <a:srgbClr val="FFFFFF"/>
      </a:lt1>
      <a:dk2>
        <a:srgbClr val="996600"/>
      </a:dk2>
      <a:lt2>
        <a:srgbClr val="DBBD71"/>
      </a:lt2>
      <a:accent1>
        <a:srgbClr val="F8A500"/>
      </a:accent1>
      <a:accent2>
        <a:srgbClr val="808000"/>
      </a:accent2>
      <a:accent3>
        <a:srgbClr val="CAB8AA"/>
      </a:accent3>
      <a:accent4>
        <a:srgbClr val="DADADA"/>
      </a:accent4>
      <a:accent5>
        <a:srgbClr val="FBCFAA"/>
      </a:accent5>
      <a:accent6>
        <a:srgbClr val="737300"/>
      </a:accent6>
      <a:hlink>
        <a:srgbClr val="FFCC66"/>
      </a:hlink>
      <a:folHlink>
        <a:srgbClr val="CCA500"/>
      </a:folHlink>
    </a:clrScheme>
    <a:fontScheme name="Balance">
      <a:majorFont>
        <a:latin typeface="Arial"/>
        <a:ea typeface=""/>
        <a:cs typeface="Arial"/>
      </a:majorFont>
      <a:minorFont>
        <a:latin typeface="Tahoma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alance 1">
        <a:dk1>
          <a:srgbClr val="663300"/>
        </a:dk1>
        <a:lt1>
          <a:srgbClr val="FFFFFF"/>
        </a:lt1>
        <a:dk2>
          <a:srgbClr val="996600"/>
        </a:dk2>
        <a:lt2>
          <a:srgbClr val="DBBD71"/>
        </a:lt2>
        <a:accent1>
          <a:srgbClr val="F8A500"/>
        </a:accent1>
        <a:accent2>
          <a:srgbClr val="808000"/>
        </a:accent2>
        <a:accent3>
          <a:srgbClr val="CAB8AA"/>
        </a:accent3>
        <a:accent4>
          <a:srgbClr val="DADADA"/>
        </a:accent4>
        <a:accent5>
          <a:srgbClr val="FBCFAA"/>
        </a:accent5>
        <a:accent6>
          <a:srgbClr val="737300"/>
        </a:accent6>
        <a:hlink>
          <a:srgbClr val="FFCC66"/>
        </a:hlink>
        <a:folHlink>
          <a:srgbClr val="CCA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2">
        <a:dk1>
          <a:srgbClr val="660000"/>
        </a:dk1>
        <a:lt1>
          <a:srgbClr val="FFFFFF"/>
        </a:lt1>
        <a:dk2>
          <a:srgbClr val="800000"/>
        </a:dk2>
        <a:lt2>
          <a:srgbClr val="FFFFCC"/>
        </a:lt2>
        <a:accent1>
          <a:srgbClr val="CC66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B8AA"/>
        </a:accent5>
        <a:accent6>
          <a:srgbClr val="AC6D56"/>
        </a:accent6>
        <a:hlink>
          <a:srgbClr val="FFFF99"/>
        </a:hlink>
        <a:folHlink>
          <a:srgbClr val="E5B325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3">
        <a:dk1>
          <a:srgbClr val="003300"/>
        </a:dk1>
        <a:lt1>
          <a:srgbClr val="FFFFFF"/>
        </a:lt1>
        <a:dk2>
          <a:srgbClr val="4D6A2A"/>
        </a:dk2>
        <a:lt2>
          <a:srgbClr val="CCFF99"/>
        </a:lt2>
        <a:accent1>
          <a:srgbClr val="2EB62E"/>
        </a:accent1>
        <a:accent2>
          <a:srgbClr val="527C3A"/>
        </a:accent2>
        <a:accent3>
          <a:srgbClr val="B2B9AC"/>
        </a:accent3>
        <a:accent4>
          <a:srgbClr val="DADADA"/>
        </a:accent4>
        <a:accent5>
          <a:srgbClr val="ADD7AD"/>
        </a:accent5>
        <a:accent6>
          <a:srgbClr val="497034"/>
        </a:accent6>
        <a:hlink>
          <a:srgbClr val="DDD800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4">
        <a:dk1>
          <a:srgbClr val="005A58"/>
        </a:dk1>
        <a:lt1>
          <a:srgbClr val="FFFFFF"/>
        </a:lt1>
        <a:dk2>
          <a:srgbClr val="00716E"/>
        </a:dk2>
        <a:lt2>
          <a:srgbClr val="FFFF99"/>
        </a:lt2>
        <a:accent1>
          <a:srgbClr val="2DB3B0"/>
        </a:accent1>
        <a:accent2>
          <a:srgbClr val="6D6FC7"/>
        </a:accent2>
        <a:accent3>
          <a:srgbClr val="AABBBA"/>
        </a:accent3>
        <a:accent4>
          <a:srgbClr val="DADADA"/>
        </a:accent4>
        <a:accent5>
          <a:srgbClr val="ADD6D4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5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336699"/>
        </a:accent1>
        <a:accent2>
          <a:srgbClr val="00B000"/>
        </a:accent2>
        <a:accent3>
          <a:srgbClr val="ACB3C1"/>
        </a:accent3>
        <a:accent4>
          <a:srgbClr val="DADADA"/>
        </a:accent4>
        <a:accent5>
          <a:srgbClr val="ADB8CA"/>
        </a:accent5>
        <a:accent6>
          <a:srgbClr val="009F00"/>
        </a:accent6>
        <a:hlink>
          <a:srgbClr val="00CCFF"/>
        </a:hlink>
        <a:folHlink>
          <a:srgbClr val="B5FFFB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6">
        <a:dk1>
          <a:srgbClr val="2F2D25"/>
        </a:dk1>
        <a:lt1>
          <a:srgbClr val="FFFFFF"/>
        </a:lt1>
        <a:dk2>
          <a:srgbClr val="656151"/>
        </a:dk2>
        <a:lt2>
          <a:srgbClr val="FFFFCC"/>
        </a:lt2>
        <a:accent1>
          <a:srgbClr val="818173"/>
        </a:accent1>
        <a:accent2>
          <a:srgbClr val="809EA8"/>
        </a:accent2>
        <a:accent3>
          <a:srgbClr val="B8B7B3"/>
        </a:accent3>
        <a:accent4>
          <a:srgbClr val="DADADA"/>
        </a:accent4>
        <a:accent5>
          <a:srgbClr val="C1C1BC"/>
        </a:accent5>
        <a:accent6>
          <a:srgbClr val="738F98"/>
        </a:accent6>
        <a:hlink>
          <a:srgbClr val="E2C86A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7">
        <a:dk1>
          <a:srgbClr val="B4AF80"/>
        </a:dk1>
        <a:lt1>
          <a:srgbClr val="FFFFFF"/>
        </a:lt1>
        <a:dk2>
          <a:srgbClr val="C8C6A2"/>
        </a:dk2>
        <a:lt2>
          <a:srgbClr val="827F4C"/>
        </a:lt2>
        <a:accent1>
          <a:srgbClr val="7C784E"/>
        </a:accent1>
        <a:accent2>
          <a:srgbClr val="A2A4AC"/>
        </a:accent2>
        <a:accent3>
          <a:srgbClr val="E0DFCE"/>
        </a:accent3>
        <a:accent4>
          <a:srgbClr val="DADADA"/>
        </a:accent4>
        <a:accent5>
          <a:srgbClr val="BFBEB2"/>
        </a:accent5>
        <a:accent6>
          <a:srgbClr val="92949B"/>
        </a:accent6>
        <a:hlink>
          <a:srgbClr val="33CC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ance 8">
        <a:dk1>
          <a:srgbClr val="000000"/>
        </a:dk1>
        <a:lt1>
          <a:srgbClr val="DDDDDD"/>
        </a:lt1>
        <a:dk2>
          <a:srgbClr val="000000"/>
        </a:dk2>
        <a:lt2>
          <a:srgbClr val="B8B7D1"/>
        </a:lt2>
        <a:accent1>
          <a:srgbClr val="F1F0F4"/>
        </a:accent1>
        <a:accent2>
          <a:srgbClr val="C1BCFC"/>
        </a:accent2>
        <a:accent3>
          <a:srgbClr val="EBEBEB"/>
        </a:accent3>
        <a:accent4>
          <a:srgbClr val="000000"/>
        </a:accent4>
        <a:accent5>
          <a:srgbClr val="F7F6F8"/>
        </a:accent5>
        <a:accent6>
          <a:srgbClr val="AFAAE4"/>
        </a:accent6>
        <a:hlink>
          <a:srgbClr val="5454C6"/>
        </a:hlink>
        <a:folHlink>
          <a:srgbClr val="6A6F8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ance 9">
        <a:dk1>
          <a:srgbClr val="000000"/>
        </a:dk1>
        <a:lt1>
          <a:srgbClr val="FFFFFF"/>
        </a:lt1>
        <a:dk2>
          <a:srgbClr val="00A29E"/>
        </a:dk2>
        <a:lt2>
          <a:srgbClr val="CBCBCB"/>
        </a:lt2>
        <a:accent1>
          <a:srgbClr val="E5E5FF"/>
        </a:accent1>
        <a:accent2>
          <a:srgbClr val="79CD6B"/>
        </a:accent2>
        <a:accent3>
          <a:srgbClr val="FFFFFF"/>
        </a:accent3>
        <a:accent4>
          <a:srgbClr val="000000"/>
        </a:accent4>
        <a:accent5>
          <a:srgbClr val="F0F0FF"/>
        </a:accent5>
        <a:accent6>
          <a:srgbClr val="6DBA60"/>
        </a:accent6>
        <a:hlink>
          <a:srgbClr val="4477DE"/>
        </a:hlink>
        <a:folHlink>
          <a:srgbClr val="65498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Capsules</Template>
  <TotalTime>2834</TotalTime>
  <Words>434</Words>
  <Application>Microsoft Office PowerPoint</Application>
  <PresentationFormat>On-screen Show (4:3)</PresentationFormat>
  <Paragraphs>70</Paragraphs>
  <Slides>17</Slides>
  <Notes>13</Notes>
  <HiddenSlides>0</HiddenSlides>
  <MMClips>17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Comic Sans MS</vt:lpstr>
      <vt:lpstr>Tahoma</vt:lpstr>
      <vt:lpstr>Times New Roman</vt:lpstr>
      <vt:lpstr>Verdana</vt:lpstr>
      <vt:lpstr>Wingdings</vt:lpstr>
      <vt:lpstr>Default Design</vt:lpstr>
      <vt:lpstr>Crayons</vt:lpstr>
      <vt:lpstr>Balance</vt:lpstr>
      <vt:lpstr>Basic principles</vt:lpstr>
      <vt:lpstr>Methods of Gene transfer </vt:lpstr>
      <vt:lpstr>Transfection of vector into the host</vt:lpstr>
      <vt:lpstr>Basic principles</vt:lpstr>
      <vt:lpstr>PowerPoint Presentation</vt:lpstr>
      <vt:lpstr> What Does It Mean:“To Clone”?</vt:lpstr>
      <vt:lpstr>Selection of colony having desired gene</vt:lpstr>
      <vt:lpstr>Basic principles</vt:lpstr>
      <vt:lpstr>Expression vectors</vt:lpstr>
      <vt:lpstr>Library </vt:lpstr>
      <vt:lpstr>Applications </vt:lpstr>
      <vt:lpstr>Diagnosis of diseases</vt:lpstr>
      <vt:lpstr>Proteins produced by rDNA</vt:lpstr>
      <vt:lpstr>To summarize….</vt:lpstr>
      <vt:lpstr>PowerPoint Presentation</vt:lpstr>
      <vt:lpstr>Possible questions…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ADMIN</dc:creator>
  <cp:lastModifiedBy>bharanidharan samiappan</cp:lastModifiedBy>
  <cp:revision>117</cp:revision>
  <dcterms:created xsi:type="dcterms:W3CDTF">2009-07-23T14:40:42Z</dcterms:created>
  <dcterms:modified xsi:type="dcterms:W3CDTF">2020-04-09T10:03:00Z</dcterms:modified>
</cp:coreProperties>
</file>