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D1307-9E95-409E-B71F-DE98FD73565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4B32-E99D-4599-8E0C-2059157464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Cap on 5” end consist of 7 methyl guanosine attached by unusual 5’  ------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 5’ triphosphate linkage</a:t>
            </a:r>
          </a:p>
          <a:p>
            <a:r>
              <a:rPr lang="en-US" smtClean="0">
                <a:ea typeface="ＭＳ Ｐゴシック" pitchFamily="34" charset="-128"/>
                <a:sym typeface="Wingdings" pitchFamily="2" charset="2"/>
              </a:rPr>
              <a:t>Tail fascilitate exit from nucleus and aids in translation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  <a:sym typeface="Wingdings" pitchFamily="2" charset="2"/>
              </a:rPr>
              <a:t>Tail fascilitate exit from nucleus and aids in translation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778FC-0B25-4F1C-911F-DBE95DE9AFF0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A716F-AD41-46B0-83FC-836E85DE3DC7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1ECF2-01D9-4553-9256-B61A31C19724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2" descr="C:\Users\ADMIN\Desktop\RNA\RNA\rna-structure-types-and-function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0"/>
            <a:ext cx="9134475" cy="6858000"/>
          </a:xfr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14500" y="1285875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/>
              <a:t>Cap on 5’ end consist of 7 methyl guanosine attached by unusual 5’  ------</a:t>
            </a:r>
            <a:r>
              <a:rPr lang="en-US">
                <a:sym typeface="Wingdings" pitchFamily="2" charset="2"/>
              </a:rPr>
              <a:t> 5’ triphosphate linkage</a:t>
            </a:r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71500" y="63960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>
                <a:sym typeface="Wingdings" pitchFamily="2" charset="2"/>
              </a:rPr>
              <a:t>Tail fascilitate exit from nucleus and aids in translation</a:t>
            </a:r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 descr="C:\Users\ADMIN\Desktop\RNA\RNA\rna-structure-types-and-functions-1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-42863"/>
            <a:ext cx="9858375" cy="74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Content Placeholder 3" descr="trna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0"/>
            <a:ext cx="22701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t- RNA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4375" y="2500313"/>
            <a:ext cx="7929563" cy="2500312"/>
          </a:xfr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2" descr="C:\Users\ADMIN\Desktop\RNA\RNA\rna-structure-types-and-functions-17-63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Content Placeholder 3" descr="trna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6125"/>
            <a:ext cx="39100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Content Placeholder 3" descr="trna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6985000" cy="638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0" name="Picture 2" descr="C:\Users\ADMIN\Desktop\RNA\RNA\rna-structure-types-and-functions-18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9715500" cy="72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Content Placeholder 3" descr="trna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0"/>
            <a:ext cx="414337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0400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C:\Users\ADMIN\Desktop\RNA\RNA\rna-structure-types-and-functions-20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Content Placeholder 3" descr="trna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0"/>
            <a:ext cx="3500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 descr="C:\Users\ADMIN\Desktop\RNA\RNA\rna-structure-types-and-function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42938"/>
            <a:ext cx="9229725" cy="6929437"/>
          </a:xfrm>
          <a:noFill/>
        </p:spPr>
      </p:pic>
      <p:pic>
        <p:nvPicPr>
          <p:cNvPr id="31748" name="Content Placeholder 3" descr="trna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0"/>
            <a:ext cx="3500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 smtClean="0"/>
              <a:t>  On both 5’ and  3’ end there are </a:t>
            </a:r>
            <a:r>
              <a:rPr lang="en-US" dirty="0" err="1" smtClean="0"/>
              <a:t>noncoding</a:t>
            </a:r>
            <a:r>
              <a:rPr lang="en-US" dirty="0" smtClean="0"/>
              <a:t> sequence which are not translated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 smtClean="0"/>
              <a:t>The intervening region between non coding sequence present between 5’ and 3’ end is called coding region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 smtClean="0"/>
              <a:t>This region encodes for synthesis of proteins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61963"/>
            <a:ext cx="388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2" descr="C:\Users\ADMIN\Desktop\RNA\RNA\rna-structure-types-and-functions-1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9144000" cy="68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smtClean="0"/>
              <a:t>Heteronuclear RNA or primary transcript</a:t>
            </a:r>
          </a:p>
          <a:p>
            <a:endParaRPr lang="en-US" smtClean="0"/>
          </a:p>
          <a:p>
            <a:r>
              <a:rPr lang="en-US" smtClean="0"/>
              <a:t>mRNA     formed and released from DNA  template known as primarytranscript  or Hetero nuclear RNA</a:t>
            </a:r>
          </a:p>
          <a:p>
            <a:r>
              <a:rPr lang="en-US" smtClean="0"/>
              <a:t>It </a:t>
            </a:r>
            <a:r>
              <a:rPr lang="en-US" smtClean="0">
                <a:solidFill>
                  <a:srgbClr val="FF0000"/>
                </a:solidFill>
              </a:rPr>
              <a:t>mammals i</a:t>
            </a:r>
            <a:r>
              <a:rPr lang="en-US" smtClean="0"/>
              <a:t>t undergo extensive proessing to become mature mRNA .   Modification are </a:t>
            </a:r>
          </a:p>
          <a:p>
            <a:r>
              <a:rPr lang="en-US" smtClean="0"/>
              <a:t>Poly A TAILNG,methylation,capping,removal of </a:t>
            </a:r>
            <a:r>
              <a:rPr lang="en-US" smtClean="0">
                <a:solidFill>
                  <a:srgbClr val="FF0000"/>
                </a:solidFill>
              </a:rPr>
              <a:t>interfering   introns[that do not code for protein],</a:t>
            </a:r>
          </a:p>
          <a:p>
            <a:pPr>
              <a:buFontTx/>
              <a:buNone/>
            </a:pPr>
            <a:r>
              <a:rPr lang="en-US" smtClean="0"/>
              <a:t>splicing [joining ]of exons [code for protein] occurs in nucleoplasm</a:t>
            </a:r>
          </a:p>
          <a:p>
            <a:endParaRPr lang="en-US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removal of </a:t>
            </a:r>
            <a:r>
              <a:rPr lang="en-US" smtClean="0">
                <a:solidFill>
                  <a:srgbClr val="FF0000"/>
                </a:solidFill>
              </a:rPr>
              <a:t>interfering   introns[that do not code for protein],</a:t>
            </a:r>
          </a:p>
          <a:p>
            <a:pPr>
              <a:buFontTx/>
              <a:buNone/>
            </a:pPr>
            <a:r>
              <a:rPr lang="en-US" smtClean="0"/>
              <a:t>splicing [joining ]of exons [code for protein] occurs in nucleoplasm</a:t>
            </a:r>
          </a:p>
          <a:p>
            <a:pPr>
              <a:buFontTx/>
              <a:buNone/>
            </a:pPr>
            <a:r>
              <a:rPr lang="en-US" smtClean="0"/>
              <a:t>Splicesome do this work</a:t>
            </a:r>
          </a:p>
          <a:p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500563"/>
            <a:ext cx="388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3" descr="C:\Users\ADMIN\Desktop\RNA\RNA\rna-structure-types-and-functions-14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-214313"/>
            <a:ext cx="10215562" cy="76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Small nuclear RNA[ uracil rich snRNA]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 association with multiple proteins,</a:t>
            </a:r>
          </a:p>
          <a:p>
            <a:pPr>
              <a:buFontTx/>
              <a:buNone/>
            </a:pPr>
            <a:r>
              <a:rPr lang="en-US" smtClean="0"/>
              <a:t>uracil rich snRNA   FORMS   </a:t>
            </a:r>
            <a:r>
              <a:rPr lang="en-US" smtClean="0">
                <a:solidFill>
                  <a:srgbClr val="FF0000"/>
                </a:solidFill>
              </a:rPr>
              <a:t>snRNPS   or   snurps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Which mediates splicing</a:t>
            </a:r>
          </a:p>
          <a:p>
            <a:pPr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snRNPS- small nuclear ribonuclear protein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SLE auto antibodies formed against  snurps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Comic Sans MS" pitchFamily="66" charset="0"/>
              </a:rPr>
              <a:t>Transfer RNA (tRNA)</a:t>
            </a:r>
            <a:endParaRPr lang="en-IN" b="1" i="1" smtClean="0">
              <a:latin typeface="Comic Sans MS" pitchFamily="66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700213"/>
            <a:ext cx="7772400" cy="42433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chemeClr val="accent2"/>
                </a:solidFill>
              </a:rPr>
              <a:t>Soluble RNA(sRNA); Stable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chemeClr val="accent2"/>
                </a:solidFill>
              </a:rPr>
              <a:t>Present  in the Cytoplasm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rgbClr val="C00000"/>
                </a:solidFill>
              </a:rPr>
              <a:t>Transfers aminoacid   from cytoplasm to the ribosomal protein synthesizing machinery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27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omic Sans MS" pitchFamily="66" charset="0"/>
              </a:rPr>
              <a:t>Clover leaf structure</a:t>
            </a:r>
            <a:endParaRPr lang="en-IN" sz="4800" b="1" i="1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5875"/>
            <a:ext cx="7772400" cy="4457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Four arms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 1. The acceptor arm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2. The </a:t>
            </a:r>
            <a:r>
              <a:rPr lang="en-US" i="1" dirty="0" err="1" smtClean="0">
                <a:solidFill>
                  <a:schemeClr val="accent2"/>
                </a:solidFill>
                <a:latin typeface="Comic Sans MS" pitchFamily="66" charset="0"/>
              </a:rPr>
              <a:t>anticodon</a:t>
            </a: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 arm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 startAt="3"/>
              <a:defRPr/>
            </a:pP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The DHU  arm[DIHYDROURACIL]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 startAt="3"/>
              <a:defRPr/>
            </a:pP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The T </a:t>
            </a:r>
            <a:r>
              <a:rPr lang="el-GR" i="1" dirty="0" smtClean="0">
                <a:solidFill>
                  <a:schemeClr val="accent2"/>
                </a:solidFill>
                <a:latin typeface="Comic Sans MS" pitchFamily="66" charset="0"/>
              </a:rPr>
              <a:t>Ψ</a:t>
            </a: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 C arm        [</a:t>
            </a:r>
            <a:r>
              <a:rPr lang="el-GR" i="1" dirty="0" smtClean="0">
                <a:solidFill>
                  <a:schemeClr val="accent2"/>
                </a:solidFill>
                <a:latin typeface="Comic Sans MS" pitchFamily="66" charset="0"/>
              </a:rPr>
              <a:t>Ψ</a:t>
            </a: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 –</a:t>
            </a: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PSEUDOURIDINE]</a:t>
            </a: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       5. The variable arm</a:t>
            </a:r>
          </a:p>
          <a:p>
            <a:pPr marL="514350" indent="-514350"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/>
                </a:solidFill>
                <a:latin typeface="Comic Sans MS" pitchFamily="66" charset="0"/>
              </a:rPr>
              <a:t>Many bases </a:t>
            </a:r>
            <a:r>
              <a:rPr lang="en-US" i="1" dirty="0" err="1" smtClean="0">
                <a:solidFill>
                  <a:schemeClr val="accent2"/>
                </a:solidFill>
                <a:latin typeface="Comic Sans MS" pitchFamily="66" charset="0"/>
              </a:rPr>
              <a:t>methylated</a:t>
            </a:r>
            <a:endParaRPr lang="en-IN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On-screen Show (4:3)</PresentationFormat>
  <Paragraphs>41</Paragraphs>
  <Slides>16</Slides>
  <Notes>3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mRNA</vt:lpstr>
      <vt:lpstr>Slide 3</vt:lpstr>
      <vt:lpstr>Slide 4</vt:lpstr>
      <vt:lpstr>Slide 5</vt:lpstr>
      <vt:lpstr>Slide 6</vt:lpstr>
      <vt:lpstr>Small nuclear RNA[ uracil rich snRNA] </vt:lpstr>
      <vt:lpstr>Transfer RNA (tRNA)</vt:lpstr>
      <vt:lpstr>Clover leaf structure</vt:lpstr>
      <vt:lpstr>Slide 10</vt:lpstr>
      <vt:lpstr>t- RNA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Dr.VIJIMANI CK</dc:creator>
  <cp:lastModifiedBy>Dr.VIJIMANI CK</cp:lastModifiedBy>
  <cp:revision>1</cp:revision>
  <dcterms:created xsi:type="dcterms:W3CDTF">2006-08-16T00:00:00Z</dcterms:created>
  <dcterms:modified xsi:type="dcterms:W3CDTF">2020-04-01T07:43:34Z</dcterms:modified>
</cp:coreProperties>
</file>