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2E4F1-DE33-4F82-B638-BCF445FB91F6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F4A61-FE51-44DE-84C8-94326B5838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RNA Structure &amp; Function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10/31/05</a:t>
            </a:r>
          </a:p>
        </p:txBody>
      </p:sp>
      <p:sp>
        <p:nvSpPr>
          <p:cNvPr id="583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D Dobbs ISU - BCB 444/544X</a:t>
            </a:r>
          </a:p>
        </p:txBody>
      </p:sp>
      <p:sp>
        <p:nvSpPr>
          <p:cNvPr id="583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6B9058-797F-4BDB-A876-9981296F8183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/>
              <a:t>5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8374" name="Rectangle 1026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5" name="Rectangle 1027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  <a:latin typeface="Comic Sans MS" pitchFamily="66" charset="0"/>
                <a:ea typeface="ＭＳ Ｐゴシック" pitchFamily="34" charset="-128"/>
              </a:rPr>
              <a:t>Binding of mRNA to ribosomes </a:t>
            </a:r>
            <a:r>
              <a:rPr lang="en-US" smtClean="0">
                <a:solidFill>
                  <a:schemeClr val="accent2"/>
                </a:solidFill>
                <a:latin typeface="Comic Sans MS" pitchFamily="66" charset="0"/>
                <a:ea typeface="ＭＳ Ｐゴシック" pitchFamily="34" charset="-128"/>
                <a:sym typeface="Wingdings" pitchFamily="2" charset="2"/>
              </a:rPr>
              <a:t> Protein synthesis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B83E32-020B-476B-A5B0-46297DCE1629}" type="slidenum">
              <a:rPr lang="en-IN" smtClean="0">
                <a:latin typeface="Times New Roman" pitchFamily="18" charset="0"/>
                <a:ea typeface="ＭＳ Ｐゴシック" pitchFamily="34" charset="-128"/>
              </a:rPr>
              <a:pPr/>
              <a:t>6</a:t>
            </a:fld>
            <a:endParaRPr lang="en-I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IN" smtClean="0">
                <a:ea typeface="ＭＳ Ｐゴシック" pitchFamily="34" charset="-128"/>
              </a:rPr>
              <a:t>U7 involved in histone mrna  processing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890846-1FF6-4E2F-AC57-4EDF9315D68A}" type="slidenum">
              <a:rPr lang="en-US" smtClean="0">
                <a:ea typeface="ＭＳ Ｐゴシック" pitchFamily="34" charset="-128"/>
              </a:rPr>
              <a:pPr/>
              <a:t>8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2771" name="Picture 2" descr="C:\Users\ADMIN\Desktop\RNA\RNA\rna-structure-types-and-functions-22-63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644063" cy="7240588"/>
          </a:xfrm>
          <a:noFill/>
        </p:spPr>
      </p:pic>
      <p:pic>
        <p:nvPicPr>
          <p:cNvPr id="32772" name="Content Placeholder 3" descr="trna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0"/>
            <a:ext cx="28575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1988" name="Picture 2" descr="C:\Users\ADMIN\Desktop\RNA\RNA\rna-structure-types-and-functions-32-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525" y="285750"/>
            <a:ext cx="8753475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3012" name="Picture 2" descr="C:\Users\ADMIN\Desktop\RNA\RNA\rna-structure-types-and-functions-36-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" y="785813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IN" smtClean="0"/>
          </a:p>
          <a:p>
            <a:pPr>
              <a:buFontTx/>
              <a:buNone/>
            </a:pPr>
            <a:endParaRPr lang="en-IN" smtClean="0"/>
          </a:p>
          <a:p>
            <a:pPr>
              <a:buFontTx/>
              <a:buNone/>
            </a:pPr>
            <a:endParaRPr lang="en-IN" smtClean="0"/>
          </a:p>
          <a:p>
            <a:pPr>
              <a:buFontTx/>
              <a:buNone/>
            </a:pPr>
            <a:endParaRPr lang="en-IN" smtClean="0"/>
          </a:p>
          <a:p>
            <a:pPr>
              <a:buFontTx/>
              <a:buNone/>
            </a:pPr>
            <a:r>
              <a:rPr lang="en-IN" sz="3200" i="1" smtClean="0"/>
              <a:t>                               THANK   U</a:t>
            </a:r>
            <a:endParaRPr lang="en-IN" smtClean="0"/>
          </a:p>
          <a:p>
            <a:pPr>
              <a:buFontTx/>
              <a:buNone/>
            </a:pPr>
            <a:r>
              <a:rPr lang="en-IN" smtClean="0"/>
              <a:t>                                  </a:t>
            </a:r>
            <a:endParaRPr lang="en-US" i="1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379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3350" y="2374900"/>
            <a:ext cx="8877300" cy="3175000"/>
          </a:xfrm>
          <a:noFill/>
        </p:spPr>
      </p:pic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4820" name="Picture 2" descr="C:\Users\ADMIN\Desktop\RNA\RNA\rna-structure-types-and-functions-25-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5843" name="Picture 2" descr="C:\Users\ADMIN\Desktop\RNA\RNA\rna-structure-types-and-functions-24-63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357188"/>
            <a:ext cx="9144000" cy="6864350"/>
          </a:xfrm>
          <a:noFill/>
        </p:spPr>
      </p:pic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7"/>
          <p:cNvSpPr>
            <a:spLocks noGrp="1" noChangeArrowheads="1"/>
          </p:cNvSpPr>
          <p:nvPr>
            <p:ph type="title"/>
          </p:nvPr>
        </p:nvSpPr>
        <p:spPr>
          <a:xfrm>
            <a:off x="457200" y="592138"/>
            <a:ext cx="8305800" cy="5334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b="1" i="1" smtClean="0">
                <a:latin typeface="Comic Sans MS" pitchFamily="66" charset="0"/>
              </a:rPr>
              <a:t>RNA functions</a:t>
            </a:r>
            <a:endParaRPr lang="en-US" sz="3200" b="1" i="1" smtClean="0">
              <a:latin typeface="Comic Sans MS" pitchFamily="66" charset="0"/>
            </a:endParaRPr>
          </a:p>
        </p:txBody>
      </p:sp>
      <p:sp>
        <p:nvSpPr>
          <p:cNvPr id="36867" name="Rectangle 1026"/>
          <p:cNvSpPr>
            <a:spLocks noGrp="1" noChangeArrowheads="1"/>
          </p:cNvSpPr>
          <p:nvPr>
            <p:ph idx="1"/>
          </p:nvPr>
        </p:nvSpPr>
        <p:spPr>
          <a:xfrm>
            <a:off x="-152400" y="990600"/>
            <a:ext cx="8991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lvl="1" eaLnBrk="1" hangingPunct="1">
              <a:lnSpc>
                <a:spcPct val="90000"/>
              </a:lnSpc>
            </a:pPr>
            <a:endParaRPr lang="en-US" sz="1800" b="1" smtClean="0">
              <a:solidFill>
                <a:srgbClr val="EB0024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en-US" sz="1800" b="1" smtClean="0">
              <a:solidFill>
                <a:srgbClr val="EB0024"/>
              </a:solidFill>
            </a:endParaRP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0960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0526AAAA-578C-4849-AD98-6049AF6C0212}" type="slidenum">
              <a:rPr lang="en-US"/>
              <a:pPr algn="ctr"/>
              <a:t>5</a:t>
            </a:fld>
            <a:endParaRPr lang="en-US"/>
          </a:p>
        </p:txBody>
      </p:sp>
      <p:sp>
        <p:nvSpPr>
          <p:cNvPr id="36869" name="Rectangle 1028"/>
          <p:cNvSpPr>
            <a:spLocks noChangeArrowheads="1"/>
          </p:cNvSpPr>
          <p:nvPr/>
        </p:nvSpPr>
        <p:spPr bwMode="auto">
          <a:xfrm>
            <a:off x="568325" y="2795588"/>
            <a:ext cx="184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36870" name="Rectangle 1029"/>
          <p:cNvSpPr>
            <a:spLocks noChangeArrowheads="1"/>
          </p:cNvSpPr>
          <p:nvPr/>
        </p:nvSpPr>
        <p:spPr bwMode="auto">
          <a:xfrm>
            <a:off x="457200" y="1700213"/>
            <a:ext cx="8382000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3600" i="1">
                <a:latin typeface="Comic Sans MS" pitchFamily="66" charset="0"/>
              </a:rPr>
              <a:t> Storage/transfer of genetic information</a:t>
            </a:r>
          </a:p>
          <a:p>
            <a:pPr>
              <a:buFontTx/>
              <a:buChar char="•"/>
            </a:pPr>
            <a:endParaRPr lang="en-US" sz="3600" i="1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en-US" sz="3600" i="1">
                <a:latin typeface="Comic Sans MS" pitchFamily="66" charset="0"/>
              </a:rPr>
              <a:t> Structural</a:t>
            </a:r>
          </a:p>
          <a:p>
            <a:pPr>
              <a:buFontTx/>
              <a:buChar char="•"/>
            </a:pPr>
            <a:endParaRPr lang="en-US" sz="3600" i="1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en-US" sz="3600" i="1">
                <a:latin typeface="Comic Sans MS" pitchFamily="66" charset="0"/>
              </a:rPr>
              <a:t> Catalytic</a:t>
            </a:r>
          </a:p>
          <a:p>
            <a:pPr>
              <a:buFontTx/>
              <a:buChar char="•"/>
            </a:pPr>
            <a:endParaRPr lang="en-US" sz="3600" i="1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en-US" sz="3600" i="1">
                <a:latin typeface="Comic Sans MS" pitchFamily="66" charset="0"/>
              </a:rPr>
              <a:t> Regulatory</a:t>
            </a:r>
          </a:p>
          <a:p>
            <a:endParaRPr lang="en-US" sz="3600" i="1">
              <a:latin typeface="Comic Sans MS" pitchFamily="66" charset="0"/>
            </a:endParaRPr>
          </a:p>
        </p:txBody>
      </p:sp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304800" y="260350"/>
            <a:ext cx="7772400" cy="1143000"/>
          </a:xfrm>
        </p:spPr>
        <p:txBody>
          <a:bodyPr/>
          <a:lstStyle/>
          <a:p>
            <a:pPr eaLnBrk="1" hangingPunct="1"/>
            <a:r>
              <a:rPr lang="en-US" b="1" i="1" smtClean="0">
                <a:latin typeface="Comic Sans MS" pitchFamily="66" charset="0"/>
              </a:rPr>
              <a:t>Ribosomal RNA (rRNA)</a:t>
            </a:r>
            <a:endParaRPr lang="en-IN" b="1" i="1" smtClean="0">
              <a:latin typeface="Comic Sans MS" pitchFamily="66" charset="0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304800" y="1557338"/>
            <a:ext cx="7772400" cy="4386262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chemeClr val="accent2"/>
                </a:solidFill>
                <a:latin typeface="Comic Sans MS" pitchFamily="66" charset="0"/>
              </a:rPr>
              <a:t>Protein synthesizing machinery; Stable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chemeClr val="accent2"/>
                </a:solidFill>
                <a:latin typeface="Comic Sans MS" pitchFamily="66" charset="0"/>
                <a:sym typeface="Wingdings" pitchFamily="2" charset="2"/>
              </a:rPr>
              <a:t>Peptidyl transferase activity (28S RNA) – Ribozyme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chemeClr val="accent2"/>
                </a:solidFill>
                <a:latin typeface="Comic Sans MS" pitchFamily="66" charset="0"/>
                <a:sym typeface="Wingdings" pitchFamily="2" charset="2"/>
              </a:rPr>
              <a:t>- RNA with catalytic activity is ribozyme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chemeClr val="accent2"/>
                </a:solidFill>
                <a:latin typeface="Comic Sans MS" pitchFamily="66" charset="0"/>
                <a:sym typeface="Wingdings" pitchFamily="2" charset="2"/>
              </a:rPr>
              <a:t>S- svedberg unit for sedimentation rate[size ,shape of particle]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chemeClr val="accent2"/>
                </a:solidFill>
                <a:latin typeface="Comic Sans MS" pitchFamily="66" charset="0"/>
                <a:sym typeface="Wingdings" pitchFamily="2" charset="2"/>
              </a:rPr>
              <a:t>RNA polymerase I – syn </a:t>
            </a:r>
            <a:r>
              <a:rPr lang="en-US" b="1" i="1" smtClean="0">
                <a:latin typeface="Comic Sans MS" pitchFamily="66" charset="0"/>
              </a:rPr>
              <a:t>rRNA)</a:t>
            </a:r>
            <a:endParaRPr lang="en-US" smtClean="0">
              <a:solidFill>
                <a:schemeClr val="accent2"/>
              </a:solidFill>
              <a:latin typeface="Comic Sans MS" pitchFamily="66" charset="0"/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endParaRPr lang="en-IN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8916" name="Picture 2" descr="C:\Users\ADMIN\Desktop\RNA\RNA\rna-structure-types-and-functions-27-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500063"/>
            <a:ext cx="8786812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9940" name="Picture 2" descr="C:\Users\ADMIN\Desktop\RNA\RNA\rna-structure-types-and-functions-28-6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572625" cy="764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0964" name="Picture 2" descr="C:\Users\ADMIN\Desktop\RNA\RNA\rna-structure-types-and-functions-29-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500063"/>
            <a:ext cx="8467725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</Words>
  <Application>Microsoft Office PowerPoint</Application>
  <PresentationFormat>On-screen Show (4:3)</PresentationFormat>
  <Paragraphs>30</Paragraphs>
  <Slides>12</Slides>
  <Notes>3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RNA functions</vt:lpstr>
      <vt:lpstr>Ribosomal RNA (rRNA)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Dr.VIJIMANI CK</dc:creator>
  <cp:lastModifiedBy>Dr.VIJIMANI CK</cp:lastModifiedBy>
  <cp:revision>1</cp:revision>
  <dcterms:created xsi:type="dcterms:W3CDTF">2006-08-16T00:00:00Z</dcterms:created>
  <dcterms:modified xsi:type="dcterms:W3CDTF">2020-04-01T07:50:10Z</dcterms:modified>
</cp:coreProperties>
</file>