
<file path=[Content_Types].xml><?xml version="1.0" encoding="utf-8"?>
<Types xmlns="http://schemas.openxmlformats.org/package/2006/content-types">
  <Override PartName="/ppt/slideLayouts/slideLayout307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Masters/slideMaster55.xml" ContentType="application/vnd.openxmlformats-officedocument.presentationml.slideMaster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408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Masters/slideMaster11.xml" ContentType="application/vnd.openxmlformats-officedocument.presentationml.slideMaster+xml"/>
  <Override PartName="/ppt/slideLayouts/slideLayout272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32.xml" ContentType="application/vnd.openxmlformats-officedocument.theme+xml"/>
  <Override PartName="/ppt/notesSlides/notesSlide7.xml" ContentType="application/vnd.openxmlformats-officedocument.presentationml.notesSlide+xml"/>
  <Override PartName="/ppt/slideLayouts/slideLayout187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s/slide66.xml" ContentType="application/vnd.openxmlformats-officedocument.presentationml.slide+xml"/>
  <Default Extension="png" ContentType="image/png"/>
  <Override PartName="/ppt/slideLayouts/slideLayout118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449.xml" ContentType="application/vnd.openxmlformats-officedocument.presentationml.slideLayout+xml"/>
  <Override PartName="/ppt/theme/themeOverride6.xml" ContentType="application/vnd.openxmlformats-officedocument.themeOverride+xml"/>
  <Override PartName="/ppt/slideMasters/slideMaster27.xml" ContentType="application/vnd.openxmlformats-officedocument.presentationml.slideMaster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19.xml" ContentType="application/vnd.openxmlformats-officedocument.presentationml.slideLayout+xml"/>
  <Override PartName="/ppt/theme/theme48.xml" ContentType="application/vnd.openxmlformats-officedocument.theme+xml"/>
  <Override PartName="/ppt/slideMasters/slideMaster52.xml" ContentType="application/vnd.openxmlformats-officedocument.presentationml.slideMaster+xml"/>
  <Override PartName="/ppt/slideLayouts/slideLayout21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Masters/slideMaster30.xml" ContentType="application/vnd.openxmlformats-officedocument.presentationml.slideMaster+xml"/>
  <Override PartName="/ppt/slideLayouts/slideLayout244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53.xml" ContentType="application/vnd.openxmlformats-officedocument.presentationml.slideLayout+xml"/>
  <Override PartName="/ppt/theme/theme51.xml" ContentType="application/vnd.openxmlformats-officedocument.theme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92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137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diagrams/colors1.xml" ContentType="application/vnd.openxmlformats-officedocument.drawingml.diagramColors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Masters/slideMaster46.xml" ContentType="application/vnd.openxmlformats-officedocument.presentationml.slideMaster+xml"/>
  <Override PartName="/ppt/slides/slide16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93.xml" ContentType="application/vnd.openxmlformats-officedocument.presentationml.slideLayout+xml"/>
  <Override PartName="/ppt/theme/themeOverride3.xml" ContentType="application/vnd.openxmlformats-officedocument.themeOverride+xml"/>
  <Override PartName="/ppt/tags/tag2.xml" ContentType="application/vnd.openxmlformats-officedocument.presentationml.tags+xml"/>
  <Override PartName="/ppt/slides/slide41.xml" ContentType="application/vnd.openxmlformats-officedocument.presentationml.slide+xml"/>
  <Override PartName="/ppt/slideLayouts/slideLayout140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Layouts/slideLayout40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71.xml" ContentType="application/vnd.openxmlformats-officedocument.presentationml.slideLayout+xml"/>
  <Override PartName="/ppt/theme/theme45.xml" ContentType="application/vnd.openxmlformats-officedocument.theme+xml"/>
  <Override PartName="/ppt/slideLayouts/slideLayout610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23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s/slide79.xml" ContentType="application/vnd.openxmlformats-officedocument.presentationml.slide+xml"/>
  <Override PartName="/ppt/slideLayouts/slideLayout241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50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56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418.xml" ContentType="application/vnd.openxmlformats-officedocument.presentationml.slideLayout+xml"/>
  <Override PartName="/ppt/theme/theme39.xml" ContentType="application/vnd.openxmlformats-officedocument.theme+xml"/>
  <Override PartName="/ppt/slideLayouts/slideLayout465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12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Masters/slideMaster43.xml" ContentType="application/vnd.openxmlformats-officedocument.presentationml.slideMaster+xml"/>
  <Override PartName="/ppt/slideLayouts/slideLayout12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82.xml" ContentType="application/vnd.openxmlformats-officedocument.presentationml.slideLayout+xml"/>
  <Override PartName="/ppt/slideLayouts/slideLayout421.xml" ContentType="application/vnd.openxmlformats-officedocument.presentationml.slideLayout+xml"/>
  <Override PartName="/ppt/theme/theme42.xml" ContentType="application/vnd.openxmlformats-officedocument.theme+xml"/>
  <Override PartName="/ppt/slideLayouts/slideLayout519.xml" ContentType="application/vnd.openxmlformats-officedocument.presentationml.slideLayout+xml"/>
  <Override PartName="/ppt/slideLayouts/slideLayout566.xml" ContentType="application/vnd.openxmlformats-officedocument.presentationml.slideLayout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20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522.xml" ContentType="application/vnd.openxmlformats-officedocument.presentationml.slideLayout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Masters/slideMaster37.xml" ContentType="application/vnd.openxmlformats-officedocument.presentationml.slideMaster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Layouts/slideLayout31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399.xml" ContentType="application/vnd.openxmlformats-officedocument.presentationml.slideLayout+xml"/>
  <Override PartName="/ppt/theme/theme36.xml" ContentType="application/vnd.openxmlformats-officedocument.theme+xml"/>
  <Override PartName="/ppt/slideLayouts/slideLayout601.xml" ContentType="application/vnd.openxmlformats-officedocument.presentationml.slideLayout+xml"/>
  <Override PartName="/ppt/slideMasters/slideMaster40.xml" ContentType="application/vnd.openxmlformats-officedocument.presentationml.slideMaster+xml"/>
  <Override PartName="/ppt/theme/theme14.xml" ContentType="application/vnd.openxmlformats-officedocument.theme+xml"/>
  <Override PartName="/ppt/slideLayouts/slideLayout440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s/slide48.xml" ContentType="application/vnd.openxmlformats-officedocument.presentationml.slide+xml"/>
  <Default Extension="bin" ContentType="application/vnd.openxmlformats-officedocument.oleObject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s/slide26.xml" ContentType="application/vnd.openxmlformats-officedocument.presentationml.slide+xml"/>
  <Override PartName="/ppt/slides/slide73.xml" ContentType="application/vnd.openxmlformats-officedocument.presentationml.slide+xml"/>
  <Override PartName="/ppt/slideLayouts/slideLayout47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Masters/slideMaster34.xml" ContentType="application/vnd.openxmlformats-officedocument.presentationml.slideMaster+xml"/>
  <Override PartName="/ppt/slides/slide51.xml" ContentType="application/vnd.openxmlformats-officedocument.presentationml.slide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557.xml" ContentType="application/vnd.openxmlformats-officedocument.presentationml.slideLayout+xml"/>
  <Override PartName="/ppt/theme/theme55.xml" ContentType="application/vnd.openxmlformats-officedocument.them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349.xml" ContentType="application/vnd.openxmlformats-officedocument.presentationml.slideLayout+xml"/>
  <Override PartName="/ppt/theme/theme33.xml" ContentType="application/vnd.openxmlformats-officedocument.theme+xml"/>
  <Override PartName="/ppt/slideLayouts/slideLayout396.xml" ContentType="application/vnd.openxmlformats-officedocument.presentationml.slideLayout+xml"/>
  <Override PartName="/ppt/slideLayouts/slideLayout412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slideLayouts/slideLayout188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327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s/slide67.xml" ContentType="application/vnd.openxmlformats-officedocument.presentationml.slide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Masters/slideMaster28.xml" ContentType="application/vnd.openxmlformats-officedocument.presentationml.slideMaster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75.xml" ContentType="application/vnd.openxmlformats-officedocument.presentationml.slideLayout+xml"/>
  <Override PartName="/ppt/theme/theme49.xml" ContentType="application/vnd.openxmlformats-officedocument.theme+xml"/>
  <Override PartName="/ppt/slideLayouts/slideLayout614.xml" ContentType="application/vnd.openxmlformats-officedocument.presentationml.slideLayout+xml"/>
  <Override PartName="/ppt/slideMasters/slideMaster53.xml" ContentType="application/vnd.openxmlformats-officedocument.presentationml.slideMaster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7.xml" ContentType="application/vnd.openxmlformats-officedocument.theme+xml"/>
  <Override PartName="/ppt/slideLayouts/slideLayout529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Masters/slideMaster31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431.xml" ContentType="application/vnd.openxmlformats-officedocument.presentationml.slideLayout+xml"/>
  <Override PartName="/ppt/theme/theme52.xml" ContentType="application/vnd.openxmlformats-officedocument.theme+xml"/>
  <Override PartName="/ppt/slideMasters/slideMaster6.xml" ContentType="application/vnd.openxmlformats-officedocument.presentationml.slideMaster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30.xml" ContentType="application/vnd.openxmlformats-officedocument.theme+xml"/>
  <Override PartName="/ppt/slideLayouts/slideLayout346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532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469.xml" ContentType="application/vnd.openxmlformats-officedocument.presentationml.slideLayout+xml"/>
  <Override PartName="/ppt/diagrams/colors2.xml" ContentType="application/vnd.openxmlformats-officedocument.drawingml.diagramColors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Layouts/slideLayout116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Masters/slideMaster47.xml" ContentType="application/vnd.openxmlformats-officedocument.presentationml.slideMaster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94.xml" ContentType="application/vnd.openxmlformats-officedocument.presentationml.slideLayout+xml"/>
  <Override PartName="/ppt/theme/themeOverride4.xml" ContentType="application/vnd.openxmlformats-officedocument.themeOverride+xml"/>
  <Override PartName="/ppt/diagrams/quickStyle1.xml" ContentType="application/vnd.openxmlformats-officedocument.drawingml.diagramStyle+xml"/>
  <Override PartName="/ppt/slideMasters/slideMaster25.xml" ContentType="application/vnd.openxmlformats-officedocument.presentationml.slideMaster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72.xml" ContentType="application/vnd.openxmlformats-officedocument.presentationml.slideLayout+xml"/>
  <Override PartName="/ppt/theme/theme46.xml" ContentType="application/vnd.openxmlformats-officedocument.theme+xml"/>
  <Override PartName="/ppt/slides/slide20.xml" ContentType="application/vnd.openxmlformats-officedocument.presentationml.slide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Masters/slideMaster50.xml" ContentType="application/vnd.openxmlformats-officedocument.presentationml.slideMaster+xml"/>
  <Override PartName="/ppt/theme/theme24.xml" ContentType="application/vnd.openxmlformats-officedocument.theme+xml"/>
  <Override PartName="/ppt/slideLayouts/slideLayout387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7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48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Masters/slideMaster44.xml" ContentType="application/vnd.openxmlformats-officedocument.presentationml.slideMaster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slideLayouts/slideLayout444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589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Masters/slideMaster22.xml" ContentType="application/vnd.openxmlformats-officedocument.presentationml.slideMaster+xml"/>
  <Override PartName="/ppt/slideLayouts/slideLayout359.xml" ContentType="application/vnd.openxmlformats-officedocument.presentationml.slideLayout+xml"/>
  <Override PartName="/ppt/slideLayouts/slideLayout422.xml" ContentType="application/vnd.openxmlformats-officedocument.presentationml.slideLayout+xml"/>
  <Override PartName="/ppt/theme/theme43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92.xml" ContentType="application/vnd.openxmlformats-officedocument.presentationml.slideLayout+xml"/>
  <Override PartName="/ppt/diagrams/layout1.xml" ContentType="application/vnd.openxmlformats-officedocument.drawingml.diagramLayout+xml"/>
  <Override PartName="/ppt/slides/slide77.xml" ContentType="application/vnd.openxmlformats-officedocument.presentationml.slide+xml"/>
  <Override PartName="/ppt/slideLayouts/slideLayout98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Masters/slideMaster38.xml" ContentType="application/vnd.openxmlformats-officedocument.presentationml.slideMaster+xml"/>
  <Override PartName="/ppt/slides/slide33.xml" ContentType="application/vnd.openxmlformats-officedocument.presentationml.slide+xml"/>
  <Override PartName="/ppt/slideLayouts/slideLayout54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34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37.xml" ContentType="application/vnd.openxmlformats-officedocument.theme+xml"/>
  <Override PartName="/ppt/slideLayouts/slideLayout416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60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Masters/slideMaster41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378.xml" ContentType="application/vnd.openxmlformats-officedocument.presentationml.slideLayout+xml"/>
  <Override PartName="/ppt/theme/theme40.xml" ContentType="application/vnd.openxmlformats-officedocument.theme+xml"/>
  <Override PartName="/ppt/slideLayouts/slideLayout517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s/slide49.xml" ContentType="application/vnd.openxmlformats-officedocument.presentationml.slide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Masters/slideMaster35.xml" ContentType="application/vnd.openxmlformats-officedocument.presentationml.slideMaster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82.xml" ContentType="application/vnd.openxmlformats-officedocument.presentationml.slideLayout+xml"/>
  <Override PartName="/ppt/theme/theme56.xml" ContentType="application/vnd.openxmlformats-officedocument.theme+xml"/>
  <Override PartName="/ppt/slides/slide30.xml" ContentType="application/vnd.openxmlformats-officedocument.presentationml.slide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34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s/slide68.xml" ContentType="application/vnd.openxmlformats-officedocument.presentationml.slide+xml"/>
  <Override PartName="/ppt/slideLayouts/slideLayout230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61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Masters/slideMaster29.xml" ContentType="application/vnd.openxmlformats-officedocument.presentationml.slideMaster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s/slide24.xml" ContentType="application/vnd.openxmlformats-officedocument.presentationml.slide+xml"/>
  <Override PartName="/ppt/slides/slide71.xml" ContentType="application/vnd.openxmlformats-officedocument.presentationml.slide+xml"/>
  <Override PartName="/ppt/slideLayouts/slideLayout92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Masters/slideMaster5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28.xml" ContentType="application/vnd.openxmlformats-officedocument.theme+xml"/>
  <Override PartName="/ppt/slideLayouts/slideLayout407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Masters/slideMaster32.xml" ContentType="application/vnd.openxmlformats-officedocument.presentationml.slideMaster+xml"/>
  <Override PartName="/ppt/slideLayouts/slideLayout101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55.xml" ContentType="application/vnd.openxmlformats-officedocument.presentationml.slideLayout+xml"/>
  <Override PartName="/ppt/theme/theme53.xml" ContentType="application/vnd.openxmlformats-officedocument.them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Layouts/slideLayout347.xml" ContentType="application/vnd.openxmlformats-officedocument.presentationml.slideLayout+xml"/>
  <Override PartName="/ppt/theme/theme31.xml" ContentType="application/vnd.openxmlformats-officedocument.theme+xml"/>
  <Override PartName="/ppt/slideLayouts/slideLayout394.xml" ContentType="application/vnd.openxmlformats-officedocument.presentationml.slideLayout+xml"/>
  <Override PartName="/ppt/slideLayouts/slideLayout4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80.xml" ContentType="application/vnd.openxmlformats-officedocument.presentationml.slideLayout+xml"/>
  <Override PartName="/ppt/diagrams/data1.xml" ContentType="application/vnd.openxmlformats-officedocument.drawingml.diagramData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Masters/slideMaster48.xml" ContentType="application/vnd.openxmlformats-officedocument.presentationml.slideMaster+xml"/>
  <Override PartName="/ppt/slides/slide18.xml" ContentType="application/vnd.openxmlformats-officedocument.presentationml.slide+xml"/>
  <Override PartName="/ppt/slides/slide65.xml" ContentType="application/vnd.openxmlformats-officedocument.presentationml.slide+xml"/>
  <Override PartName="/ppt/slideLayouts/slideLayout17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511.xml" ContentType="application/vnd.openxmlformats-officedocument.presentationml.slideLayout+xml"/>
  <Override PartName="/ppt/theme/themeOverride5.xml" ContentType="application/vnd.openxmlformats-officedocument.themeOverride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Masters/slideMaster26.xml" ContentType="application/vnd.openxmlformats-officedocument.presentationml.slideMaster+xml"/>
  <Override PartName="/ppt/slideLayouts/slideLayout42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73.xml" ContentType="application/vnd.openxmlformats-officedocument.presentationml.slideLayout+xml"/>
  <Override PartName="/ppt/theme/theme47.xml" ContentType="application/vnd.openxmlformats-officedocument.theme+xml"/>
  <Override PartName="/ppt/slideLayouts/slideLayout612.xml" ContentType="application/vnd.openxmlformats-officedocument.presentationml.slideLayout+xml"/>
  <Override PartName="/ppt/slideMasters/slideMaster51.xml" ContentType="application/vnd.openxmlformats-officedocument.presentationml.slideMaster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25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66.xml" ContentType="application/vnd.openxmlformats-officedocument.presentationml.slideLayout+xml"/>
  <Override PartName="/ppt/theme/theme50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158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114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Masters/slideMaster45.xml" ContentType="application/vnd.openxmlformats-officedocument.presentationml.slideMaster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theme/theme19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92.xml" ContentType="application/vnd.openxmlformats-officedocument.presentationml.slideLayout+xml"/>
  <Override PartName="/ppt/tags/tag1.xml" ContentType="application/vnd.openxmlformats-officedocument.presentationml.tags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237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70.xml" ContentType="application/vnd.openxmlformats-officedocument.presentationml.slideLayout+xml"/>
  <Override PartName="/ppt/theme/theme44.xml" ContentType="application/vnd.openxmlformats-officedocument.theme+xml"/>
  <Override PartName="/ppt/slideLayouts/slideLayout568.xml" ContentType="application/vnd.openxmlformats-officedocument.presentationml.slideLayout+xml"/>
  <Default Extension="vml" ContentType="application/vnd.openxmlformats-officedocument.vmlDrawing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93.xml" ContentType="application/vnd.openxmlformats-officedocument.presentationml.slideLayout+xml"/>
  <Override PartName="/ppt/diagrams/layout2.xml" ContentType="application/vnd.openxmlformats-officedocument.drawingml.diagramLayout+xml"/>
  <Override PartName="/ppt/slideLayouts/slideLayout99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22.xml" ContentType="application/vnd.openxmlformats-officedocument.theme+xml"/>
  <Override PartName="/ppt/slideLayouts/slideLayout338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s/slide78.xml" ContentType="application/vnd.openxmlformats-officedocument.presentationml.slid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71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133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64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38.xml" ContentType="application/vnd.openxmlformats-officedocument.theme+xml"/>
  <Override PartName="/ppt/slideLayouts/slideLayout603.xml" ContentType="application/vnd.openxmlformats-officedocument.presentationml.slideLayout+xml"/>
  <Override PartName="/ppt/slideMasters/slideMaster42.xml" ContentType="application/vnd.openxmlformats-officedocument.presentationml.slideMaster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442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357.xml" ContentType="application/vnd.openxmlformats-officedocument.presentationml.slideLayout+xml"/>
  <Override PartName="/ppt/slideLayouts/slideLayout420.xml" ContentType="application/vnd.openxmlformats-officedocument.presentationml.slideLayout+xml"/>
  <Override PartName="/ppt/theme/theme41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s/slide28.xml" ContentType="application/vnd.openxmlformats-officedocument.presentationml.slide+xml"/>
  <Override PartName="/ppt/slides/slide75.xml" ContentType="application/vnd.openxmlformats-officedocument.presentationml.slide+xml"/>
  <Override PartName="/ppt/slideLayouts/slideLayout49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458.xml" ContentType="application/vnd.openxmlformats-officedocument.presentationml.slideLayout+xml"/>
  <Override PartName="/ppt/diagrams/drawing1.xml" ContentType="application/vnd.ms-office.drawingml.diagramDrawing+xml"/>
  <Override PartName="/ppt/slides/slide53.xml" ContentType="application/vnd.openxmlformats-officedocument.presentationml.slide+xml"/>
  <Default Extension="jpeg" ContentType="image/jpeg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Masters/slideMaster36.xml" ContentType="application/vnd.openxmlformats-officedocument.presentationml.slideMaster+xml"/>
  <Override PartName="/ppt/slides/slide31.xml" ContentType="application/vnd.openxmlformats-officedocument.presentationml.slide+xml"/>
  <Override PartName="/ppt/slideLayouts/slideLayout52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35.xml" ContentType="application/vnd.openxmlformats-officedocument.theme+xml"/>
  <Override PartName="/ppt/slideLayouts/slideLayout414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84.xml" ContentType="application/vnd.openxmlformats-officedocument.presentationml.slideLayout+xml"/>
  <Override PartName="/ppt/theme/theme13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354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72.xml" ContentType="application/vnd.openxmlformats-officedocument.presentationml.slide+xml"/>
  <Override PartName="/ppt/slideLayouts/slideLayout124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slideMasters/slideMaster33.xml" ContentType="application/vnd.openxmlformats-officedocument.presentationml.slideMaster+xml"/>
  <Override PartName="/ppt/slideLayouts/slideLayout480.xml" ContentType="application/vnd.openxmlformats-officedocument.presentationml.slideLayout+xml"/>
  <Override PartName="/ppt/theme/theme54.xml" ContentType="application/vnd.openxmlformats-officedocument.theme+xml"/>
  <Override PartName="/ppt/slideMasters/slideMaster8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395.xml" ContentType="application/vnd.openxmlformats-officedocument.presentationml.slideLayout+xml"/>
  <Override PartName="/ppt/diagrams/data2.xml" ContentType="application/vnd.openxmlformats-officedocument.drawingml.diagramData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326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65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Masters/slideMaster49.xml" ContentType="application/vnd.openxmlformats-officedocument.presentationml.slideMaster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51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s/slide44.xml" ContentType="application/vnd.openxmlformats-officedocument.presentationml.slide+xml"/>
  <Default Extension="emf" ContentType="image/x-emf"/>
  <Override PartName="/ppt/slideLayouts/slideLayout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26.xml" ContentType="application/vnd.openxmlformats-officedocument.theme+xml"/>
  <Override PartName="/ppt/slideLayouts/slideLayout45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75" r:id="rId1"/>
    <p:sldMasterId id="2147483838" r:id="rId2"/>
    <p:sldMasterId id="2147483850" r:id="rId3"/>
    <p:sldMasterId id="2147483862" r:id="rId4"/>
    <p:sldMasterId id="2147483877" r:id="rId5"/>
    <p:sldMasterId id="2147483889" r:id="rId6"/>
    <p:sldMasterId id="2147483901" r:id="rId7"/>
    <p:sldMasterId id="2147483913" r:id="rId8"/>
    <p:sldMasterId id="2147483937" r:id="rId9"/>
    <p:sldMasterId id="2147483949" r:id="rId10"/>
    <p:sldMasterId id="2147483961" r:id="rId11"/>
    <p:sldMasterId id="2147483973" r:id="rId12"/>
    <p:sldMasterId id="2147483997" r:id="rId13"/>
    <p:sldMasterId id="2147484597" r:id="rId14"/>
    <p:sldMasterId id="2147484830" r:id="rId15"/>
    <p:sldMasterId id="2147484854" r:id="rId16"/>
    <p:sldMasterId id="2147484866" r:id="rId17"/>
    <p:sldMasterId id="2147484878" r:id="rId18"/>
    <p:sldMasterId id="2147484890" r:id="rId19"/>
    <p:sldMasterId id="2147484902" r:id="rId20"/>
    <p:sldMasterId id="2147484914" r:id="rId21"/>
    <p:sldMasterId id="2147484926" r:id="rId22"/>
    <p:sldMasterId id="2147484938" r:id="rId23"/>
    <p:sldMasterId id="2147484951" r:id="rId24"/>
    <p:sldMasterId id="2147484963" r:id="rId25"/>
    <p:sldMasterId id="2147484975" r:id="rId26"/>
    <p:sldMasterId id="2147484990" r:id="rId27"/>
    <p:sldMasterId id="2147485002" r:id="rId28"/>
    <p:sldMasterId id="2147485014" r:id="rId29"/>
    <p:sldMasterId id="2147485026" r:id="rId30"/>
    <p:sldMasterId id="2147485038" r:id="rId31"/>
    <p:sldMasterId id="2147485050" r:id="rId32"/>
    <p:sldMasterId id="2147485062" r:id="rId33"/>
    <p:sldMasterId id="2147485074" r:id="rId34"/>
    <p:sldMasterId id="2147485086" r:id="rId35"/>
    <p:sldMasterId id="2147486160" r:id="rId36"/>
    <p:sldMasterId id="2147486172" r:id="rId37"/>
    <p:sldMasterId id="2147486184" r:id="rId38"/>
    <p:sldMasterId id="2147486196" r:id="rId39"/>
    <p:sldMasterId id="2147486208" r:id="rId40"/>
    <p:sldMasterId id="2147486220" r:id="rId41"/>
    <p:sldMasterId id="2147489347" r:id="rId42"/>
    <p:sldMasterId id="2147489359" r:id="rId43"/>
    <p:sldMasterId id="2147489371" r:id="rId44"/>
    <p:sldMasterId id="2147489413" r:id="rId45"/>
    <p:sldMasterId id="2147489425" r:id="rId46"/>
    <p:sldMasterId id="2147489437" r:id="rId47"/>
    <p:sldMasterId id="2147489449" r:id="rId48"/>
    <p:sldMasterId id="2147489461" r:id="rId49"/>
    <p:sldMasterId id="2147489485" r:id="rId50"/>
    <p:sldMasterId id="2147489498" r:id="rId51"/>
    <p:sldMasterId id="2147489510" r:id="rId52"/>
    <p:sldMasterId id="2147489537" r:id="rId53"/>
    <p:sldMasterId id="2147489622" r:id="rId54"/>
    <p:sldMasterId id="2147489634" r:id="rId55"/>
  </p:sldMasterIdLst>
  <p:notesMasterIdLst>
    <p:notesMasterId r:id="rId135"/>
  </p:notesMasterIdLst>
  <p:sldIdLst>
    <p:sldId id="652" r:id="rId56"/>
    <p:sldId id="657" r:id="rId57"/>
    <p:sldId id="278" r:id="rId58"/>
    <p:sldId id="279" r:id="rId59"/>
    <p:sldId id="280" r:id="rId60"/>
    <p:sldId id="258" r:id="rId61"/>
    <p:sldId id="283" r:id="rId62"/>
    <p:sldId id="284" r:id="rId63"/>
    <p:sldId id="572" r:id="rId64"/>
    <p:sldId id="282" r:id="rId65"/>
    <p:sldId id="261" r:id="rId66"/>
    <p:sldId id="285" r:id="rId67"/>
    <p:sldId id="502" r:id="rId68"/>
    <p:sldId id="600" r:id="rId69"/>
    <p:sldId id="601" r:id="rId70"/>
    <p:sldId id="354" r:id="rId71"/>
    <p:sldId id="355" r:id="rId72"/>
    <p:sldId id="356" r:id="rId73"/>
    <p:sldId id="359" r:id="rId74"/>
    <p:sldId id="360" r:id="rId75"/>
    <p:sldId id="361" r:id="rId76"/>
    <p:sldId id="362" r:id="rId77"/>
    <p:sldId id="363" r:id="rId78"/>
    <p:sldId id="364" r:id="rId79"/>
    <p:sldId id="365" r:id="rId80"/>
    <p:sldId id="366" r:id="rId81"/>
    <p:sldId id="367" r:id="rId82"/>
    <p:sldId id="374" r:id="rId83"/>
    <p:sldId id="368" r:id="rId84"/>
    <p:sldId id="369" r:id="rId85"/>
    <p:sldId id="370" r:id="rId86"/>
    <p:sldId id="371" r:id="rId87"/>
    <p:sldId id="372" r:id="rId88"/>
    <p:sldId id="390" r:id="rId89"/>
    <p:sldId id="391" r:id="rId90"/>
    <p:sldId id="392" r:id="rId91"/>
    <p:sldId id="393" r:id="rId92"/>
    <p:sldId id="396" r:id="rId93"/>
    <p:sldId id="571" r:id="rId94"/>
    <p:sldId id="570" r:id="rId95"/>
    <p:sldId id="555" r:id="rId96"/>
    <p:sldId id="575" r:id="rId97"/>
    <p:sldId id="397" r:id="rId98"/>
    <p:sldId id="398" r:id="rId99"/>
    <p:sldId id="399" r:id="rId100"/>
    <p:sldId id="557" r:id="rId101"/>
    <p:sldId id="558" r:id="rId102"/>
    <p:sldId id="576" r:id="rId103"/>
    <p:sldId id="402" r:id="rId104"/>
    <p:sldId id="404" r:id="rId105"/>
    <p:sldId id="405" r:id="rId106"/>
    <p:sldId id="406" r:id="rId107"/>
    <p:sldId id="407" r:id="rId108"/>
    <p:sldId id="408" r:id="rId109"/>
    <p:sldId id="409" r:id="rId110"/>
    <p:sldId id="410" r:id="rId111"/>
    <p:sldId id="606" r:id="rId112"/>
    <p:sldId id="437" r:id="rId113"/>
    <p:sldId id="438" r:id="rId114"/>
    <p:sldId id="566" r:id="rId115"/>
    <p:sldId id="439" r:id="rId116"/>
    <p:sldId id="501" r:id="rId117"/>
    <p:sldId id="445" r:id="rId118"/>
    <p:sldId id="447" r:id="rId119"/>
    <p:sldId id="565" r:id="rId120"/>
    <p:sldId id="448" r:id="rId121"/>
    <p:sldId id="506" r:id="rId122"/>
    <p:sldId id="569" r:id="rId123"/>
    <p:sldId id="564" r:id="rId124"/>
    <p:sldId id="510" r:id="rId125"/>
    <p:sldId id="511" r:id="rId126"/>
    <p:sldId id="509" r:id="rId127"/>
    <p:sldId id="492" r:id="rId128"/>
    <p:sldId id="494" r:id="rId129"/>
    <p:sldId id="604" r:id="rId130"/>
    <p:sldId id="605" r:id="rId131"/>
    <p:sldId id="607" r:id="rId132"/>
    <p:sldId id="608" r:id="rId133"/>
    <p:sldId id="659" r:id="rId134"/>
  </p:sldIdLst>
  <p:sldSz cx="10080625" cy="7559675"/>
  <p:notesSz cx="7772400" cy="10058400"/>
  <p:defaultTextStyle>
    <a:defPPr>
      <a:defRPr lang="en-GB"/>
    </a:defPPr>
    <a:lvl1pPr algn="l" defTabSz="45178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Arial Unicode MS" pitchFamily="34" charset="-128"/>
        <a:cs typeface="Arial Unicode MS" pitchFamily="34" charset="-128"/>
      </a:defRPr>
    </a:lvl1pPr>
    <a:lvl2pPr marL="737119" indent="-280581" algn="l" defTabSz="45178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Arial Unicode MS" pitchFamily="34" charset="-128"/>
        <a:cs typeface="Arial Unicode MS" pitchFamily="34" charset="-128"/>
      </a:defRPr>
    </a:lvl2pPr>
    <a:lvl3pPr marL="1136587" indent="-223513" algn="l" defTabSz="45178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Arial Unicode MS" pitchFamily="34" charset="-128"/>
        <a:cs typeface="Arial Unicode MS" pitchFamily="34" charset="-128"/>
      </a:defRPr>
    </a:lvl3pPr>
    <a:lvl4pPr marL="1593123" indent="-223513" algn="l" defTabSz="45178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Arial Unicode MS" pitchFamily="34" charset="-128"/>
        <a:cs typeface="Arial Unicode MS" pitchFamily="34" charset="-128"/>
      </a:defRPr>
    </a:lvl4pPr>
    <a:lvl5pPr marL="2049661" indent="-223513" algn="l" defTabSz="45178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Arial Unicode MS" pitchFamily="34" charset="-128"/>
        <a:cs typeface="Arial Unicode MS" pitchFamily="34" charset="-128"/>
      </a:defRPr>
    </a:lvl5pPr>
    <a:lvl6pPr marL="2282686" algn="l" defTabSz="913073" rtl="0" eaLnBrk="1" latinLnBrk="0" hangingPunct="1">
      <a:defRPr kern="1200">
        <a:solidFill>
          <a:schemeClr val="bg1"/>
        </a:solidFill>
        <a:latin typeface="Arial" pitchFamily="34" charset="0"/>
        <a:ea typeface="Arial Unicode MS" pitchFamily="34" charset="-128"/>
        <a:cs typeface="Arial Unicode MS" pitchFamily="34" charset="-128"/>
      </a:defRPr>
    </a:lvl6pPr>
    <a:lvl7pPr marL="2739221" algn="l" defTabSz="913073" rtl="0" eaLnBrk="1" latinLnBrk="0" hangingPunct="1">
      <a:defRPr kern="1200">
        <a:solidFill>
          <a:schemeClr val="bg1"/>
        </a:solidFill>
        <a:latin typeface="Arial" pitchFamily="34" charset="0"/>
        <a:ea typeface="Arial Unicode MS" pitchFamily="34" charset="-128"/>
        <a:cs typeface="Arial Unicode MS" pitchFamily="34" charset="-128"/>
      </a:defRPr>
    </a:lvl7pPr>
    <a:lvl8pPr marL="3195757" algn="l" defTabSz="913073" rtl="0" eaLnBrk="1" latinLnBrk="0" hangingPunct="1">
      <a:defRPr kern="1200">
        <a:solidFill>
          <a:schemeClr val="bg1"/>
        </a:solidFill>
        <a:latin typeface="Arial" pitchFamily="34" charset="0"/>
        <a:ea typeface="Arial Unicode MS" pitchFamily="34" charset="-128"/>
        <a:cs typeface="Arial Unicode MS" pitchFamily="34" charset="-128"/>
      </a:defRPr>
    </a:lvl8pPr>
    <a:lvl9pPr marL="3652296" algn="l" defTabSz="913073" rtl="0" eaLnBrk="1" latinLnBrk="0" hangingPunct="1">
      <a:defRPr kern="1200">
        <a:solidFill>
          <a:schemeClr val="bg1"/>
        </a:solidFill>
        <a:latin typeface="Arial" pitchFamily="34" charset="0"/>
        <a:ea typeface="Arial Unicode MS" pitchFamily="34" charset="-128"/>
        <a:cs typeface="Arial Unicode MS" pitchFamily="3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49230"/>
    <a:srgbClr val="75BB17"/>
    <a:srgbClr val="A39D2F"/>
    <a:srgbClr val="A4A80C"/>
    <a:srgbClr val="FF0066"/>
    <a:srgbClr val="FF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2059" autoAdjust="0"/>
    <p:restoredTop sz="93981" autoAdjust="0"/>
  </p:normalViewPr>
  <p:slideViewPr>
    <p:cSldViewPr>
      <p:cViewPr>
        <p:scale>
          <a:sx n="51" d="100"/>
          <a:sy n="51" d="100"/>
        </p:scale>
        <p:origin x="-1512" y="-360"/>
      </p:cViewPr>
      <p:guideLst>
        <p:guide orient="horz" pos="2161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3586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" Target="slides/slide62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" Target="slides/slide8.xml"/><Relationship Id="rId68" Type="http://schemas.openxmlformats.org/officeDocument/2006/relationships/slide" Target="slides/slide13.xml"/><Relationship Id="rId84" Type="http://schemas.openxmlformats.org/officeDocument/2006/relationships/slide" Target="slides/slide29.xml"/><Relationship Id="rId89" Type="http://schemas.openxmlformats.org/officeDocument/2006/relationships/slide" Target="slides/slide34.xml"/><Relationship Id="rId112" Type="http://schemas.openxmlformats.org/officeDocument/2006/relationships/slide" Target="slides/slide57.xml"/><Relationship Id="rId133" Type="http://schemas.openxmlformats.org/officeDocument/2006/relationships/slide" Target="slides/slide78.xml"/><Relationship Id="rId138" Type="http://schemas.openxmlformats.org/officeDocument/2006/relationships/theme" Target="theme/theme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52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" Target="slides/slide3.xml"/><Relationship Id="rId74" Type="http://schemas.openxmlformats.org/officeDocument/2006/relationships/slide" Target="slides/slide19.xml"/><Relationship Id="rId79" Type="http://schemas.openxmlformats.org/officeDocument/2006/relationships/slide" Target="slides/slide24.xml"/><Relationship Id="rId102" Type="http://schemas.openxmlformats.org/officeDocument/2006/relationships/slide" Target="slides/slide47.xml"/><Relationship Id="rId123" Type="http://schemas.openxmlformats.org/officeDocument/2006/relationships/slide" Target="slides/slide68.xml"/><Relationship Id="rId128" Type="http://schemas.openxmlformats.org/officeDocument/2006/relationships/slide" Target="slides/slide7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35.xml"/><Relationship Id="rId95" Type="http://schemas.openxmlformats.org/officeDocument/2006/relationships/slide" Target="slides/slide40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" Target="slides/slide9.xml"/><Relationship Id="rId69" Type="http://schemas.openxmlformats.org/officeDocument/2006/relationships/slide" Target="slides/slide14.xml"/><Relationship Id="rId113" Type="http://schemas.openxmlformats.org/officeDocument/2006/relationships/slide" Target="slides/slide58.xml"/><Relationship Id="rId118" Type="http://schemas.openxmlformats.org/officeDocument/2006/relationships/slide" Target="slides/slide63.xml"/><Relationship Id="rId134" Type="http://schemas.openxmlformats.org/officeDocument/2006/relationships/slide" Target="slides/slide79.xml"/><Relationship Id="rId13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17.xml"/><Relationship Id="rId80" Type="http://schemas.openxmlformats.org/officeDocument/2006/relationships/slide" Target="slides/slide25.xml"/><Relationship Id="rId85" Type="http://schemas.openxmlformats.org/officeDocument/2006/relationships/slide" Target="slides/slide30.xml"/><Relationship Id="rId93" Type="http://schemas.openxmlformats.org/officeDocument/2006/relationships/slide" Target="slides/slide38.xml"/><Relationship Id="rId98" Type="http://schemas.openxmlformats.org/officeDocument/2006/relationships/slide" Target="slides/slide43.xml"/><Relationship Id="rId121" Type="http://schemas.openxmlformats.org/officeDocument/2006/relationships/slide" Target="slides/slide6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" Target="slides/slide4.xml"/><Relationship Id="rId67" Type="http://schemas.openxmlformats.org/officeDocument/2006/relationships/slide" Target="slides/slide12.xml"/><Relationship Id="rId103" Type="http://schemas.openxmlformats.org/officeDocument/2006/relationships/slide" Target="slides/slide48.xml"/><Relationship Id="rId108" Type="http://schemas.openxmlformats.org/officeDocument/2006/relationships/slide" Target="slides/slide53.xml"/><Relationship Id="rId116" Type="http://schemas.openxmlformats.org/officeDocument/2006/relationships/slide" Target="slides/slide61.xml"/><Relationship Id="rId124" Type="http://schemas.openxmlformats.org/officeDocument/2006/relationships/slide" Target="slides/slide69.xml"/><Relationship Id="rId129" Type="http://schemas.openxmlformats.org/officeDocument/2006/relationships/slide" Target="slides/slide74.xml"/><Relationship Id="rId137" Type="http://schemas.openxmlformats.org/officeDocument/2006/relationships/viewProps" Target="viewProps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Master" Target="slideMasters/slideMaster54.xml"/><Relationship Id="rId62" Type="http://schemas.openxmlformats.org/officeDocument/2006/relationships/slide" Target="slides/slide7.xml"/><Relationship Id="rId70" Type="http://schemas.openxmlformats.org/officeDocument/2006/relationships/slide" Target="slides/slide15.xml"/><Relationship Id="rId75" Type="http://schemas.openxmlformats.org/officeDocument/2006/relationships/slide" Target="slides/slide20.xml"/><Relationship Id="rId83" Type="http://schemas.openxmlformats.org/officeDocument/2006/relationships/slide" Target="slides/slide28.xml"/><Relationship Id="rId88" Type="http://schemas.openxmlformats.org/officeDocument/2006/relationships/slide" Target="slides/slide33.xml"/><Relationship Id="rId91" Type="http://schemas.openxmlformats.org/officeDocument/2006/relationships/slide" Target="slides/slide36.xml"/><Relationship Id="rId96" Type="http://schemas.openxmlformats.org/officeDocument/2006/relationships/slide" Target="slides/slide41.xml"/><Relationship Id="rId111" Type="http://schemas.openxmlformats.org/officeDocument/2006/relationships/slide" Target="slides/slide56.xml"/><Relationship Id="rId132" Type="http://schemas.openxmlformats.org/officeDocument/2006/relationships/slide" Target="slides/slide7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" Target="slides/slide2.xml"/><Relationship Id="rId106" Type="http://schemas.openxmlformats.org/officeDocument/2006/relationships/slide" Target="slides/slide51.xml"/><Relationship Id="rId114" Type="http://schemas.openxmlformats.org/officeDocument/2006/relationships/slide" Target="slides/slide59.xml"/><Relationship Id="rId119" Type="http://schemas.openxmlformats.org/officeDocument/2006/relationships/slide" Target="slides/slide64.xml"/><Relationship Id="rId127" Type="http://schemas.openxmlformats.org/officeDocument/2006/relationships/slide" Target="slides/slide72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Master" Target="slideMasters/slideMaster52.xml"/><Relationship Id="rId60" Type="http://schemas.openxmlformats.org/officeDocument/2006/relationships/slide" Target="slides/slide5.xml"/><Relationship Id="rId65" Type="http://schemas.openxmlformats.org/officeDocument/2006/relationships/slide" Target="slides/slide10.xml"/><Relationship Id="rId73" Type="http://schemas.openxmlformats.org/officeDocument/2006/relationships/slide" Target="slides/slide18.xml"/><Relationship Id="rId78" Type="http://schemas.openxmlformats.org/officeDocument/2006/relationships/slide" Target="slides/slide23.xml"/><Relationship Id="rId81" Type="http://schemas.openxmlformats.org/officeDocument/2006/relationships/slide" Target="slides/slide26.xml"/><Relationship Id="rId86" Type="http://schemas.openxmlformats.org/officeDocument/2006/relationships/slide" Target="slides/slide31.xml"/><Relationship Id="rId94" Type="http://schemas.openxmlformats.org/officeDocument/2006/relationships/slide" Target="slides/slide39.xml"/><Relationship Id="rId99" Type="http://schemas.openxmlformats.org/officeDocument/2006/relationships/slide" Target="slides/slide44.xml"/><Relationship Id="rId101" Type="http://schemas.openxmlformats.org/officeDocument/2006/relationships/slide" Target="slides/slide46.xml"/><Relationship Id="rId122" Type="http://schemas.openxmlformats.org/officeDocument/2006/relationships/slide" Target="slides/slide67.xml"/><Relationship Id="rId130" Type="http://schemas.openxmlformats.org/officeDocument/2006/relationships/slide" Target="slides/slide75.xml"/><Relationship Id="rId13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54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" Target="slides/slide21.xml"/><Relationship Id="rId97" Type="http://schemas.openxmlformats.org/officeDocument/2006/relationships/slide" Target="slides/slide42.xml"/><Relationship Id="rId104" Type="http://schemas.openxmlformats.org/officeDocument/2006/relationships/slide" Target="slides/slide49.xml"/><Relationship Id="rId120" Type="http://schemas.openxmlformats.org/officeDocument/2006/relationships/slide" Target="slides/slide65.xml"/><Relationship Id="rId125" Type="http://schemas.openxmlformats.org/officeDocument/2006/relationships/slide" Target="slides/slide7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16.xml"/><Relationship Id="rId92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11.xml"/><Relationship Id="rId87" Type="http://schemas.openxmlformats.org/officeDocument/2006/relationships/slide" Target="slides/slide32.xml"/><Relationship Id="rId110" Type="http://schemas.openxmlformats.org/officeDocument/2006/relationships/slide" Target="slides/slide55.xml"/><Relationship Id="rId115" Type="http://schemas.openxmlformats.org/officeDocument/2006/relationships/slide" Target="slides/slide60.xml"/><Relationship Id="rId131" Type="http://schemas.openxmlformats.org/officeDocument/2006/relationships/slide" Target="slides/slide76.xml"/><Relationship Id="rId136" Type="http://schemas.openxmlformats.org/officeDocument/2006/relationships/presProps" Target="presProps.xml"/><Relationship Id="rId61" Type="http://schemas.openxmlformats.org/officeDocument/2006/relationships/slide" Target="slides/slide6.xml"/><Relationship Id="rId82" Type="http://schemas.openxmlformats.org/officeDocument/2006/relationships/slide" Target="slides/slide27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1.xml"/><Relationship Id="rId77" Type="http://schemas.openxmlformats.org/officeDocument/2006/relationships/slide" Target="slides/slide22.xml"/><Relationship Id="rId100" Type="http://schemas.openxmlformats.org/officeDocument/2006/relationships/slide" Target="slides/slide45.xml"/><Relationship Id="rId105" Type="http://schemas.openxmlformats.org/officeDocument/2006/relationships/slide" Target="slides/slide50.xml"/><Relationship Id="rId126" Type="http://schemas.openxmlformats.org/officeDocument/2006/relationships/slide" Target="slides/slide7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351573-4DB3-443B-8449-D7523DB9105F}" type="doc">
      <dgm:prSet loTypeId="urn:microsoft.com/office/officeart/2005/8/layout/hierarchy1" loCatId="hierarchy" qsTypeId="urn:microsoft.com/office/officeart/2005/8/quickstyle/simple4" qsCatId="simple" csTypeId="urn:microsoft.com/office/officeart/2005/8/colors/accent3_1" csCatId="accent3" phldr="1"/>
      <dgm:spPr/>
    </dgm:pt>
    <dgm:pt modelId="{78B68589-02EA-4351-917D-ED4086FD99E1}">
      <dgm:prSet/>
      <dgm:spPr/>
      <dgm:t>
        <a:bodyPr/>
        <a:lstStyle/>
        <a:p>
          <a:pPr marL="0" marR="0" lvl="0" indent="0" algn="ctr" defTabSz="452438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1" i="0" u="none" strike="noStrike" cap="none" normalizeH="0" baseline="0" dirty="0" smtClean="0">
              <a:ln/>
              <a:effectLst/>
              <a:latin typeface="Comic Sans MS" pitchFamily="66" charset="0"/>
              <a:ea typeface="Arial Unicode MS" pitchFamily="34" charset="-128"/>
              <a:cs typeface="Arial" pitchFamily="34" charset="0"/>
            </a:rPr>
            <a:t>MDT for PB leprosy</a:t>
          </a:r>
        </a:p>
        <a:p>
          <a:pPr marL="0" marR="0" lvl="0" indent="0" algn="ctr" defTabSz="452438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1" i="0" u="none" strike="noStrike" cap="none" normalizeH="0" baseline="0" dirty="0" smtClean="0">
              <a:ln/>
              <a:effectLst/>
              <a:latin typeface="Comic Sans MS" pitchFamily="66" charset="0"/>
              <a:ea typeface="Arial Unicode MS" pitchFamily="34" charset="-128"/>
              <a:cs typeface="Arial" pitchFamily="34" charset="0"/>
            </a:rPr>
            <a:t>6 months</a:t>
          </a:r>
          <a:endParaRPr kumimoji="0" lang="en-US" b="1" i="0" u="none" strike="noStrike" cap="none" normalizeH="0" baseline="0" dirty="0" smtClean="0">
            <a:ln/>
            <a:effectLst/>
            <a:latin typeface="Comic Sans MS" pitchFamily="66" charset="0"/>
            <a:ea typeface="Arial Unicode MS" pitchFamily="34" charset="-128"/>
            <a:cs typeface="Arial" pitchFamily="34" charset="0"/>
          </a:endParaRPr>
        </a:p>
      </dgm:t>
    </dgm:pt>
    <dgm:pt modelId="{62EC7805-C0AE-4DD9-9781-2666DD882268}" type="parTrans" cxnId="{646B9443-C143-4348-A711-4FF6917961DD}">
      <dgm:prSet/>
      <dgm:spPr/>
      <dgm:t>
        <a:bodyPr/>
        <a:lstStyle/>
        <a:p>
          <a:endParaRPr lang="en-US"/>
        </a:p>
      </dgm:t>
    </dgm:pt>
    <dgm:pt modelId="{A089ADA3-37E7-4AE4-B17C-D5EFF3515D04}" type="sibTrans" cxnId="{646B9443-C143-4348-A711-4FF6917961DD}">
      <dgm:prSet/>
      <dgm:spPr/>
      <dgm:t>
        <a:bodyPr/>
        <a:lstStyle/>
        <a:p>
          <a:endParaRPr lang="en-US"/>
        </a:p>
      </dgm:t>
    </dgm:pt>
    <dgm:pt modelId="{36FA6F34-7259-4847-BB59-AFCDF12B3223}">
      <dgm:prSet/>
      <dgm:spPr/>
      <dgm:t>
        <a:bodyPr/>
        <a:lstStyle/>
        <a:p>
          <a:pPr marL="0" marR="0" lvl="0" indent="0" algn="ctr" defTabSz="452438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1" i="0" u="none" strike="noStrike" cap="none" normalizeH="0" baseline="0" dirty="0" smtClean="0">
              <a:ln/>
              <a:effectLst/>
              <a:latin typeface="Arial" pitchFamily="34" charset="0"/>
              <a:ea typeface="Arial Unicode MS" pitchFamily="34" charset="-128"/>
              <a:cs typeface="Arial" pitchFamily="34" charset="0"/>
            </a:rPr>
            <a:t>Monthly dose </a:t>
          </a:r>
        </a:p>
        <a:p>
          <a:pPr marL="0" marR="0" lvl="0" indent="0" algn="ctr" defTabSz="452438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1" i="0" u="none" strike="noStrike" cap="none" normalizeH="0" baseline="0" dirty="0" err="1" smtClean="0">
              <a:ln/>
              <a:effectLst/>
              <a:latin typeface="Arial" pitchFamily="34" charset="0"/>
              <a:ea typeface="Arial Unicode MS" pitchFamily="34" charset="-128"/>
              <a:cs typeface="Arial" pitchFamily="34" charset="0"/>
            </a:rPr>
            <a:t>Rifampicin</a:t>
          </a:r>
          <a:r>
            <a:rPr kumimoji="0" lang="en-GB" b="1" i="0" u="none" strike="noStrike" cap="none" normalizeH="0" baseline="0" dirty="0" smtClean="0">
              <a:ln/>
              <a:effectLst/>
              <a:latin typeface="Arial" pitchFamily="34" charset="0"/>
              <a:ea typeface="Arial Unicode MS" pitchFamily="34" charset="-128"/>
              <a:cs typeface="Arial" pitchFamily="34" charset="0"/>
            </a:rPr>
            <a:t> 600mg </a:t>
          </a:r>
          <a:endParaRPr kumimoji="0" lang="en-US" b="1" i="0" u="none" strike="noStrike" cap="none" normalizeH="0" baseline="0" dirty="0" smtClean="0">
            <a:ln/>
            <a:effectLst/>
            <a:latin typeface="Arial" pitchFamily="34" charset="0"/>
            <a:ea typeface="Arial Unicode MS" pitchFamily="34" charset="-128"/>
            <a:cs typeface="Arial" pitchFamily="34" charset="0"/>
          </a:endParaRPr>
        </a:p>
      </dgm:t>
    </dgm:pt>
    <dgm:pt modelId="{614D640F-0EBF-43BF-BE31-3B791CC7CD99}" type="parTrans" cxnId="{ED4ED5A3-8629-4678-B2FE-2127DE602F05}">
      <dgm:prSet/>
      <dgm:spPr/>
      <dgm:t>
        <a:bodyPr/>
        <a:lstStyle/>
        <a:p>
          <a:endParaRPr lang="en-US"/>
        </a:p>
      </dgm:t>
    </dgm:pt>
    <dgm:pt modelId="{920386D2-F49F-4E37-875B-9784E026446E}" type="sibTrans" cxnId="{ED4ED5A3-8629-4678-B2FE-2127DE602F05}">
      <dgm:prSet/>
      <dgm:spPr/>
      <dgm:t>
        <a:bodyPr/>
        <a:lstStyle/>
        <a:p>
          <a:endParaRPr lang="en-US"/>
        </a:p>
      </dgm:t>
    </dgm:pt>
    <dgm:pt modelId="{08304F4A-518D-48D3-9662-939A142B9400}">
      <dgm:prSet/>
      <dgm:spPr/>
      <dgm:t>
        <a:bodyPr/>
        <a:lstStyle/>
        <a:p>
          <a:pPr marL="0" marR="0" lvl="0" indent="0" algn="ctr" defTabSz="452438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1" i="0" u="none" strike="noStrike" cap="none" normalizeH="0" baseline="0" smtClean="0">
              <a:ln/>
              <a:effectLst/>
              <a:latin typeface="Arial" pitchFamily="34" charset="0"/>
              <a:ea typeface="Arial Unicode MS" pitchFamily="34" charset="-128"/>
              <a:cs typeface="Arial" pitchFamily="34" charset="0"/>
            </a:rPr>
            <a:t>Daily dose</a:t>
          </a:r>
        </a:p>
        <a:p>
          <a:pPr marL="0" marR="0" lvl="0" indent="0" algn="ctr" defTabSz="452438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1" i="0" u="none" strike="noStrike" cap="none" normalizeH="0" baseline="0" smtClean="0">
              <a:ln/>
              <a:effectLst/>
              <a:latin typeface="Arial" pitchFamily="34" charset="0"/>
              <a:ea typeface="Arial Unicode MS" pitchFamily="34" charset="-128"/>
              <a:cs typeface="Arial" pitchFamily="34" charset="0"/>
            </a:rPr>
            <a:t>Dapsone 100 mg</a:t>
          </a:r>
          <a:endParaRPr kumimoji="0" lang="en-US" b="1" i="0" u="none" strike="noStrike" cap="none" normalizeH="0" baseline="0" dirty="0" smtClean="0">
            <a:ln/>
            <a:effectLst/>
            <a:latin typeface="Arial" pitchFamily="34" charset="0"/>
            <a:ea typeface="Arial Unicode MS" pitchFamily="34" charset="-128"/>
            <a:cs typeface="Arial" pitchFamily="34" charset="0"/>
          </a:endParaRPr>
        </a:p>
      </dgm:t>
    </dgm:pt>
    <dgm:pt modelId="{381225C4-A6BC-40FA-90F0-1C241D4438B4}" type="parTrans" cxnId="{D00D6704-8C85-40A1-B544-482D680C869A}">
      <dgm:prSet/>
      <dgm:spPr/>
      <dgm:t>
        <a:bodyPr/>
        <a:lstStyle/>
        <a:p>
          <a:endParaRPr lang="en-US"/>
        </a:p>
      </dgm:t>
    </dgm:pt>
    <dgm:pt modelId="{485FE48E-C2AE-4FBD-97C0-CA81BACFC946}" type="sibTrans" cxnId="{D00D6704-8C85-40A1-B544-482D680C869A}">
      <dgm:prSet/>
      <dgm:spPr/>
      <dgm:t>
        <a:bodyPr/>
        <a:lstStyle/>
        <a:p>
          <a:endParaRPr lang="en-US"/>
        </a:p>
      </dgm:t>
    </dgm:pt>
    <dgm:pt modelId="{6BEFE2BF-E876-4198-8F8B-483A2F3BB2A0}" type="pres">
      <dgm:prSet presAssocID="{DE351573-4DB3-443B-8449-D7523DB9105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DCF791F-F23A-4412-8B0E-7241457CBC2A}" type="pres">
      <dgm:prSet presAssocID="{78B68589-02EA-4351-917D-ED4086FD99E1}" presName="hierRoot1" presStyleCnt="0"/>
      <dgm:spPr/>
    </dgm:pt>
    <dgm:pt modelId="{3CE2D89E-F08E-4976-9283-3FEA1B65799B}" type="pres">
      <dgm:prSet presAssocID="{78B68589-02EA-4351-917D-ED4086FD99E1}" presName="composite" presStyleCnt="0"/>
      <dgm:spPr/>
    </dgm:pt>
    <dgm:pt modelId="{96207737-5B6D-40FD-8B4F-B5730F0F325B}" type="pres">
      <dgm:prSet presAssocID="{78B68589-02EA-4351-917D-ED4086FD99E1}" presName="background" presStyleLbl="node0" presStyleIdx="0" presStyleCnt="1"/>
      <dgm:spPr/>
    </dgm:pt>
    <dgm:pt modelId="{0FDE810F-99EB-4EFF-85A8-7123F1F3DC58}" type="pres">
      <dgm:prSet presAssocID="{78B68589-02EA-4351-917D-ED4086FD99E1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A1D9E36-8B0F-46CE-98C1-7AD3B24445D9}" type="pres">
      <dgm:prSet presAssocID="{78B68589-02EA-4351-917D-ED4086FD99E1}" presName="hierChild2" presStyleCnt="0"/>
      <dgm:spPr/>
    </dgm:pt>
    <dgm:pt modelId="{157C1C61-CCF5-4854-AA2B-55F935FE9BC8}" type="pres">
      <dgm:prSet presAssocID="{614D640F-0EBF-43BF-BE31-3B791CC7CD99}" presName="Name10" presStyleLbl="parChTrans1D2" presStyleIdx="0" presStyleCnt="2"/>
      <dgm:spPr/>
      <dgm:t>
        <a:bodyPr/>
        <a:lstStyle/>
        <a:p>
          <a:endParaRPr lang="en-US"/>
        </a:p>
      </dgm:t>
    </dgm:pt>
    <dgm:pt modelId="{AC6BD393-8A5E-434A-B593-222E3CAF8E97}" type="pres">
      <dgm:prSet presAssocID="{36FA6F34-7259-4847-BB59-AFCDF12B3223}" presName="hierRoot2" presStyleCnt="0"/>
      <dgm:spPr/>
    </dgm:pt>
    <dgm:pt modelId="{DF5579AB-B5E6-4FE0-AB55-39D526D2C213}" type="pres">
      <dgm:prSet presAssocID="{36FA6F34-7259-4847-BB59-AFCDF12B3223}" presName="composite2" presStyleCnt="0"/>
      <dgm:spPr/>
    </dgm:pt>
    <dgm:pt modelId="{DC8D1589-CD4A-418A-A706-7D0195224FF9}" type="pres">
      <dgm:prSet presAssocID="{36FA6F34-7259-4847-BB59-AFCDF12B3223}" presName="background2" presStyleLbl="node2" presStyleIdx="0" presStyleCnt="2"/>
      <dgm:spPr/>
    </dgm:pt>
    <dgm:pt modelId="{2499EAE3-37D9-413D-8101-78FB9559E290}" type="pres">
      <dgm:prSet presAssocID="{36FA6F34-7259-4847-BB59-AFCDF12B3223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70CC284-98BC-4C71-A22A-0F05B50A204A}" type="pres">
      <dgm:prSet presAssocID="{36FA6F34-7259-4847-BB59-AFCDF12B3223}" presName="hierChild3" presStyleCnt="0"/>
      <dgm:spPr/>
    </dgm:pt>
    <dgm:pt modelId="{E5DE0D2D-E8DA-48F4-9109-06422007E5A2}" type="pres">
      <dgm:prSet presAssocID="{381225C4-A6BC-40FA-90F0-1C241D4438B4}" presName="Name10" presStyleLbl="parChTrans1D2" presStyleIdx="1" presStyleCnt="2"/>
      <dgm:spPr/>
      <dgm:t>
        <a:bodyPr/>
        <a:lstStyle/>
        <a:p>
          <a:endParaRPr lang="en-US"/>
        </a:p>
      </dgm:t>
    </dgm:pt>
    <dgm:pt modelId="{AD121E57-01A7-4693-A263-539750AF85E7}" type="pres">
      <dgm:prSet presAssocID="{08304F4A-518D-48D3-9662-939A142B9400}" presName="hierRoot2" presStyleCnt="0"/>
      <dgm:spPr/>
    </dgm:pt>
    <dgm:pt modelId="{B8623C6F-967D-46E2-ADE7-177F9FBC5511}" type="pres">
      <dgm:prSet presAssocID="{08304F4A-518D-48D3-9662-939A142B9400}" presName="composite2" presStyleCnt="0"/>
      <dgm:spPr/>
    </dgm:pt>
    <dgm:pt modelId="{7CA23F90-FE9F-484C-8739-19B1065BBEC3}" type="pres">
      <dgm:prSet presAssocID="{08304F4A-518D-48D3-9662-939A142B9400}" presName="background2" presStyleLbl="node2" presStyleIdx="1" presStyleCnt="2"/>
      <dgm:spPr/>
    </dgm:pt>
    <dgm:pt modelId="{6015E030-B6CC-4F43-9EBC-FC1D5D7CB60D}" type="pres">
      <dgm:prSet presAssocID="{08304F4A-518D-48D3-9662-939A142B9400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3E70F55-E7A5-4E2F-BB9B-14232FA5144B}" type="pres">
      <dgm:prSet presAssocID="{08304F4A-518D-48D3-9662-939A142B9400}" presName="hierChild3" presStyleCnt="0"/>
      <dgm:spPr/>
    </dgm:pt>
  </dgm:ptLst>
  <dgm:cxnLst>
    <dgm:cxn modelId="{881F160C-B6CB-420A-B333-6D4BBB4DE8A5}" type="presOf" srcId="{614D640F-0EBF-43BF-BE31-3B791CC7CD99}" destId="{157C1C61-CCF5-4854-AA2B-55F935FE9BC8}" srcOrd="0" destOrd="0" presId="urn:microsoft.com/office/officeart/2005/8/layout/hierarchy1"/>
    <dgm:cxn modelId="{237F2314-5ED6-4169-BEC7-52376CF6C33D}" type="presOf" srcId="{DE351573-4DB3-443B-8449-D7523DB9105F}" destId="{6BEFE2BF-E876-4198-8F8B-483A2F3BB2A0}" srcOrd="0" destOrd="0" presId="urn:microsoft.com/office/officeart/2005/8/layout/hierarchy1"/>
    <dgm:cxn modelId="{EF03E6DB-D00D-4C3B-A2FB-2D96443B6DBA}" type="presOf" srcId="{08304F4A-518D-48D3-9662-939A142B9400}" destId="{6015E030-B6CC-4F43-9EBC-FC1D5D7CB60D}" srcOrd="0" destOrd="0" presId="urn:microsoft.com/office/officeart/2005/8/layout/hierarchy1"/>
    <dgm:cxn modelId="{40238C1D-E9D1-4B82-9F52-DB9E96E97461}" type="presOf" srcId="{36FA6F34-7259-4847-BB59-AFCDF12B3223}" destId="{2499EAE3-37D9-413D-8101-78FB9559E290}" srcOrd="0" destOrd="0" presId="urn:microsoft.com/office/officeart/2005/8/layout/hierarchy1"/>
    <dgm:cxn modelId="{80579FEE-7DC3-4AC7-B843-4E38EB14323F}" type="presOf" srcId="{381225C4-A6BC-40FA-90F0-1C241D4438B4}" destId="{E5DE0D2D-E8DA-48F4-9109-06422007E5A2}" srcOrd="0" destOrd="0" presId="urn:microsoft.com/office/officeart/2005/8/layout/hierarchy1"/>
    <dgm:cxn modelId="{E5AFCAE0-3F9D-4FF1-B00B-6098605B692C}" type="presOf" srcId="{78B68589-02EA-4351-917D-ED4086FD99E1}" destId="{0FDE810F-99EB-4EFF-85A8-7123F1F3DC58}" srcOrd="0" destOrd="0" presId="urn:microsoft.com/office/officeart/2005/8/layout/hierarchy1"/>
    <dgm:cxn modelId="{646B9443-C143-4348-A711-4FF6917961DD}" srcId="{DE351573-4DB3-443B-8449-D7523DB9105F}" destId="{78B68589-02EA-4351-917D-ED4086FD99E1}" srcOrd="0" destOrd="0" parTransId="{62EC7805-C0AE-4DD9-9781-2666DD882268}" sibTransId="{A089ADA3-37E7-4AE4-B17C-D5EFF3515D04}"/>
    <dgm:cxn modelId="{ED4ED5A3-8629-4678-B2FE-2127DE602F05}" srcId="{78B68589-02EA-4351-917D-ED4086FD99E1}" destId="{36FA6F34-7259-4847-BB59-AFCDF12B3223}" srcOrd="0" destOrd="0" parTransId="{614D640F-0EBF-43BF-BE31-3B791CC7CD99}" sibTransId="{920386D2-F49F-4E37-875B-9784E026446E}"/>
    <dgm:cxn modelId="{D00D6704-8C85-40A1-B544-482D680C869A}" srcId="{78B68589-02EA-4351-917D-ED4086FD99E1}" destId="{08304F4A-518D-48D3-9662-939A142B9400}" srcOrd="1" destOrd="0" parTransId="{381225C4-A6BC-40FA-90F0-1C241D4438B4}" sibTransId="{485FE48E-C2AE-4FBD-97C0-CA81BACFC946}"/>
    <dgm:cxn modelId="{37DAE27C-955C-4F1F-948A-68AA05614D7A}" type="presParOf" srcId="{6BEFE2BF-E876-4198-8F8B-483A2F3BB2A0}" destId="{9DCF791F-F23A-4412-8B0E-7241457CBC2A}" srcOrd="0" destOrd="0" presId="urn:microsoft.com/office/officeart/2005/8/layout/hierarchy1"/>
    <dgm:cxn modelId="{0E87748F-0678-4997-83D1-2DCF0FC4673D}" type="presParOf" srcId="{9DCF791F-F23A-4412-8B0E-7241457CBC2A}" destId="{3CE2D89E-F08E-4976-9283-3FEA1B65799B}" srcOrd="0" destOrd="0" presId="urn:microsoft.com/office/officeart/2005/8/layout/hierarchy1"/>
    <dgm:cxn modelId="{F5ADED88-D6F6-4ED2-A4B2-88C86866E3D0}" type="presParOf" srcId="{3CE2D89E-F08E-4976-9283-3FEA1B65799B}" destId="{96207737-5B6D-40FD-8B4F-B5730F0F325B}" srcOrd="0" destOrd="0" presId="urn:microsoft.com/office/officeart/2005/8/layout/hierarchy1"/>
    <dgm:cxn modelId="{8E9B7239-AF6C-448A-9709-68E5D4C4DC34}" type="presParOf" srcId="{3CE2D89E-F08E-4976-9283-3FEA1B65799B}" destId="{0FDE810F-99EB-4EFF-85A8-7123F1F3DC58}" srcOrd="1" destOrd="0" presId="urn:microsoft.com/office/officeart/2005/8/layout/hierarchy1"/>
    <dgm:cxn modelId="{3265DF21-8E08-4157-B79F-C197F5EECAA0}" type="presParOf" srcId="{9DCF791F-F23A-4412-8B0E-7241457CBC2A}" destId="{5A1D9E36-8B0F-46CE-98C1-7AD3B24445D9}" srcOrd="1" destOrd="0" presId="urn:microsoft.com/office/officeart/2005/8/layout/hierarchy1"/>
    <dgm:cxn modelId="{7D54603C-4AAB-47E0-AAF1-80B7F207D4F8}" type="presParOf" srcId="{5A1D9E36-8B0F-46CE-98C1-7AD3B24445D9}" destId="{157C1C61-CCF5-4854-AA2B-55F935FE9BC8}" srcOrd="0" destOrd="0" presId="urn:microsoft.com/office/officeart/2005/8/layout/hierarchy1"/>
    <dgm:cxn modelId="{52DA87F4-8650-404A-807D-99F3C14E336C}" type="presParOf" srcId="{5A1D9E36-8B0F-46CE-98C1-7AD3B24445D9}" destId="{AC6BD393-8A5E-434A-B593-222E3CAF8E97}" srcOrd="1" destOrd="0" presId="urn:microsoft.com/office/officeart/2005/8/layout/hierarchy1"/>
    <dgm:cxn modelId="{81D86BEC-01BD-4AFE-977C-2EDD3C36D4D1}" type="presParOf" srcId="{AC6BD393-8A5E-434A-B593-222E3CAF8E97}" destId="{DF5579AB-B5E6-4FE0-AB55-39D526D2C213}" srcOrd="0" destOrd="0" presId="urn:microsoft.com/office/officeart/2005/8/layout/hierarchy1"/>
    <dgm:cxn modelId="{00F3E310-E448-4F1D-8FCA-6725AD387C0A}" type="presParOf" srcId="{DF5579AB-B5E6-4FE0-AB55-39D526D2C213}" destId="{DC8D1589-CD4A-418A-A706-7D0195224FF9}" srcOrd="0" destOrd="0" presId="urn:microsoft.com/office/officeart/2005/8/layout/hierarchy1"/>
    <dgm:cxn modelId="{996618DE-DC21-4385-9371-E49F854B5EED}" type="presParOf" srcId="{DF5579AB-B5E6-4FE0-AB55-39D526D2C213}" destId="{2499EAE3-37D9-413D-8101-78FB9559E290}" srcOrd="1" destOrd="0" presId="urn:microsoft.com/office/officeart/2005/8/layout/hierarchy1"/>
    <dgm:cxn modelId="{CE5E2DE9-6A28-4DF2-8999-CB3FDD51D6E1}" type="presParOf" srcId="{AC6BD393-8A5E-434A-B593-222E3CAF8E97}" destId="{470CC284-98BC-4C71-A22A-0F05B50A204A}" srcOrd="1" destOrd="0" presId="urn:microsoft.com/office/officeart/2005/8/layout/hierarchy1"/>
    <dgm:cxn modelId="{8BDCE4A4-06B6-4961-8C33-3159D827A6AC}" type="presParOf" srcId="{5A1D9E36-8B0F-46CE-98C1-7AD3B24445D9}" destId="{E5DE0D2D-E8DA-48F4-9109-06422007E5A2}" srcOrd="2" destOrd="0" presId="urn:microsoft.com/office/officeart/2005/8/layout/hierarchy1"/>
    <dgm:cxn modelId="{9FC34D65-A5B9-4BFC-A9DF-6D2648B8A57B}" type="presParOf" srcId="{5A1D9E36-8B0F-46CE-98C1-7AD3B24445D9}" destId="{AD121E57-01A7-4693-A263-539750AF85E7}" srcOrd="3" destOrd="0" presId="urn:microsoft.com/office/officeart/2005/8/layout/hierarchy1"/>
    <dgm:cxn modelId="{E1166DF3-AF03-4F32-91E0-1FA94CC7F4C6}" type="presParOf" srcId="{AD121E57-01A7-4693-A263-539750AF85E7}" destId="{B8623C6F-967D-46E2-ADE7-177F9FBC5511}" srcOrd="0" destOrd="0" presId="urn:microsoft.com/office/officeart/2005/8/layout/hierarchy1"/>
    <dgm:cxn modelId="{92542ED3-1719-4DFD-AF20-644824FF7F73}" type="presParOf" srcId="{B8623C6F-967D-46E2-ADE7-177F9FBC5511}" destId="{7CA23F90-FE9F-484C-8739-19B1065BBEC3}" srcOrd="0" destOrd="0" presId="urn:microsoft.com/office/officeart/2005/8/layout/hierarchy1"/>
    <dgm:cxn modelId="{F0F8BA0E-E93B-40A7-A4B6-C5288CCA0B0C}" type="presParOf" srcId="{B8623C6F-967D-46E2-ADE7-177F9FBC5511}" destId="{6015E030-B6CC-4F43-9EBC-FC1D5D7CB60D}" srcOrd="1" destOrd="0" presId="urn:microsoft.com/office/officeart/2005/8/layout/hierarchy1"/>
    <dgm:cxn modelId="{864BA4BB-4CE7-46B2-89AE-15473E2BB2FD}" type="presParOf" srcId="{AD121E57-01A7-4693-A263-539750AF85E7}" destId="{53E70F55-E7A5-4E2F-BB9B-14232FA5144B}" srcOrd="1" destOrd="0" presId="urn:microsoft.com/office/officeart/2005/8/layout/hierarchy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47F6FE-1F82-4DF8-BAB3-26CCC00C06E5}" type="doc">
      <dgm:prSet loTypeId="urn:microsoft.com/office/officeart/2005/8/layout/hierarchy1" loCatId="hierarchy" qsTypeId="urn:microsoft.com/office/officeart/2005/8/quickstyle/simple1" qsCatId="simple" csTypeId="urn:microsoft.com/office/officeart/2005/8/colors/accent3_1" csCatId="accent3" phldr="1"/>
      <dgm:spPr/>
    </dgm:pt>
    <dgm:pt modelId="{A3A2B756-CB72-42D1-BFB4-D5FA34086C85}">
      <dgm:prSet/>
      <dgm:spPr/>
      <dgm:t>
        <a:bodyPr/>
        <a:lstStyle/>
        <a:p>
          <a:pPr marL="0" marR="0" lvl="0" indent="0" algn="ctr" defTabSz="452438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1" i="0" u="none" strike="noStrike" cap="none" normalizeH="0" baseline="0" dirty="0" smtClean="0">
              <a:ln/>
              <a:effectLst/>
              <a:latin typeface="Comic Sans MS" pitchFamily="66" charset="0"/>
              <a:ea typeface="Arial Unicode MS" pitchFamily="34" charset="-128"/>
              <a:cs typeface="Arial" pitchFamily="34" charset="0"/>
            </a:rPr>
            <a:t>MDT for MB leprosy</a:t>
          </a:r>
        </a:p>
        <a:p>
          <a:pPr marL="0" marR="0" lvl="0" indent="0" algn="ctr" defTabSz="452438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1" i="0" u="none" strike="noStrike" cap="none" normalizeH="0" baseline="0" dirty="0" smtClean="0">
              <a:ln/>
              <a:effectLst/>
              <a:latin typeface="Comic Sans MS" pitchFamily="66" charset="0"/>
              <a:ea typeface="Arial Unicode MS" pitchFamily="34" charset="-128"/>
              <a:cs typeface="Arial" pitchFamily="34" charset="0"/>
            </a:rPr>
            <a:t>12 months</a:t>
          </a:r>
          <a:endParaRPr kumimoji="0" lang="en-US" b="1" i="0" u="none" strike="noStrike" cap="none" normalizeH="0" baseline="0" dirty="0" smtClean="0">
            <a:ln/>
            <a:effectLst/>
            <a:latin typeface="Comic Sans MS" pitchFamily="66" charset="0"/>
            <a:ea typeface="Arial Unicode MS" pitchFamily="34" charset="-128"/>
            <a:cs typeface="Arial" pitchFamily="34" charset="0"/>
          </a:endParaRPr>
        </a:p>
      </dgm:t>
    </dgm:pt>
    <dgm:pt modelId="{9180EEFD-404C-4AA0-AC2A-232F73CD3841}" type="parTrans" cxnId="{CEA1E451-5055-4391-AFE6-270F2F9167E3}">
      <dgm:prSet/>
      <dgm:spPr/>
      <dgm:t>
        <a:bodyPr/>
        <a:lstStyle/>
        <a:p>
          <a:endParaRPr lang="en-US"/>
        </a:p>
      </dgm:t>
    </dgm:pt>
    <dgm:pt modelId="{68BB13F7-6CDC-4611-B3E6-C1C8CC861077}" type="sibTrans" cxnId="{CEA1E451-5055-4391-AFE6-270F2F9167E3}">
      <dgm:prSet/>
      <dgm:spPr/>
      <dgm:t>
        <a:bodyPr/>
        <a:lstStyle/>
        <a:p>
          <a:endParaRPr lang="en-US"/>
        </a:p>
      </dgm:t>
    </dgm:pt>
    <dgm:pt modelId="{329CA2E1-72DD-4215-BFA7-7ABA4B301023}">
      <dgm:prSet/>
      <dgm:spPr/>
      <dgm:t>
        <a:bodyPr/>
        <a:lstStyle/>
        <a:p>
          <a:pPr marL="0" marR="0" lvl="0" indent="0" algn="ctr" defTabSz="452438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1" i="0" u="none" strike="noStrike" cap="none" normalizeH="0" baseline="0" dirty="0" smtClean="0">
              <a:ln/>
              <a:effectLst/>
              <a:latin typeface="Arial" pitchFamily="34" charset="0"/>
              <a:ea typeface="Arial Unicode MS" pitchFamily="34" charset="-128"/>
              <a:cs typeface="Arial" pitchFamily="34" charset="0"/>
            </a:rPr>
            <a:t>Monthly dose</a:t>
          </a:r>
        </a:p>
        <a:p>
          <a:pPr marL="0" marR="0" lvl="0" indent="0" algn="ctr" defTabSz="452438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1" i="0" u="none" strike="noStrike" cap="none" normalizeH="0" baseline="0" dirty="0" err="1" smtClean="0">
              <a:ln/>
              <a:effectLst/>
              <a:latin typeface="Arial" pitchFamily="34" charset="0"/>
              <a:ea typeface="Arial Unicode MS" pitchFamily="34" charset="-128"/>
              <a:cs typeface="Arial" pitchFamily="34" charset="0"/>
            </a:rPr>
            <a:t>Rifampicin</a:t>
          </a:r>
          <a:r>
            <a:rPr kumimoji="0" lang="en-GB" b="1" i="0" u="none" strike="noStrike" cap="none" normalizeH="0" baseline="0" dirty="0" smtClean="0">
              <a:ln/>
              <a:effectLst/>
              <a:latin typeface="Arial" pitchFamily="34" charset="0"/>
              <a:ea typeface="Arial Unicode MS" pitchFamily="34" charset="-128"/>
              <a:cs typeface="Arial" pitchFamily="34" charset="0"/>
            </a:rPr>
            <a:t>   600mg</a:t>
          </a:r>
        </a:p>
        <a:p>
          <a:pPr marL="0" marR="0" lvl="0" indent="0" algn="ctr" defTabSz="452438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1" i="0" u="none" strike="noStrike" cap="none" normalizeH="0" baseline="0" dirty="0" err="1" smtClean="0">
              <a:ln/>
              <a:effectLst/>
              <a:latin typeface="Arial" pitchFamily="34" charset="0"/>
              <a:ea typeface="Arial Unicode MS" pitchFamily="34" charset="-128"/>
              <a:cs typeface="Arial" pitchFamily="34" charset="0"/>
            </a:rPr>
            <a:t>Clofazimine</a:t>
          </a:r>
          <a:r>
            <a:rPr kumimoji="0" lang="en-GB" b="1" i="0" u="none" strike="noStrike" cap="none" normalizeH="0" baseline="0" dirty="0" smtClean="0">
              <a:ln/>
              <a:effectLst/>
              <a:latin typeface="Arial" pitchFamily="34" charset="0"/>
              <a:ea typeface="Arial Unicode MS" pitchFamily="34" charset="-128"/>
              <a:cs typeface="Arial" pitchFamily="34" charset="0"/>
            </a:rPr>
            <a:t> 300mg</a:t>
          </a:r>
        </a:p>
      </dgm:t>
    </dgm:pt>
    <dgm:pt modelId="{DADC4B1F-C20E-4CA3-BADB-DA4189E82766}" type="parTrans" cxnId="{688FB5D7-8AC5-4862-971D-F44614611856}">
      <dgm:prSet/>
      <dgm:spPr/>
      <dgm:t>
        <a:bodyPr/>
        <a:lstStyle/>
        <a:p>
          <a:endParaRPr lang="en-US"/>
        </a:p>
      </dgm:t>
    </dgm:pt>
    <dgm:pt modelId="{3ADCA6C4-BBC4-4A4E-BA2C-7673836F1FDB}" type="sibTrans" cxnId="{688FB5D7-8AC5-4862-971D-F44614611856}">
      <dgm:prSet/>
      <dgm:spPr/>
      <dgm:t>
        <a:bodyPr/>
        <a:lstStyle/>
        <a:p>
          <a:endParaRPr lang="en-US"/>
        </a:p>
      </dgm:t>
    </dgm:pt>
    <dgm:pt modelId="{054BE8D6-A332-43A1-A1EB-519136010972}">
      <dgm:prSet/>
      <dgm:spPr/>
      <dgm:t>
        <a:bodyPr/>
        <a:lstStyle/>
        <a:p>
          <a:pPr marL="0" marR="0" lvl="0" indent="0" algn="ctr" defTabSz="452438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1" i="0" u="none" strike="noStrike" cap="none" normalizeH="0" baseline="0" dirty="0" smtClean="0">
              <a:ln/>
              <a:effectLst/>
              <a:latin typeface="Arial" pitchFamily="34" charset="0"/>
              <a:ea typeface="Arial Unicode MS" pitchFamily="34" charset="-128"/>
              <a:cs typeface="Arial" pitchFamily="34" charset="0"/>
            </a:rPr>
            <a:t>Daily dose</a:t>
          </a:r>
        </a:p>
        <a:p>
          <a:pPr marL="0" marR="0" lvl="0" indent="0" algn="ctr" defTabSz="452438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1" i="0" u="none" strike="noStrike" cap="none" normalizeH="0" baseline="0" dirty="0" err="1" smtClean="0">
              <a:ln/>
              <a:effectLst/>
              <a:latin typeface="Arial" pitchFamily="34" charset="0"/>
              <a:ea typeface="Arial Unicode MS" pitchFamily="34" charset="-128"/>
              <a:cs typeface="Arial" pitchFamily="34" charset="0"/>
            </a:rPr>
            <a:t>Dapson</a:t>
          </a:r>
          <a:r>
            <a:rPr kumimoji="0" lang="en-GB" b="1" i="0" u="none" strike="noStrike" cap="none" normalizeH="0" baseline="0" dirty="0" smtClean="0">
              <a:ln/>
              <a:effectLst/>
              <a:latin typeface="Arial" pitchFamily="34" charset="0"/>
              <a:ea typeface="Arial Unicode MS" pitchFamily="34" charset="-128"/>
              <a:cs typeface="Arial" pitchFamily="34" charset="0"/>
            </a:rPr>
            <a:t> 100mg </a:t>
          </a:r>
        </a:p>
        <a:p>
          <a:pPr marL="0" marR="0" lvl="0" indent="0" algn="ctr" defTabSz="452438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1" i="0" u="none" strike="noStrike" cap="none" normalizeH="0" baseline="0" dirty="0" err="1" smtClean="0">
              <a:ln/>
              <a:effectLst/>
              <a:latin typeface="Arial" pitchFamily="34" charset="0"/>
              <a:ea typeface="Arial Unicode MS" pitchFamily="34" charset="-128"/>
              <a:cs typeface="Arial" pitchFamily="34" charset="0"/>
            </a:rPr>
            <a:t>Clofazimine</a:t>
          </a:r>
          <a:r>
            <a:rPr kumimoji="0" lang="en-GB" b="1" i="0" u="none" strike="noStrike" cap="none" normalizeH="0" baseline="0" dirty="0" smtClean="0">
              <a:ln/>
              <a:effectLst/>
              <a:latin typeface="Arial" pitchFamily="34" charset="0"/>
              <a:ea typeface="Arial Unicode MS" pitchFamily="34" charset="-128"/>
              <a:cs typeface="Arial" pitchFamily="34" charset="0"/>
            </a:rPr>
            <a:t> 50 mg</a:t>
          </a:r>
          <a:endParaRPr kumimoji="0" lang="en-US" b="1" i="0" u="none" strike="noStrike" cap="none" normalizeH="0" baseline="0" dirty="0" smtClean="0">
            <a:ln/>
            <a:effectLst/>
            <a:latin typeface="Arial" pitchFamily="34" charset="0"/>
            <a:ea typeface="Arial Unicode MS" pitchFamily="34" charset="-128"/>
            <a:cs typeface="Arial" pitchFamily="34" charset="0"/>
          </a:endParaRPr>
        </a:p>
      </dgm:t>
    </dgm:pt>
    <dgm:pt modelId="{9D762713-5900-4D92-9CF1-B16752E93794}" type="parTrans" cxnId="{A27C4853-952F-475A-B3D7-17506B2AE6DC}">
      <dgm:prSet/>
      <dgm:spPr/>
      <dgm:t>
        <a:bodyPr/>
        <a:lstStyle/>
        <a:p>
          <a:endParaRPr lang="en-US"/>
        </a:p>
      </dgm:t>
    </dgm:pt>
    <dgm:pt modelId="{0603F3A1-4623-43A4-B533-C91AD6ED0508}" type="sibTrans" cxnId="{A27C4853-952F-475A-B3D7-17506B2AE6DC}">
      <dgm:prSet/>
      <dgm:spPr/>
      <dgm:t>
        <a:bodyPr/>
        <a:lstStyle/>
        <a:p>
          <a:endParaRPr lang="en-US"/>
        </a:p>
      </dgm:t>
    </dgm:pt>
    <dgm:pt modelId="{A13C861C-E44F-4040-8B09-12FDF931FF2C}" type="pres">
      <dgm:prSet presAssocID="{A947F6FE-1F82-4DF8-BAB3-26CCC00C06E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0FE373D-4587-4AE3-9180-BF6ED85980EA}" type="pres">
      <dgm:prSet presAssocID="{A3A2B756-CB72-42D1-BFB4-D5FA34086C85}" presName="hierRoot1" presStyleCnt="0"/>
      <dgm:spPr/>
    </dgm:pt>
    <dgm:pt modelId="{9CF0AE5C-1DA0-4EC5-91C0-29C2871E3377}" type="pres">
      <dgm:prSet presAssocID="{A3A2B756-CB72-42D1-BFB4-D5FA34086C85}" presName="composite" presStyleCnt="0"/>
      <dgm:spPr/>
    </dgm:pt>
    <dgm:pt modelId="{C2B157A2-5F4F-42F2-B27E-EF4CC0713F46}" type="pres">
      <dgm:prSet presAssocID="{A3A2B756-CB72-42D1-BFB4-D5FA34086C85}" presName="background" presStyleLbl="node0" presStyleIdx="0" presStyleCnt="1"/>
      <dgm:spPr/>
    </dgm:pt>
    <dgm:pt modelId="{D81EEE52-0460-492F-8B3E-B7BA6A24E873}" type="pres">
      <dgm:prSet presAssocID="{A3A2B756-CB72-42D1-BFB4-D5FA34086C85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3D82BA7-BD16-4281-AD18-AA4A7A8AB283}" type="pres">
      <dgm:prSet presAssocID="{A3A2B756-CB72-42D1-BFB4-D5FA34086C85}" presName="hierChild2" presStyleCnt="0"/>
      <dgm:spPr/>
    </dgm:pt>
    <dgm:pt modelId="{4CD84938-4895-460C-99E3-9521FDAFCE36}" type="pres">
      <dgm:prSet presAssocID="{DADC4B1F-C20E-4CA3-BADB-DA4189E82766}" presName="Name10" presStyleLbl="parChTrans1D2" presStyleIdx="0" presStyleCnt="2"/>
      <dgm:spPr/>
      <dgm:t>
        <a:bodyPr/>
        <a:lstStyle/>
        <a:p>
          <a:endParaRPr lang="en-US"/>
        </a:p>
      </dgm:t>
    </dgm:pt>
    <dgm:pt modelId="{08BD1F0B-B900-4C82-A50B-EC74FA82263E}" type="pres">
      <dgm:prSet presAssocID="{329CA2E1-72DD-4215-BFA7-7ABA4B301023}" presName="hierRoot2" presStyleCnt="0"/>
      <dgm:spPr/>
    </dgm:pt>
    <dgm:pt modelId="{9433A4D9-92FD-4BA2-898B-2028B4F47529}" type="pres">
      <dgm:prSet presAssocID="{329CA2E1-72DD-4215-BFA7-7ABA4B301023}" presName="composite2" presStyleCnt="0"/>
      <dgm:spPr/>
    </dgm:pt>
    <dgm:pt modelId="{4100C965-1736-4175-BBC5-7095C09E904C}" type="pres">
      <dgm:prSet presAssocID="{329CA2E1-72DD-4215-BFA7-7ABA4B301023}" presName="background2" presStyleLbl="node2" presStyleIdx="0" presStyleCnt="2"/>
      <dgm:spPr/>
    </dgm:pt>
    <dgm:pt modelId="{BC672D00-7A72-465E-AAAE-6B54B303C7FD}" type="pres">
      <dgm:prSet presAssocID="{329CA2E1-72DD-4215-BFA7-7ABA4B301023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5DD7793-0D7E-4027-9ADA-823394780DC0}" type="pres">
      <dgm:prSet presAssocID="{329CA2E1-72DD-4215-BFA7-7ABA4B301023}" presName="hierChild3" presStyleCnt="0"/>
      <dgm:spPr/>
    </dgm:pt>
    <dgm:pt modelId="{AB475450-2A26-4C2F-A870-C427062EA77C}" type="pres">
      <dgm:prSet presAssocID="{9D762713-5900-4D92-9CF1-B16752E93794}" presName="Name10" presStyleLbl="parChTrans1D2" presStyleIdx="1" presStyleCnt="2"/>
      <dgm:spPr/>
      <dgm:t>
        <a:bodyPr/>
        <a:lstStyle/>
        <a:p>
          <a:endParaRPr lang="en-US"/>
        </a:p>
      </dgm:t>
    </dgm:pt>
    <dgm:pt modelId="{9982A6E0-45E3-4F97-AB61-335685F028E7}" type="pres">
      <dgm:prSet presAssocID="{054BE8D6-A332-43A1-A1EB-519136010972}" presName="hierRoot2" presStyleCnt="0"/>
      <dgm:spPr/>
    </dgm:pt>
    <dgm:pt modelId="{B394CE96-4A99-4AC8-98FB-46E400A35441}" type="pres">
      <dgm:prSet presAssocID="{054BE8D6-A332-43A1-A1EB-519136010972}" presName="composite2" presStyleCnt="0"/>
      <dgm:spPr/>
    </dgm:pt>
    <dgm:pt modelId="{CC9BBAEB-780D-46EC-AECB-C30F073C3033}" type="pres">
      <dgm:prSet presAssocID="{054BE8D6-A332-43A1-A1EB-519136010972}" presName="background2" presStyleLbl="node2" presStyleIdx="1" presStyleCnt="2"/>
      <dgm:spPr/>
    </dgm:pt>
    <dgm:pt modelId="{20781190-685B-47E8-80E4-F43D669EF63A}" type="pres">
      <dgm:prSet presAssocID="{054BE8D6-A332-43A1-A1EB-519136010972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93FA737-F11C-4DB3-98F8-738892DE4170}" type="pres">
      <dgm:prSet presAssocID="{054BE8D6-A332-43A1-A1EB-519136010972}" presName="hierChild3" presStyleCnt="0"/>
      <dgm:spPr/>
    </dgm:pt>
  </dgm:ptLst>
  <dgm:cxnLst>
    <dgm:cxn modelId="{688FB5D7-8AC5-4862-971D-F44614611856}" srcId="{A3A2B756-CB72-42D1-BFB4-D5FA34086C85}" destId="{329CA2E1-72DD-4215-BFA7-7ABA4B301023}" srcOrd="0" destOrd="0" parTransId="{DADC4B1F-C20E-4CA3-BADB-DA4189E82766}" sibTransId="{3ADCA6C4-BBC4-4A4E-BA2C-7673836F1FDB}"/>
    <dgm:cxn modelId="{CEA1E451-5055-4391-AFE6-270F2F9167E3}" srcId="{A947F6FE-1F82-4DF8-BAB3-26CCC00C06E5}" destId="{A3A2B756-CB72-42D1-BFB4-D5FA34086C85}" srcOrd="0" destOrd="0" parTransId="{9180EEFD-404C-4AA0-AC2A-232F73CD3841}" sibTransId="{68BB13F7-6CDC-4611-B3E6-C1C8CC861077}"/>
    <dgm:cxn modelId="{49A3003E-2965-451C-A110-8B3FEB3C31CF}" type="presOf" srcId="{9D762713-5900-4D92-9CF1-B16752E93794}" destId="{AB475450-2A26-4C2F-A870-C427062EA77C}" srcOrd="0" destOrd="0" presId="urn:microsoft.com/office/officeart/2005/8/layout/hierarchy1"/>
    <dgm:cxn modelId="{EFEA028C-3866-4118-9347-8FBE9372C553}" type="presOf" srcId="{054BE8D6-A332-43A1-A1EB-519136010972}" destId="{20781190-685B-47E8-80E4-F43D669EF63A}" srcOrd="0" destOrd="0" presId="urn:microsoft.com/office/officeart/2005/8/layout/hierarchy1"/>
    <dgm:cxn modelId="{77F8CA38-EE69-4B40-9300-25E1B017FEE7}" type="presOf" srcId="{DADC4B1F-C20E-4CA3-BADB-DA4189E82766}" destId="{4CD84938-4895-460C-99E3-9521FDAFCE36}" srcOrd="0" destOrd="0" presId="urn:microsoft.com/office/officeart/2005/8/layout/hierarchy1"/>
    <dgm:cxn modelId="{30E150C9-BD7A-4A17-9081-DBBCF57DDD10}" type="presOf" srcId="{A3A2B756-CB72-42D1-BFB4-D5FA34086C85}" destId="{D81EEE52-0460-492F-8B3E-B7BA6A24E873}" srcOrd="0" destOrd="0" presId="urn:microsoft.com/office/officeart/2005/8/layout/hierarchy1"/>
    <dgm:cxn modelId="{A27C4853-952F-475A-B3D7-17506B2AE6DC}" srcId="{A3A2B756-CB72-42D1-BFB4-D5FA34086C85}" destId="{054BE8D6-A332-43A1-A1EB-519136010972}" srcOrd="1" destOrd="0" parTransId="{9D762713-5900-4D92-9CF1-B16752E93794}" sibTransId="{0603F3A1-4623-43A4-B533-C91AD6ED0508}"/>
    <dgm:cxn modelId="{5383C33C-9DAE-45BC-86D1-FDFC58861139}" type="presOf" srcId="{329CA2E1-72DD-4215-BFA7-7ABA4B301023}" destId="{BC672D00-7A72-465E-AAAE-6B54B303C7FD}" srcOrd="0" destOrd="0" presId="urn:microsoft.com/office/officeart/2005/8/layout/hierarchy1"/>
    <dgm:cxn modelId="{B9D6A324-0EAD-4674-AAE1-5CF90BAF0AB2}" type="presOf" srcId="{A947F6FE-1F82-4DF8-BAB3-26CCC00C06E5}" destId="{A13C861C-E44F-4040-8B09-12FDF931FF2C}" srcOrd="0" destOrd="0" presId="urn:microsoft.com/office/officeart/2005/8/layout/hierarchy1"/>
    <dgm:cxn modelId="{FA8AC93D-BB8E-4DDB-B257-A4F7EDD7F5B4}" type="presParOf" srcId="{A13C861C-E44F-4040-8B09-12FDF931FF2C}" destId="{60FE373D-4587-4AE3-9180-BF6ED85980EA}" srcOrd="0" destOrd="0" presId="urn:microsoft.com/office/officeart/2005/8/layout/hierarchy1"/>
    <dgm:cxn modelId="{3B566394-BC05-4AFB-8EF1-4221ABAD753F}" type="presParOf" srcId="{60FE373D-4587-4AE3-9180-BF6ED85980EA}" destId="{9CF0AE5C-1DA0-4EC5-91C0-29C2871E3377}" srcOrd="0" destOrd="0" presId="urn:microsoft.com/office/officeart/2005/8/layout/hierarchy1"/>
    <dgm:cxn modelId="{82F74F3C-E2D3-464F-897C-9127710922BB}" type="presParOf" srcId="{9CF0AE5C-1DA0-4EC5-91C0-29C2871E3377}" destId="{C2B157A2-5F4F-42F2-B27E-EF4CC0713F46}" srcOrd="0" destOrd="0" presId="urn:microsoft.com/office/officeart/2005/8/layout/hierarchy1"/>
    <dgm:cxn modelId="{540CFFAE-7B5A-45F3-8A82-D0447BA6BC98}" type="presParOf" srcId="{9CF0AE5C-1DA0-4EC5-91C0-29C2871E3377}" destId="{D81EEE52-0460-492F-8B3E-B7BA6A24E873}" srcOrd="1" destOrd="0" presId="urn:microsoft.com/office/officeart/2005/8/layout/hierarchy1"/>
    <dgm:cxn modelId="{9FE35B4E-65DD-4C15-8E8F-43E36FD9B1FF}" type="presParOf" srcId="{60FE373D-4587-4AE3-9180-BF6ED85980EA}" destId="{D3D82BA7-BD16-4281-AD18-AA4A7A8AB283}" srcOrd="1" destOrd="0" presId="urn:microsoft.com/office/officeart/2005/8/layout/hierarchy1"/>
    <dgm:cxn modelId="{05D0A279-0AA3-487A-81A0-BFE32082E356}" type="presParOf" srcId="{D3D82BA7-BD16-4281-AD18-AA4A7A8AB283}" destId="{4CD84938-4895-460C-99E3-9521FDAFCE36}" srcOrd="0" destOrd="0" presId="urn:microsoft.com/office/officeart/2005/8/layout/hierarchy1"/>
    <dgm:cxn modelId="{1047DFB5-161C-4816-A9F4-644219E2381B}" type="presParOf" srcId="{D3D82BA7-BD16-4281-AD18-AA4A7A8AB283}" destId="{08BD1F0B-B900-4C82-A50B-EC74FA82263E}" srcOrd="1" destOrd="0" presId="urn:microsoft.com/office/officeart/2005/8/layout/hierarchy1"/>
    <dgm:cxn modelId="{9E7D8EEF-17B9-4004-A939-59D0090F3AF2}" type="presParOf" srcId="{08BD1F0B-B900-4C82-A50B-EC74FA82263E}" destId="{9433A4D9-92FD-4BA2-898B-2028B4F47529}" srcOrd="0" destOrd="0" presId="urn:microsoft.com/office/officeart/2005/8/layout/hierarchy1"/>
    <dgm:cxn modelId="{E98E4039-13D2-4A7F-B425-F04EF27CADE8}" type="presParOf" srcId="{9433A4D9-92FD-4BA2-898B-2028B4F47529}" destId="{4100C965-1736-4175-BBC5-7095C09E904C}" srcOrd="0" destOrd="0" presId="urn:microsoft.com/office/officeart/2005/8/layout/hierarchy1"/>
    <dgm:cxn modelId="{D038CB13-D28E-457E-8EA4-E7E8E2D9CD8C}" type="presParOf" srcId="{9433A4D9-92FD-4BA2-898B-2028B4F47529}" destId="{BC672D00-7A72-465E-AAAE-6B54B303C7FD}" srcOrd="1" destOrd="0" presId="urn:microsoft.com/office/officeart/2005/8/layout/hierarchy1"/>
    <dgm:cxn modelId="{A8CC73AC-4D2F-4BE7-8331-9624C2A6CF88}" type="presParOf" srcId="{08BD1F0B-B900-4C82-A50B-EC74FA82263E}" destId="{C5DD7793-0D7E-4027-9ADA-823394780DC0}" srcOrd="1" destOrd="0" presId="urn:microsoft.com/office/officeart/2005/8/layout/hierarchy1"/>
    <dgm:cxn modelId="{A6E775DF-A6E6-4CCB-85CF-E5C880E966AA}" type="presParOf" srcId="{D3D82BA7-BD16-4281-AD18-AA4A7A8AB283}" destId="{AB475450-2A26-4C2F-A870-C427062EA77C}" srcOrd="2" destOrd="0" presId="urn:microsoft.com/office/officeart/2005/8/layout/hierarchy1"/>
    <dgm:cxn modelId="{024908FD-76A1-45E2-9E27-3F5C646C40E2}" type="presParOf" srcId="{D3D82BA7-BD16-4281-AD18-AA4A7A8AB283}" destId="{9982A6E0-45E3-4F97-AB61-335685F028E7}" srcOrd="3" destOrd="0" presId="urn:microsoft.com/office/officeart/2005/8/layout/hierarchy1"/>
    <dgm:cxn modelId="{FE3808B6-8B03-4BC7-B5EF-22ED9847CE34}" type="presParOf" srcId="{9982A6E0-45E3-4F97-AB61-335685F028E7}" destId="{B394CE96-4A99-4AC8-98FB-46E400A35441}" srcOrd="0" destOrd="0" presId="urn:microsoft.com/office/officeart/2005/8/layout/hierarchy1"/>
    <dgm:cxn modelId="{50753EB7-4908-4C9C-939B-FC93AE27E9FE}" type="presParOf" srcId="{B394CE96-4A99-4AC8-98FB-46E400A35441}" destId="{CC9BBAEB-780D-46EC-AECB-C30F073C3033}" srcOrd="0" destOrd="0" presId="urn:microsoft.com/office/officeart/2005/8/layout/hierarchy1"/>
    <dgm:cxn modelId="{ACB13477-1AD2-4B22-872C-F90B33FA159C}" type="presParOf" srcId="{B394CE96-4A99-4AC8-98FB-46E400A35441}" destId="{20781190-685B-47E8-80E4-F43D669EF63A}" srcOrd="1" destOrd="0" presId="urn:microsoft.com/office/officeart/2005/8/layout/hierarchy1"/>
    <dgm:cxn modelId="{E7844DEC-CEA4-4ECB-B813-0E33FA7D3F04}" type="presParOf" srcId="{9982A6E0-45E3-4F97-AB61-335685F028E7}" destId="{C93FA737-F11C-4DB3-98F8-738892DE4170}" srcOrd="1" destOrd="0" presId="urn:microsoft.com/office/officeart/2005/8/layout/hierarchy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DE0D2D-E8DA-48F4-9109-06422007E5A2}">
      <dsp:nvSpPr>
        <dsp:cNvPr id="0" name=""/>
        <dsp:cNvSpPr/>
      </dsp:nvSpPr>
      <dsp:spPr>
        <a:xfrm>
          <a:off x="4250772" y="2785262"/>
          <a:ext cx="2337325" cy="11123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8037"/>
              </a:lnTo>
              <a:lnTo>
                <a:pt x="2337325" y="758037"/>
              </a:lnTo>
              <a:lnTo>
                <a:pt x="2337325" y="1112354"/>
              </a:lnTo>
            </a:path>
          </a:pathLst>
        </a:custGeom>
        <a:noFill/>
        <a:ln w="1270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7C1C61-CCF5-4854-AA2B-55F935FE9BC8}">
      <dsp:nvSpPr>
        <dsp:cNvPr id="0" name=""/>
        <dsp:cNvSpPr/>
      </dsp:nvSpPr>
      <dsp:spPr>
        <a:xfrm>
          <a:off x="1913446" y="2785262"/>
          <a:ext cx="2337325" cy="1112354"/>
        </a:xfrm>
        <a:custGeom>
          <a:avLst/>
          <a:gdLst/>
          <a:ahLst/>
          <a:cxnLst/>
          <a:rect l="0" t="0" r="0" b="0"/>
          <a:pathLst>
            <a:path>
              <a:moveTo>
                <a:pt x="2337325" y="0"/>
              </a:moveTo>
              <a:lnTo>
                <a:pt x="2337325" y="758037"/>
              </a:lnTo>
              <a:lnTo>
                <a:pt x="0" y="758037"/>
              </a:lnTo>
              <a:lnTo>
                <a:pt x="0" y="1112354"/>
              </a:lnTo>
            </a:path>
          </a:pathLst>
        </a:custGeom>
        <a:noFill/>
        <a:ln w="1270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207737-5B6D-40FD-8B4F-B5730F0F325B}">
      <dsp:nvSpPr>
        <dsp:cNvPr id="0" name=""/>
        <dsp:cNvSpPr/>
      </dsp:nvSpPr>
      <dsp:spPr>
        <a:xfrm>
          <a:off x="2338415" y="356569"/>
          <a:ext cx="3824714" cy="24286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satMod val="12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FDE810F-99EB-4EFF-85A8-7123F1F3DC58}">
      <dsp:nvSpPr>
        <dsp:cNvPr id="0" name=""/>
        <dsp:cNvSpPr/>
      </dsp:nvSpPr>
      <dsp:spPr>
        <a:xfrm>
          <a:off x="2763383" y="760289"/>
          <a:ext cx="3824714" cy="242869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marR="0" lvl="0" indent="0" algn="ctr" defTabSz="452438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3700" b="1" i="0" u="none" strike="noStrike" kern="1200" cap="none" normalizeH="0" baseline="0" dirty="0" smtClean="0">
              <a:ln/>
              <a:effectLst/>
              <a:latin typeface="Comic Sans MS" pitchFamily="66" charset="0"/>
              <a:ea typeface="Arial Unicode MS" pitchFamily="34" charset="-128"/>
              <a:cs typeface="Arial" pitchFamily="34" charset="0"/>
            </a:rPr>
            <a:t>MDT for PB leprosy</a:t>
          </a:r>
        </a:p>
        <a:p>
          <a:pPr marL="0" marR="0" lvl="0" indent="0" algn="ctr" defTabSz="452438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3700" b="1" i="0" u="none" strike="noStrike" kern="1200" cap="none" normalizeH="0" baseline="0" dirty="0" smtClean="0">
              <a:ln/>
              <a:effectLst/>
              <a:latin typeface="Comic Sans MS" pitchFamily="66" charset="0"/>
              <a:ea typeface="Arial Unicode MS" pitchFamily="34" charset="-128"/>
              <a:cs typeface="Arial" pitchFamily="34" charset="0"/>
            </a:rPr>
            <a:t>6 months</a:t>
          </a:r>
          <a:endParaRPr kumimoji="0" lang="en-US" sz="3700" b="1" i="0" u="none" strike="noStrike" kern="1200" cap="none" normalizeH="0" baseline="0" dirty="0" smtClean="0">
            <a:ln/>
            <a:effectLst/>
            <a:latin typeface="Comic Sans MS" pitchFamily="66" charset="0"/>
            <a:ea typeface="Arial Unicode MS" pitchFamily="34" charset="-128"/>
            <a:cs typeface="Arial" pitchFamily="34" charset="0"/>
          </a:endParaRPr>
        </a:p>
      </dsp:txBody>
      <dsp:txXfrm>
        <a:off x="2834517" y="831423"/>
        <a:ext cx="3682446" cy="2286425"/>
      </dsp:txXfrm>
    </dsp:sp>
    <dsp:sp modelId="{DC8D1589-CD4A-418A-A706-7D0195224FF9}">
      <dsp:nvSpPr>
        <dsp:cNvPr id="0" name=""/>
        <dsp:cNvSpPr/>
      </dsp:nvSpPr>
      <dsp:spPr>
        <a:xfrm>
          <a:off x="1089" y="3897617"/>
          <a:ext cx="3824714" cy="24286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satMod val="12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499EAE3-37D9-413D-8101-78FB9559E290}">
      <dsp:nvSpPr>
        <dsp:cNvPr id="0" name=""/>
        <dsp:cNvSpPr/>
      </dsp:nvSpPr>
      <dsp:spPr>
        <a:xfrm>
          <a:off x="426057" y="4301337"/>
          <a:ext cx="3824714" cy="242869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marR="0" lvl="0" indent="0" algn="ctr" defTabSz="452438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3700" b="1" i="0" u="none" strike="noStrike" kern="1200" cap="none" normalizeH="0" baseline="0" dirty="0" smtClean="0">
              <a:ln/>
              <a:effectLst/>
              <a:latin typeface="Arial" pitchFamily="34" charset="0"/>
              <a:ea typeface="Arial Unicode MS" pitchFamily="34" charset="-128"/>
              <a:cs typeface="Arial" pitchFamily="34" charset="0"/>
            </a:rPr>
            <a:t>Monthly dose </a:t>
          </a:r>
        </a:p>
        <a:p>
          <a:pPr marL="0" marR="0" lvl="0" indent="0" algn="ctr" defTabSz="452438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3700" b="1" i="0" u="none" strike="noStrike" kern="1200" cap="none" normalizeH="0" baseline="0" dirty="0" err="1" smtClean="0">
              <a:ln/>
              <a:effectLst/>
              <a:latin typeface="Arial" pitchFamily="34" charset="0"/>
              <a:ea typeface="Arial Unicode MS" pitchFamily="34" charset="-128"/>
              <a:cs typeface="Arial" pitchFamily="34" charset="0"/>
            </a:rPr>
            <a:t>Rifampicin</a:t>
          </a:r>
          <a:r>
            <a:rPr kumimoji="0" lang="en-GB" sz="3700" b="1" i="0" u="none" strike="noStrike" kern="1200" cap="none" normalizeH="0" baseline="0" dirty="0" smtClean="0">
              <a:ln/>
              <a:effectLst/>
              <a:latin typeface="Arial" pitchFamily="34" charset="0"/>
              <a:ea typeface="Arial Unicode MS" pitchFamily="34" charset="-128"/>
              <a:cs typeface="Arial" pitchFamily="34" charset="0"/>
            </a:rPr>
            <a:t> 600mg </a:t>
          </a:r>
          <a:endParaRPr kumimoji="0" lang="en-US" sz="3700" b="1" i="0" u="none" strike="noStrike" kern="1200" cap="none" normalizeH="0" baseline="0" dirty="0" smtClean="0">
            <a:ln/>
            <a:effectLst/>
            <a:latin typeface="Arial" pitchFamily="34" charset="0"/>
            <a:ea typeface="Arial Unicode MS" pitchFamily="34" charset="-128"/>
            <a:cs typeface="Arial" pitchFamily="34" charset="0"/>
          </a:endParaRPr>
        </a:p>
      </dsp:txBody>
      <dsp:txXfrm>
        <a:off x="497191" y="4372471"/>
        <a:ext cx="3682446" cy="2286425"/>
      </dsp:txXfrm>
    </dsp:sp>
    <dsp:sp modelId="{7CA23F90-FE9F-484C-8739-19B1065BBEC3}">
      <dsp:nvSpPr>
        <dsp:cNvPr id="0" name=""/>
        <dsp:cNvSpPr/>
      </dsp:nvSpPr>
      <dsp:spPr>
        <a:xfrm>
          <a:off x="4675740" y="3897617"/>
          <a:ext cx="3824714" cy="24286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satMod val="12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15E030-B6CC-4F43-9EBC-FC1D5D7CB60D}">
      <dsp:nvSpPr>
        <dsp:cNvPr id="0" name=""/>
        <dsp:cNvSpPr/>
      </dsp:nvSpPr>
      <dsp:spPr>
        <a:xfrm>
          <a:off x="5100708" y="4301337"/>
          <a:ext cx="3824714" cy="242869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marR="0" lvl="0" indent="0" algn="ctr" defTabSz="452438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3700" b="1" i="0" u="none" strike="noStrike" kern="1200" cap="none" normalizeH="0" baseline="0" smtClean="0">
              <a:ln/>
              <a:effectLst/>
              <a:latin typeface="Arial" pitchFamily="34" charset="0"/>
              <a:ea typeface="Arial Unicode MS" pitchFamily="34" charset="-128"/>
              <a:cs typeface="Arial" pitchFamily="34" charset="0"/>
            </a:rPr>
            <a:t>Daily dose</a:t>
          </a:r>
        </a:p>
        <a:p>
          <a:pPr marL="0" marR="0" lvl="0" indent="0" algn="ctr" defTabSz="452438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3700" b="1" i="0" u="none" strike="noStrike" kern="1200" cap="none" normalizeH="0" baseline="0" smtClean="0">
              <a:ln/>
              <a:effectLst/>
              <a:latin typeface="Arial" pitchFamily="34" charset="0"/>
              <a:ea typeface="Arial Unicode MS" pitchFamily="34" charset="-128"/>
              <a:cs typeface="Arial" pitchFamily="34" charset="0"/>
            </a:rPr>
            <a:t>Dapsone 100 mg</a:t>
          </a:r>
          <a:endParaRPr kumimoji="0" lang="en-US" sz="3700" b="1" i="0" u="none" strike="noStrike" kern="1200" cap="none" normalizeH="0" baseline="0" dirty="0" smtClean="0">
            <a:ln/>
            <a:effectLst/>
            <a:latin typeface="Arial" pitchFamily="34" charset="0"/>
            <a:ea typeface="Arial Unicode MS" pitchFamily="34" charset="-128"/>
            <a:cs typeface="Arial" pitchFamily="34" charset="0"/>
          </a:endParaRPr>
        </a:p>
      </dsp:txBody>
      <dsp:txXfrm>
        <a:off x="5171842" y="4372471"/>
        <a:ext cx="3682446" cy="22864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475450-2A26-4C2F-A870-C427062EA77C}">
      <dsp:nvSpPr>
        <dsp:cNvPr id="0" name=""/>
        <dsp:cNvSpPr/>
      </dsp:nvSpPr>
      <dsp:spPr>
        <a:xfrm>
          <a:off x="4407672" y="2432694"/>
          <a:ext cx="2340215" cy="11137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8974"/>
              </a:lnTo>
              <a:lnTo>
                <a:pt x="2340215" y="758974"/>
              </a:lnTo>
              <a:lnTo>
                <a:pt x="2340215" y="1113729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D84938-4895-460C-99E3-9521FDAFCE36}">
      <dsp:nvSpPr>
        <dsp:cNvPr id="0" name=""/>
        <dsp:cNvSpPr/>
      </dsp:nvSpPr>
      <dsp:spPr>
        <a:xfrm>
          <a:off x="2067457" y="2432694"/>
          <a:ext cx="2340215" cy="1113729"/>
        </a:xfrm>
        <a:custGeom>
          <a:avLst/>
          <a:gdLst/>
          <a:ahLst/>
          <a:cxnLst/>
          <a:rect l="0" t="0" r="0" b="0"/>
          <a:pathLst>
            <a:path>
              <a:moveTo>
                <a:pt x="2340215" y="0"/>
              </a:moveTo>
              <a:lnTo>
                <a:pt x="2340215" y="758974"/>
              </a:lnTo>
              <a:lnTo>
                <a:pt x="0" y="758974"/>
              </a:lnTo>
              <a:lnTo>
                <a:pt x="0" y="1113729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B157A2-5F4F-42F2-B27E-EF4CC0713F46}">
      <dsp:nvSpPr>
        <dsp:cNvPr id="0" name=""/>
        <dsp:cNvSpPr/>
      </dsp:nvSpPr>
      <dsp:spPr>
        <a:xfrm>
          <a:off x="2492950" y="998"/>
          <a:ext cx="3829442" cy="24316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1EEE52-0460-492F-8B3E-B7BA6A24E873}">
      <dsp:nvSpPr>
        <dsp:cNvPr id="0" name=""/>
        <dsp:cNvSpPr/>
      </dsp:nvSpPr>
      <dsp:spPr>
        <a:xfrm>
          <a:off x="2918444" y="405217"/>
          <a:ext cx="3829442" cy="2431696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marR="0" lvl="0" indent="0" algn="ctr" defTabSz="452438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3000" b="1" i="0" u="none" strike="noStrike" kern="1200" cap="none" normalizeH="0" baseline="0" dirty="0" smtClean="0">
              <a:ln/>
              <a:effectLst/>
              <a:latin typeface="Comic Sans MS" pitchFamily="66" charset="0"/>
              <a:ea typeface="Arial Unicode MS" pitchFamily="34" charset="-128"/>
              <a:cs typeface="Arial" pitchFamily="34" charset="0"/>
            </a:rPr>
            <a:t>MDT for MB leprosy</a:t>
          </a:r>
        </a:p>
        <a:p>
          <a:pPr marL="0" marR="0" lvl="0" indent="0" algn="ctr" defTabSz="452438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3000" b="1" i="0" u="none" strike="noStrike" kern="1200" cap="none" normalizeH="0" baseline="0" dirty="0" smtClean="0">
              <a:ln/>
              <a:effectLst/>
              <a:latin typeface="Comic Sans MS" pitchFamily="66" charset="0"/>
              <a:ea typeface="Arial Unicode MS" pitchFamily="34" charset="-128"/>
              <a:cs typeface="Arial" pitchFamily="34" charset="0"/>
            </a:rPr>
            <a:t>12 months</a:t>
          </a:r>
          <a:endParaRPr kumimoji="0" lang="en-US" sz="3000" b="1" i="0" u="none" strike="noStrike" kern="1200" cap="none" normalizeH="0" baseline="0" dirty="0" smtClean="0">
            <a:ln/>
            <a:effectLst/>
            <a:latin typeface="Comic Sans MS" pitchFamily="66" charset="0"/>
            <a:ea typeface="Arial Unicode MS" pitchFamily="34" charset="-128"/>
            <a:cs typeface="Arial" pitchFamily="34" charset="0"/>
          </a:endParaRPr>
        </a:p>
      </dsp:txBody>
      <dsp:txXfrm>
        <a:off x="2989666" y="476439"/>
        <a:ext cx="3686998" cy="2289252"/>
      </dsp:txXfrm>
    </dsp:sp>
    <dsp:sp modelId="{4100C965-1736-4175-BBC5-7095C09E904C}">
      <dsp:nvSpPr>
        <dsp:cNvPr id="0" name=""/>
        <dsp:cNvSpPr/>
      </dsp:nvSpPr>
      <dsp:spPr>
        <a:xfrm>
          <a:off x="152735" y="3546424"/>
          <a:ext cx="3829442" cy="24316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672D00-7A72-465E-AAAE-6B54B303C7FD}">
      <dsp:nvSpPr>
        <dsp:cNvPr id="0" name=""/>
        <dsp:cNvSpPr/>
      </dsp:nvSpPr>
      <dsp:spPr>
        <a:xfrm>
          <a:off x="578229" y="3950643"/>
          <a:ext cx="3829442" cy="2431696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marR="0" lvl="0" indent="0" algn="ctr" defTabSz="452438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3000" b="1" i="0" u="none" strike="noStrike" kern="1200" cap="none" normalizeH="0" baseline="0" dirty="0" smtClean="0">
              <a:ln/>
              <a:effectLst/>
              <a:latin typeface="Arial" pitchFamily="34" charset="0"/>
              <a:ea typeface="Arial Unicode MS" pitchFamily="34" charset="-128"/>
              <a:cs typeface="Arial" pitchFamily="34" charset="0"/>
            </a:rPr>
            <a:t>Monthly dose</a:t>
          </a:r>
        </a:p>
        <a:p>
          <a:pPr marL="0" marR="0" lvl="0" indent="0" algn="ctr" defTabSz="452438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3000" b="1" i="0" u="none" strike="noStrike" kern="1200" cap="none" normalizeH="0" baseline="0" dirty="0" err="1" smtClean="0">
              <a:ln/>
              <a:effectLst/>
              <a:latin typeface="Arial" pitchFamily="34" charset="0"/>
              <a:ea typeface="Arial Unicode MS" pitchFamily="34" charset="-128"/>
              <a:cs typeface="Arial" pitchFamily="34" charset="0"/>
            </a:rPr>
            <a:t>Rifampicin</a:t>
          </a:r>
          <a:r>
            <a:rPr kumimoji="0" lang="en-GB" sz="3000" b="1" i="0" u="none" strike="noStrike" kern="1200" cap="none" normalizeH="0" baseline="0" dirty="0" smtClean="0">
              <a:ln/>
              <a:effectLst/>
              <a:latin typeface="Arial" pitchFamily="34" charset="0"/>
              <a:ea typeface="Arial Unicode MS" pitchFamily="34" charset="-128"/>
              <a:cs typeface="Arial" pitchFamily="34" charset="0"/>
            </a:rPr>
            <a:t>   600mg</a:t>
          </a:r>
        </a:p>
        <a:p>
          <a:pPr marL="0" marR="0" lvl="0" indent="0" algn="ctr" defTabSz="452438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3000" b="1" i="0" u="none" strike="noStrike" kern="1200" cap="none" normalizeH="0" baseline="0" dirty="0" err="1" smtClean="0">
              <a:ln/>
              <a:effectLst/>
              <a:latin typeface="Arial" pitchFamily="34" charset="0"/>
              <a:ea typeface="Arial Unicode MS" pitchFamily="34" charset="-128"/>
              <a:cs typeface="Arial" pitchFamily="34" charset="0"/>
            </a:rPr>
            <a:t>Clofazimine</a:t>
          </a:r>
          <a:r>
            <a:rPr kumimoji="0" lang="en-GB" sz="3000" b="1" i="0" u="none" strike="noStrike" kern="1200" cap="none" normalizeH="0" baseline="0" dirty="0" smtClean="0">
              <a:ln/>
              <a:effectLst/>
              <a:latin typeface="Arial" pitchFamily="34" charset="0"/>
              <a:ea typeface="Arial Unicode MS" pitchFamily="34" charset="-128"/>
              <a:cs typeface="Arial" pitchFamily="34" charset="0"/>
            </a:rPr>
            <a:t> 300mg</a:t>
          </a:r>
        </a:p>
      </dsp:txBody>
      <dsp:txXfrm>
        <a:off x="649451" y="4021865"/>
        <a:ext cx="3686998" cy="2289252"/>
      </dsp:txXfrm>
    </dsp:sp>
    <dsp:sp modelId="{CC9BBAEB-780D-46EC-AECB-C30F073C3033}">
      <dsp:nvSpPr>
        <dsp:cNvPr id="0" name=""/>
        <dsp:cNvSpPr/>
      </dsp:nvSpPr>
      <dsp:spPr>
        <a:xfrm>
          <a:off x="4833165" y="3546424"/>
          <a:ext cx="3829442" cy="24316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781190-685B-47E8-80E4-F43D669EF63A}">
      <dsp:nvSpPr>
        <dsp:cNvPr id="0" name=""/>
        <dsp:cNvSpPr/>
      </dsp:nvSpPr>
      <dsp:spPr>
        <a:xfrm>
          <a:off x="5258659" y="3950643"/>
          <a:ext cx="3829442" cy="2431696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marR="0" lvl="0" indent="0" algn="ctr" defTabSz="452438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3000" b="1" i="0" u="none" strike="noStrike" kern="1200" cap="none" normalizeH="0" baseline="0" dirty="0" smtClean="0">
              <a:ln/>
              <a:effectLst/>
              <a:latin typeface="Arial" pitchFamily="34" charset="0"/>
              <a:ea typeface="Arial Unicode MS" pitchFamily="34" charset="-128"/>
              <a:cs typeface="Arial" pitchFamily="34" charset="0"/>
            </a:rPr>
            <a:t>Daily dose</a:t>
          </a:r>
        </a:p>
        <a:p>
          <a:pPr marL="0" marR="0" lvl="0" indent="0" algn="ctr" defTabSz="452438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3000" b="1" i="0" u="none" strike="noStrike" kern="1200" cap="none" normalizeH="0" baseline="0" dirty="0" err="1" smtClean="0">
              <a:ln/>
              <a:effectLst/>
              <a:latin typeface="Arial" pitchFamily="34" charset="0"/>
              <a:ea typeface="Arial Unicode MS" pitchFamily="34" charset="-128"/>
              <a:cs typeface="Arial" pitchFamily="34" charset="0"/>
            </a:rPr>
            <a:t>Dapson</a:t>
          </a:r>
          <a:r>
            <a:rPr kumimoji="0" lang="en-GB" sz="3000" b="1" i="0" u="none" strike="noStrike" kern="1200" cap="none" normalizeH="0" baseline="0" dirty="0" smtClean="0">
              <a:ln/>
              <a:effectLst/>
              <a:latin typeface="Arial" pitchFamily="34" charset="0"/>
              <a:ea typeface="Arial Unicode MS" pitchFamily="34" charset="-128"/>
              <a:cs typeface="Arial" pitchFamily="34" charset="0"/>
            </a:rPr>
            <a:t> 100mg </a:t>
          </a:r>
        </a:p>
        <a:p>
          <a:pPr marL="0" marR="0" lvl="0" indent="0" algn="ctr" defTabSz="452438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3000" b="1" i="0" u="none" strike="noStrike" kern="1200" cap="none" normalizeH="0" baseline="0" dirty="0" err="1" smtClean="0">
              <a:ln/>
              <a:effectLst/>
              <a:latin typeface="Arial" pitchFamily="34" charset="0"/>
              <a:ea typeface="Arial Unicode MS" pitchFamily="34" charset="-128"/>
              <a:cs typeface="Arial" pitchFamily="34" charset="0"/>
            </a:rPr>
            <a:t>Clofazimine</a:t>
          </a:r>
          <a:r>
            <a:rPr kumimoji="0" lang="en-GB" sz="3000" b="1" i="0" u="none" strike="noStrike" kern="1200" cap="none" normalizeH="0" baseline="0" dirty="0" smtClean="0">
              <a:ln/>
              <a:effectLst/>
              <a:latin typeface="Arial" pitchFamily="34" charset="0"/>
              <a:ea typeface="Arial Unicode MS" pitchFamily="34" charset="-128"/>
              <a:cs typeface="Arial" pitchFamily="34" charset="0"/>
            </a:rPr>
            <a:t> 50 mg</a:t>
          </a:r>
          <a:endParaRPr kumimoji="0" lang="en-US" sz="3000" b="1" i="0" u="none" strike="noStrike" kern="1200" cap="none" normalizeH="0" baseline="0" dirty="0" smtClean="0">
            <a:ln/>
            <a:effectLst/>
            <a:latin typeface="Arial" pitchFamily="34" charset="0"/>
            <a:ea typeface="Arial Unicode MS" pitchFamily="34" charset="-128"/>
            <a:cs typeface="Arial" pitchFamily="34" charset="0"/>
          </a:endParaRPr>
        </a:p>
      </dsp:txBody>
      <dsp:txXfrm>
        <a:off x="5329881" y="4021865"/>
        <a:ext cx="3686998" cy="22892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7613" cy="3770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4098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76288" y="4776788"/>
            <a:ext cx="6216650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57105"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57105"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457105"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457105"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9ED0E7A8-22F4-4636-B87D-52E27495DE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223679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178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1872" indent="-285336" algn="l" defTabSz="45178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1340" indent="-228270" algn="l" defTabSz="45178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597879" indent="-228270" algn="l" defTabSz="45178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4416" indent="-228270" algn="l" defTabSz="45178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1739" algn="l" defTabSz="9126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8086" algn="l" defTabSz="9126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4432" algn="l" defTabSz="9126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0783" algn="l" defTabSz="9126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55613">
              <a:buFont typeface="Times New Roman" pitchFamily="18" charset="0"/>
              <a:buNone/>
            </a:pPr>
            <a:fld id="{15FDB995-D1B0-48A5-BAE4-135542128194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defTabSz="455613">
                <a:buFont typeface="Times New Roman" pitchFamily="18" charset="0"/>
                <a:buNone/>
              </a:pPr>
              <a:t>3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3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3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55613">
              <a:buFont typeface="Times New Roman" pitchFamily="18" charset="0"/>
              <a:buNone/>
            </a:pPr>
            <a:fld id="{BA25080A-4612-4BA9-B558-8D21531A6BF8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defTabSz="455613">
                <a:buFont typeface="Times New Roman" pitchFamily="18" charset="0"/>
                <a:buNone/>
              </a:pPr>
              <a:t>4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4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4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55613">
              <a:buFont typeface="Times New Roman" pitchFamily="18" charset="0"/>
              <a:buNone/>
            </a:pPr>
            <a:fld id="{1D676949-7765-4218-BD72-917403F1DBD3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defTabSz="455613">
                <a:buFont typeface="Times New Roman" pitchFamily="18" charset="0"/>
                <a:buNone/>
              </a:pPr>
              <a:t>6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61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461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6288" y="4776788"/>
            <a:ext cx="6218237" cy="4525962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55613">
              <a:buFont typeface="Times New Roman" pitchFamily="18" charset="0"/>
              <a:buNone/>
            </a:pPr>
            <a:fld id="{EBDF4AB3-1776-4896-A400-E885434123C3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defTabSz="455613">
                <a:buFont typeface="Times New Roman" pitchFamily="18" charset="0"/>
                <a:buNone/>
              </a:pPr>
              <a:t>11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71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471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6288" y="4776788"/>
            <a:ext cx="6218237" cy="4525962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55613">
              <a:buFont typeface="Times New Roman" pitchFamily="18" charset="0"/>
              <a:buNone/>
            </a:pPr>
            <a:fld id="{0398B91E-CB9C-493C-A478-F4B0BD46C51A}" type="slidenum">
              <a:rPr lang="en-US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defTabSz="455613">
                <a:buFont typeface="Times New Roman" pitchFamily="18" charset="0"/>
                <a:buNone/>
              </a:pPr>
              <a:t>13</a:t>
            </a:fld>
            <a:endParaRPr lang="en-US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81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481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6288" y="4776788"/>
            <a:ext cx="6218237" cy="4525962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963109C9-E8E4-4483-82D8-0106E12174A2}" type="slidenum">
              <a:rPr lang="en-US" smtClean="0"/>
              <a:pPr>
                <a:defRPr/>
              </a:pPr>
              <a:t>63</a:t>
            </a:fld>
            <a:endParaRPr lang="en-US" smtClean="0"/>
          </a:p>
        </p:txBody>
      </p:sp>
      <p:sp>
        <p:nvSpPr>
          <p:cNvPr id="351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51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E114BD-E54B-4388-A08E-9774082D84D7}" type="slidenum">
              <a:rPr lang="en-US" smtClean="0"/>
              <a:pPr/>
              <a:t>69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97FF6DB7-8782-41DD-AAFD-9A6E7122A908}" type="slidenum">
              <a:rPr lang="en-US" smtClean="0"/>
              <a:pPr>
                <a:defRPr/>
              </a:pPr>
              <a:t>73</a:t>
            </a:fld>
            <a:endParaRPr lang="en-US" smtClean="0"/>
          </a:p>
        </p:txBody>
      </p:sp>
      <p:sp>
        <p:nvSpPr>
          <p:cNvPr id="354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54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hemeOverride" Target="../theme/themeOverride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hemeOverride" Target="../theme/themeOverride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8.xml"/><Relationship Id="rId1" Type="http://schemas.openxmlformats.org/officeDocument/2006/relationships/vmlDrawing" Target="../drawings/vmlDrawing3.v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8.xml"/><Relationship Id="rId1" Type="http://schemas.openxmlformats.org/officeDocument/2006/relationships/vmlDrawing" Target="../drawings/vmlDrawing4.v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8.xml"/><Relationship Id="rId1" Type="http://schemas.openxmlformats.org/officeDocument/2006/relationships/vmlDrawing" Target="../drawings/vmlDrawing5.v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8.xml"/><Relationship Id="rId1" Type="http://schemas.openxmlformats.org/officeDocument/2006/relationships/vmlDrawing" Target="../drawings/vmlDrawing6.v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8.xml"/><Relationship Id="rId1" Type="http://schemas.openxmlformats.org/officeDocument/2006/relationships/vmlDrawing" Target="../drawings/vmlDrawing7.v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8.xml"/><Relationship Id="rId1" Type="http://schemas.openxmlformats.org/officeDocument/2006/relationships/vmlDrawing" Target="../drawings/vmlDrawing8.v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8.xml"/><Relationship Id="rId1" Type="http://schemas.openxmlformats.org/officeDocument/2006/relationships/vmlDrawing" Target="../drawings/vmlDrawing9.v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8.xml"/><Relationship Id="rId1" Type="http://schemas.openxmlformats.org/officeDocument/2006/relationships/vmlDrawing" Target="../drawings/vmlDrawing10.v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8.xml"/><Relationship Id="rId1" Type="http://schemas.openxmlformats.org/officeDocument/2006/relationships/vmlDrawing" Target="../drawings/vmlDrawing11.v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8.xml"/><Relationship Id="rId1" Type="http://schemas.openxmlformats.org/officeDocument/2006/relationships/vmlDrawing" Target="../drawings/vmlDrawing12.v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8.xml"/><Relationship Id="rId1" Type="http://schemas.openxmlformats.org/officeDocument/2006/relationships/vmlDrawing" Target="../drawings/vmlDrawing13.v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5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0.xml"/></Relationships>
</file>

<file path=ppt/slideLayouts/_rels/slideLayout5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0.xml"/></Relationships>
</file>

<file path=ppt/slideLayouts/_rels/slideLayout5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0.xml"/></Relationships>
</file>

<file path=ppt/slideLayouts/_rels/slideLayout5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0.xml"/></Relationships>
</file>

<file path=ppt/slideLayouts/_rels/slideLayout5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0.xml"/></Relationships>
</file>

<file path=ppt/slideLayouts/_rels/slideLayout5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0.xml"/></Relationships>
</file>

<file path=ppt/slideLayouts/_rels/slideLayout5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0.xml"/></Relationships>
</file>

<file path=ppt/slideLayouts/_rels/slideLayout5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0.xml"/></Relationships>
</file>

<file path=ppt/slideLayouts/_rels/slideLayout5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0.xml"/></Relationships>
</file>

<file path=ppt/slideLayouts/_rels/slideLayout5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1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53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3.xml"/><Relationship Id="rId1" Type="http://schemas.openxmlformats.org/officeDocument/2006/relationships/themeOverride" Target="../theme/themeOverride3.xml"/></Relationships>
</file>

<file path=ppt/slideLayouts/_rels/slideLayout5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3.xml"/><Relationship Id="rId1" Type="http://schemas.openxmlformats.org/officeDocument/2006/relationships/themeOverride" Target="../theme/themeOverride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3.xml"/><Relationship Id="rId1" Type="http://schemas.openxmlformats.org/officeDocument/2006/relationships/themeOverride" Target="../theme/themeOverride5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Master" Target="../slideMasters/slideMaster53.xml"/><Relationship Id="rId1" Type="http://schemas.openxmlformats.org/officeDocument/2006/relationships/themeOverride" Target="../theme/themeOverride6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2844" y="3645747"/>
            <a:ext cx="7846197" cy="162043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2844" y="5266177"/>
            <a:ext cx="7846197" cy="949556"/>
          </a:xfrm>
        </p:spPr>
        <p:txBody>
          <a:bodyPr anchor="t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503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6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9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2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5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18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1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24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53768-0955-44D9-AB2E-C5473297B6A5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15221-0FBF-47D8-BE46-ADB1F4F5E1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0" contrast="-40000"/>
            <a:extLst/>
          </a:blip>
          <a:srcRect l="1" r="-9497"/>
          <a:stretch/>
        </p:blipFill>
        <p:spPr>
          <a:xfrm>
            <a:off x="7764644" y="6486136"/>
            <a:ext cx="1894391" cy="737559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082675" y="1763713"/>
            <a:ext cx="79390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2843" y="1992301"/>
            <a:ext cx="7852701" cy="446595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7B62F-FB80-49A5-8CE0-36BF8DABD2B4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B69F1-4D54-4AC6-80D5-1EC2CC080B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08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031" indent="0">
              <a:buNone/>
              <a:defRPr sz="1300"/>
            </a:lvl2pPr>
            <a:lvl3pPr marL="1006064" indent="0">
              <a:buNone/>
              <a:defRPr sz="1100"/>
            </a:lvl3pPr>
            <a:lvl4pPr marL="1509097" indent="0">
              <a:buNone/>
              <a:defRPr sz="1000"/>
            </a:lvl4pPr>
            <a:lvl5pPr marL="2012128" indent="0">
              <a:buNone/>
              <a:defRPr sz="1000"/>
            </a:lvl5pPr>
            <a:lvl6pPr marL="2515161" indent="0">
              <a:buNone/>
              <a:defRPr sz="1000"/>
            </a:lvl6pPr>
            <a:lvl7pPr marL="3018192" indent="0">
              <a:buNone/>
              <a:defRPr sz="1000"/>
            </a:lvl7pPr>
            <a:lvl8pPr marL="3521216" indent="0">
              <a:buNone/>
              <a:defRPr sz="1000"/>
            </a:lvl8pPr>
            <a:lvl9pPr marL="402425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CF8DF-E060-4212-A44D-E55F72176EDE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CB62B-EE7C-4E6C-88AC-31BF805F9D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031" indent="0">
              <a:buNone/>
              <a:defRPr sz="3100"/>
            </a:lvl2pPr>
            <a:lvl3pPr marL="1006064" indent="0">
              <a:buNone/>
              <a:defRPr sz="2600"/>
            </a:lvl3pPr>
            <a:lvl4pPr marL="1509097" indent="0">
              <a:buNone/>
              <a:defRPr sz="2200"/>
            </a:lvl4pPr>
            <a:lvl5pPr marL="2012128" indent="0">
              <a:buNone/>
              <a:defRPr sz="2200"/>
            </a:lvl5pPr>
            <a:lvl6pPr marL="2515161" indent="0">
              <a:buNone/>
              <a:defRPr sz="2200"/>
            </a:lvl6pPr>
            <a:lvl7pPr marL="3018192" indent="0">
              <a:buNone/>
              <a:defRPr sz="2200"/>
            </a:lvl7pPr>
            <a:lvl8pPr marL="3521216" indent="0">
              <a:buNone/>
              <a:defRPr sz="2200"/>
            </a:lvl8pPr>
            <a:lvl9pPr marL="4024254" indent="0">
              <a:buNone/>
              <a:defRPr sz="2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031" indent="0">
              <a:buNone/>
              <a:defRPr sz="1300"/>
            </a:lvl2pPr>
            <a:lvl3pPr marL="1006064" indent="0">
              <a:buNone/>
              <a:defRPr sz="1100"/>
            </a:lvl3pPr>
            <a:lvl4pPr marL="1509097" indent="0">
              <a:buNone/>
              <a:defRPr sz="1000"/>
            </a:lvl4pPr>
            <a:lvl5pPr marL="2012128" indent="0">
              <a:buNone/>
              <a:defRPr sz="1000"/>
            </a:lvl5pPr>
            <a:lvl6pPr marL="2515161" indent="0">
              <a:buNone/>
              <a:defRPr sz="1000"/>
            </a:lvl6pPr>
            <a:lvl7pPr marL="3018192" indent="0">
              <a:buNone/>
              <a:defRPr sz="1000"/>
            </a:lvl7pPr>
            <a:lvl8pPr marL="3521216" indent="0">
              <a:buNone/>
              <a:defRPr sz="1000"/>
            </a:lvl8pPr>
            <a:lvl9pPr marL="402425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3D41B-4A8B-487B-83B9-3F644C16E4F2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87AE7-CF98-42E1-9EA9-CA68581928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73671-5D80-4223-B396-0D941D115410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90777-CC4C-417C-9201-DAA394392D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4" y="302758"/>
            <a:ext cx="2268141" cy="64502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302758"/>
            <a:ext cx="6636411" cy="64502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480CD-E5A8-4907-8707-D39F0CA9380B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4FEA7-C987-4AFA-A3A0-A253536FFC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031" indent="0" algn="ctr">
              <a:buNone/>
              <a:defRPr/>
            </a:lvl2pPr>
            <a:lvl3pPr marL="1006064" indent="0" algn="ctr">
              <a:buNone/>
              <a:defRPr/>
            </a:lvl3pPr>
            <a:lvl4pPr marL="1509097" indent="0" algn="ctr">
              <a:buNone/>
              <a:defRPr/>
            </a:lvl4pPr>
            <a:lvl5pPr marL="2012128" indent="0" algn="ctr">
              <a:buNone/>
              <a:defRPr/>
            </a:lvl5pPr>
            <a:lvl6pPr marL="2515161" indent="0" algn="ctr">
              <a:buNone/>
              <a:defRPr/>
            </a:lvl6pPr>
            <a:lvl7pPr marL="3018192" indent="0" algn="ctr">
              <a:buNone/>
              <a:defRPr/>
            </a:lvl7pPr>
            <a:lvl8pPr marL="3521216" indent="0" algn="ctr">
              <a:buNone/>
              <a:defRPr/>
            </a:lvl8pPr>
            <a:lvl9pPr marL="402425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7E3A7-6164-4A43-B84F-A443E3EC791F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E1669-8547-4425-8DF9-0068243234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877D0-D3CD-4610-BE09-C07CE5AF5200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5CD19-54D7-4B45-A001-96AD3C998E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12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031" indent="0">
              <a:buNone/>
              <a:defRPr sz="2000"/>
            </a:lvl2pPr>
            <a:lvl3pPr marL="1006064" indent="0">
              <a:buNone/>
              <a:defRPr sz="1800"/>
            </a:lvl3pPr>
            <a:lvl4pPr marL="1509097" indent="0">
              <a:buNone/>
              <a:defRPr sz="1500"/>
            </a:lvl4pPr>
            <a:lvl5pPr marL="2012128" indent="0">
              <a:buNone/>
              <a:defRPr sz="1500"/>
            </a:lvl5pPr>
            <a:lvl6pPr marL="2515161" indent="0">
              <a:buNone/>
              <a:defRPr sz="1500"/>
            </a:lvl6pPr>
            <a:lvl7pPr marL="3018192" indent="0">
              <a:buNone/>
              <a:defRPr sz="1500"/>
            </a:lvl7pPr>
            <a:lvl8pPr marL="3521216" indent="0">
              <a:buNone/>
              <a:defRPr sz="1500"/>
            </a:lvl8pPr>
            <a:lvl9pPr marL="4024254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B081A-F78B-4E73-B136-A1EF29544F9A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2EF95-3B36-4207-BD13-0071A81040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00130" y="1091974"/>
            <a:ext cx="3654227" cy="5661007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22367" y="1091974"/>
            <a:ext cx="3654227" cy="5661007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DA397-2F3F-4551-A282-25C2ED852FDD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A7B14-1B5C-440A-83A3-79601964C0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031" indent="0">
              <a:buNone/>
              <a:defRPr sz="2200" b="1"/>
            </a:lvl2pPr>
            <a:lvl3pPr marL="1006064" indent="0">
              <a:buNone/>
              <a:defRPr sz="2000" b="1"/>
            </a:lvl3pPr>
            <a:lvl4pPr marL="1509097" indent="0">
              <a:buNone/>
              <a:defRPr sz="1800" b="1"/>
            </a:lvl4pPr>
            <a:lvl5pPr marL="2012128" indent="0">
              <a:buNone/>
              <a:defRPr sz="1800" b="1"/>
            </a:lvl5pPr>
            <a:lvl6pPr marL="2515161" indent="0">
              <a:buNone/>
              <a:defRPr sz="1800" b="1"/>
            </a:lvl6pPr>
            <a:lvl7pPr marL="3018192" indent="0">
              <a:buNone/>
              <a:defRPr sz="1800" b="1"/>
            </a:lvl7pPr>
            <a:lvl8pPr marL="3521216" indent="0">
              <a:buNone/>
              <a:defRPr sz="1800" b="1"/>
            </a:lvl8pPr>
            <a:lvl9pPr marL="402425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031" indent="0">
              <a:buNone/>
              <a:defRPr sz="2200" b="1"/>
            </a:lvl2pPr>
            <a:lvl3pPr marL="1006064" indent="0">
              <a:buNone/>
              <a:defRPr sz="2000" b="1"/>
            </a:lvl3pPr>
            <a:lvl4pPr marL="1509097" indent="0">
              <a:buNone/>
              <a:defRPr sz="1800" b="1"/>
            </a:lvl4pPr>
            <a:lvl5pPr marL="2012128" indent="0">
              <a:buNone/>
              <a:defRPr sz="1800" b="1"/>
            </a:lvl5pPr>
            <a:lvl6pPr marL="2515161" indent="0">
              <a:buNone/>
              <a:defRPr sz="1800" b="1"/>
            </a:lvl6pPr>
            <a:lvl7pPr marL="3018192" indent="0">
              <a:buNone/>
              <a:defRPr sz="1800" b="1"/>
            </a:lvl7pPr>
            <a:lvl8pPr marL="3521216" indent="0">
              <a:buNone/>
              <a:defRPr sz="1800" b="1"/>
            </a:lvl8pPr>
            <a:lvl9pPr marL="402425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A2703F-45E4-45AB-B563-1220A43B2196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116F7-A3AE-41C3-AAF4-2C3CA914D0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08B72-6C5B-4551-8CA8-CD63D0D07DDD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7574E-0B46-4F6C-84E3-A13E62DEB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0" contrast="-40000"/>
            <a:extLst/>
          </a:blip>
          <a:srcRect l="1" r="-9497"/>
          <a:stretch/>
        </p:blipFill>
        <p:spPr>
          <a:xfrm>
            <a:off x="7764644" y="6486136"/>
            <a:ext cx="1894391" cy="737559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41704" y="744859"/>
            <a:ext cx="1623838" cy="571586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2840" y="744880"/>
            <a:ext cx="6027602" cy="5715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F389C-C27C-4DF4-AC18-944A839657C5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1F343-344E-48DF-9BC1-83609B6EC6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2CC13-EF50-4D56-8C41-4FB373FD69A3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A2083-7ECB-43FC-8E9C-7CF9225B76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08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031" indent="0">
              <a:buNone/>
              <a:defRPr sz="1300"/>
            </a:lvl2pPr>
            <a:lvl3pPr marL="1006064" indent="0">
              <a:buNone/>
              <a:defRPr sz="1100"/>
            </a:lvl3pPr>
            <a:lvl4pPr marL="1509097" indent="0">
              <a:buNone/>
              <a:defRPr sz="1000"/>
            </a:lvl4pPr>
            <a:lvl5pPr marL="2012128" indent="0">
              <a:buNone/>
              <a:defRPr sz="1000"/>
            </a:lvl5pPr>
            <a:lvl6pPr marL="2515161" indent="0">
              <a:buNone/>
              <a:defRPr sz="1000"/>
            </a:lvl6pPr>
            <a:lvl7pPr marL="3018192" indent="0">
              <a:buNone/>
              <a:defRPr sz="1000"/>
            </a:lvl7pPr>
            <a:lvl8pPr marL="3521216" indent="0">
              <a:buNone/>
              <a:defRPr sz="1000"/>
            </a:lvl8pPr>
            <a:lvl9pPr marL="402425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23380-033A-4636-BC4A-2E8DEB0E5FC9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A949F-293D-4F5D-B150-8AA932DEF7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031" indent="0">
              <a:buNone/>
              <a:defRPr sz="3100"/>
            </a:lvl2pPr>
            <a:lvl3pPr marL="1006064" indent="0">
              <a:buNone/>
              <a:defRPr sz="2600"/>
            </a:lvl3pPr>
            <a:lvl4pPr marL="1509097" indent="0">
              <a:buNone/>
              <a:defRPr sz="2200"/>
            </a:lvl4pPr>
            <a:lvl5pPr marL="2012128" indent="0">
              <a:buNone/>
              <a:defRPr sz="2200"/>
            </a:lvl5pPr>
            <a:lvl6pPr marL="2515161" indent="0">
              <a:buNone/>
              <a:defRPr sz="2200"/>
            </a:lvl6pPr>
            <a:lvl7pPr marL="3018192" indent="0">
              <a:buNone/>
              <a:defRPr sz="2200"/>
            </a:lvl7pPr>
            <a:lvl8pPr marL="3521216" indent="0">
              <a:buNone/>
              <a:defRPr sz="2200"/>
            </a:lvl8pPr>
            <a:lvl9pPr marL="4024254" indent="0">
              <a:buNone/>
              <a:defRPr sz="2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031" indent="0">
              <a:buNone/>
              <a:defRPr sz="1300"/>
            </a:lvl2pPr>
            <a:lvl3pPr marL="1006064" indent="0">
              <a:buNone/>
              <a:defRPr sz="1100"/>
            </a:lvl3pPr>
            <a:lvl4pPr marL="1509097" indent="0">
              <a:buNone/>
              <a:defRPr sz="1000"/>
            </a:lvl4pPr>
            <a:lvl5pPr marL="2012128" indent="0">
              <a:buNone/>
              <a:defRPr sz="1000"/>
            </a:lvl5pPr>
            <a:lvl6pPr marL="2515161" indent="0">
              <a:buNone/>
              <a:defRPr sz="1000"/>
            </a:lvl6pPr>
            <a:lvl7pPr marL="3018192" indent="0">
              <a:buNone/>
              <a:defRPr sz="1000"/>
            </a:lvl7pPr>
            <a:lvl8pPr marL="3521216" indent="0">
              <a:buNone/>
              <a:defRPr sz="1000"/>
            </a:lvl8pPr>
            <a:lvl9pPr marL="402425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5BE4C-DA50-4A03-8F58-23FD8EB84023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CA21A-2DE7-410D-8602-D566720486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CDCFF-7299-4646-B51C-61E5D5E6293B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249AE5-9090-4643-9E94-6F8EC85B38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97467" y="120766"/>
            <a:ext cx="2079129" cy="663221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60078" y="120766"/>
            <a:ext cx="6069376" cy="663221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04DD4-D23F-4079-A76C-89A08BDE10B1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2D9FB-F78A-40D6-9688-877B30E7C6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2925" indent="0" algn="ctr">
              <a:buNone/>
              <a:defRPr/>
            </a:lvl2pPr>
            <a:lvl3pPr marL="1005855" indent="0" algn="ctr">
              <a:buNone/>
              <a:defRPr/>
            </a:lvl3pPr>
            <a:lvl4pPr marL="1508784" indent="0" algn="ctr">
              <a:buNone/>
              <a:defRPr/>
            </a:lvl4pPr>
            <a:lvl5pPr marL="2011711" indent="0" algn="ctr">
              <a:buNone/>
              <a:defRPr/>
            </a:lvl5pPr>
            <a:lvl6pPr marL="2514641" indent="0" algn="ctr">
              <a:buNone/>
              <a:defRPr/>
            </a:lvl6pPr>
            <a:lvl7pPr marL="3017566" indent="0" algn="ctr">
              <a:buNone/>
              <a:defRPr/>
            </a:lvl7pPr>
            <a:lvl8pPr marL="3520486" indent="0" algn="ctr">
              <a:buNone/>
              <a:defRPr/>
            </a:lvl8pPr>
            <a:lvl9pPr marL="40234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229DB-63D3-47FD-BCC5-162009CF6426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CDF2D-1398-49A3-9722-D4B140B48CEE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BC2F7-9014-43E3-A25C-60AC61021D71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7EABE-55B4-437C-8165-9EB4DD17B0DD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14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2925" indent="0">
              <a:buNone/>
              <a:defRPr sz="2000"/>
            </a:lvl2pPr>
            <a:lvl3pPr marL="1005855" indent="0">
              <a:buNone/>
              <a:defRPr sz="1800"/>
            </a:lvl3pPr>
            <a:lvl4pPr marL="1508784" indent="0">
              <a:buNone/>
              <a:defRPr sz="1500"/>
            </a:lvl4pPr>
            <a:lvl5pPr marL="2011711" indent="0">
              <a:buNone/>
              <a:defRPr sz="1500"/>
            </a:lvl5pPr>
            <a:lvl6pPr marL="2514641" indent="0">
              <a:buNone/>
              <a:defRPr sz="1500"/>
            </a:lvl6pPr>
            <a:lvl7pPr marL="3017566" indent="0">
              <a:buNone/>
              <a:defRPr sz="1500"/>
            </a:lvl7pPr>
            <a:lvl8pPr marL="3520486" indent="0">
              <a:buNone/>
              <a:defRPr sz="1500"/>
            </a:lvl8pPr>
            <a:lvl9pPr marL="402342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FC317-6120-4DBF-8FF2-EDAADD924AF0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5ED56-8793-4AC0-93DA-C6ABBAA32C28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00130" y="1093704"/>
            <a:ext cx="3654227" cy="562425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22367" y="1093704"/>
            <a:ext cx="3654227" cy="562425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C1FF9-A345-46B8-B05A-2F169439D8CA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1AE1F-2CB1-4FFD-85A2-9291378E49AB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2925" indent="0">
              <a:buNone/>
              <a:defRPr sz="2200" b="1"/>
            </a:lvl2pPr>
            <a:lvl3pPr marL="1005855" indent="0">
              <a:buNone/>
              <a:defRPr sz="2000" b="1"/>
            </a:lvl3pPr>
            <a:lvl4pPr marL="1508784" indent="0">
              <a:buNone/>
              <a:defRPr sz="1800" b="1"/>
            </a:lvl4pPr>
            <a:lvl5pPr marL="2011711" indent="0">
              <a:buNone/>
              <a:defRPr sz="1800" b="1"/>
            </a:lvl5pPr>
            <a:lvl6pPr marL="2514641" indent="0">
              <a:buNone/>
              <a:defRPr sz="1800" b="1"/>
            </a:lvl6pPr>
            <a:lvl7pPr marL="3017566" indent="0">
              <a:buNone/>
              <a:defRPr sz="1800" b="1"/>
            </a:lvl7pPr>
            <a:lvl8pPr marL="3520486" indent="0">
              <a:buNone/>
              <a:defRPr sz="1800" b="1"/>
            </a:lvl8pPr>
            <a:lvl9pPr marL="4023420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2925" indent="0">
              <a:buNone/>
              <a:defRPr sz="2200" b="1"/>
            </a:lvl2pPr>
            <a:lvl3pPr marL="1005855" indent="0">
              <a:buNone/>
              <a:defRPr sz="2000" b="1"/>
            </a:lvl3pPr>
            <a:lvl4pPr marL="1508784" indent="0">
              <a:buNone/>
              <a:defRPr sz="1800" b="1"/>
            </a:lvl4pPr>
            <a:lvl5pPr marL="2011711" indent="0">
              <a:buNone/>
              <a:defRPr sz="1800" b="1"/>
            </a:lvl5pPr>
            <a:lvl6pPr marL="2514641" indent="0">
              <a:buNone/>
              <a:defRPr sz="1800" b="1"/>
            </a:lvl6pPr>
            <a:lvl7pPr marL="3017566" indent="0">
              <a:buNone/>
              <a:defRPr sz="1800" b="1"/>
            </a:lvl7pPr>
            <a:lvl8pPr marL="3520486" indent="0">
              <a:buNone/>
              <a:defRPr sz="1800" b="1"/>
            </a:lvl8pPr>
            <a:lvl9pPr marL="4023420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C3551-652A-4A59-9A05-3CFC7343E2E7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B34CA-85FD-48EF-B2F8-7A81800AAC0B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0" contrast="-40000"/>
            <a:extLst/>
          </a:blip>
          <a:srcRect l="1" r="-9497"/>
          <a:stretch/>
        </p:blipFill>
        <p:spPr>
          <a:xfrm>
            <a:off x="7764644" y="6486136"/>
            <a:ext cx="1894391" cy="73755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04031" y="302737"/>
            <a:ext cx="9072563" cy="641697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DA4B8-0DDA-4561-8859-E165A282B9AF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D6A6A-988D-4387-A9C9-CD61A7A900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4DB69-F5B8-4079-AFF1-52DA99539B80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E2EB0-AFCF-436E-9435-BF073DD7060A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AD04A-0F57-4725-9FB9-3D53AA289A5A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3534E-23FA-4063-B31C-9A0B6A4AC357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10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2925" indent="0">
              <a:buNone/>
              <a:defRPr sz="1300"/>
            </a:lvl2pPr>
            <a:lvl3pPr marL="1005855" indent="0">
              <a:buNone/>
              <a:defRPr sz="1100"/>
            </a:lvl3pPr>
            <a:lvl4pPr marL="1508784" indent="0">
              <a:buNone/>
              <a:defRPr sz="1000"/>
            </a:lvl4pPr>
            <a:lvl5pPr marL="2011711" indent="0">
              <a:buNone/>
              <a:defRPr sz="1000"/>
            </a:lvl5pPr>
            <a:lvl6pPr marL="2514641" indent="0">
              <a:buNone/>
              <a:defRPr sz="1000"/>
            </a:lvl6pPr>
            <a:lvl7pPr marL="3017566" indent="0">
              <a:buNone/>
              <a:defRPr sz="1000"/>
            </a:lvl7pPr>
            <a:lvl8pPr marL="3520486" indent="0">
              <a:buNone/>
              <a:defRPr sz="1000"/>
            </a:lvl8pPr>
            <a:lvl9pPr marL="402342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B4FC3-0CD8-4CE6-80D0-629A1452EE6E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8D0B0-8903-4A20-8BB8-B409DE5987E2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2925" indent="0">
              <a:buNone/>
              <a:defRPr sz="3100"/>
            </a:lvl2pPr>
            <a:lvl3pPr marL="1005855" indent="0">
              <a:buNone/>
              <a:defRPr sz="2600"/>
            </a:lvl3pPr>
            <a:lvl4pPr marL="1508784" indent="0">
              <a:buNone/>
              <a:defRPr sz="2200"/>
            </a:lvl4pPr>
            <a:lvl5pPr marL="2011711" indent="0">
              <a:buNone/>
              <a:defRPr sz="2200"/>
            </a:lvl5pPr>
            <a:lvl6pPr marL="2514641" indent="0">
              <a:buNone/>
              <a:defRPr sz="2200"/>
            </a:lvl6pPr>
            <a:lvl7pPr marL="3017566" indent="0">
              <a:buNone/>
              <a:defRPr sz="2200"/>
            </a:lvl7pPr>
            <a:lvl8pPr marL="3520486" indent="0">
              <a:buNone/>
              <a:defRPr sz="2200"/>
            </a:lvl8pPr>
            <a:lvl9pPr marL="4023420" indent="0">
              <a:buNone/>
              <a:defRPr sz="2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2925" indent="0">
              <a:buNone/>
              <a:defRPr sz="1300"/>
            </a:lvl2pPr>
            <a:lvl3pPr marL="1005855" indent="0">
              <a:buNone/>
              <a:defRPr sz="1100"/>
            </a:lvl3pPr>
            <a:lvl4pPr marL="1508784" indent="0">
              <a:buNone/>
              <a:defRPr sz="1000"/>
            </a:lvl4pPr>
            <a:lvl5pPr marL="2011711" indent="0">
              <a:buNone/>
              <a:defRPr sz="1000"/>
            </a:lvl5pPr>
            <a:lvl6pPr marL="2514641" indent="0">
              <a:buNone/>
              <a:defRPr sz="1000"/>
            </a:lvl6pPr>
            <a:lvl7pPr marL="3017566" indent="0">
              <a:buNone/>
              <a:defRPr sz="1000"/>
            </a:lvl7pPr>
            <a:lvl8pPr marL="3520486" indent="0">
              <a:buNone/>
              <a:defRPr sz="1000"/>
            </a:lvl8pPr>
            <a:lvl9pPr marL="402342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DE3C2-DE38-428D-87CD-18C94C440162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1CA0D-6A0E-477C-941E-1ECAB085FB85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E4187-AADE-41C7-845A-461D67EC3C08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D365F-42D6-454F-B68C-1B5828C944BC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97467" y="120746"/>
            <a:ext cx="2079129" cy="659721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60078" y="120746"/>
            <a:ext cx="6069376" cy="659721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0BF61-7F00-4819-A07B-FFB833A07CB1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469F-411A-47E6-9885-72A1E138B9AB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2873" indent="0" algn="ctr">
              <a:buNone/>
              <a:defRPr/>
            </a:lvl2pPr>
            <a:lvl3pPr marL="1005751" indent="0" algn="ctr">
              <a:buNone/>
              <a:defRPr/>
            </a:lvl3pPr>
            <a:lvl4pPr marL="1508628" indent="0" algn="ctr">
              <a:buNone/>
              <a:defRPr/>
            </a:lvl4pPr>
            <a:lvl5pPr marL="2011502" indent="0" algn="ctr">
              <a:buNone/>
              <a:defRPr/>
            </a:lvl5pPr>
            <a:lvl6pPr marL="2514380" indent="0" algn="ctr">
              <a:buNone/>
              <a:defRPr/>
            </a:lvl6pPr>
            <a:lvl7pPr marL="3017253" indent="0" algn="ctr">
              <a:buNone/>
              <a:defRPr/>
            </a:lvl7pPr>
            <a:lvl8pPr marL="3520121" indent="0" algn="ctr">
              <a:buNone/>
              <a:defRPr/>
            </a:lvl8pPr>
            <a:lvl9pPr marL="402300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50F51-E27B-4D4A-A115-ECACCEA09AAB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C2BD7-8628-48DB-94A6-99D9C8C08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A088C-65D7-465F-A162-95C8CA6FC641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20D0C-D7B3-4065-ABDB-5700B49DA7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15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2873" indent="0">
              <a:buNone/>
              <a:defRPr sz="2000"/>
            </a:lvl2pPr>
            <a:lvl3pPr marL="1005751" indent="0">
              <a:buNone/>
              <a:defRPr sz="1800"/>
            </a:lvl3pPr>
            <a:lvl4pPr marL="1508628" indent="0">
              <a:buNone/>
              <a:defRPr sz="1500"/>
            </a:lvl4pPr>
            <a:lvl5pPr marL="2011502" indent="0">
              <a:buNone/>
              <a:defRPr sz="1500"/>
            </a:lvl5pPr>
            <a:lvl6pPr marL="2514380" indent="0">
              <a:buNone/>
              <a:defRPr sz="1500"/>
            </a:lvl6pPr>
            <a:lvl7pPr marL="3017253" indent="0">
              <a:buNone/>
              <a:defRPr sz="1500"/>
            </a:lvl7pPr>
            <a:lvl8pPr marL="3520121" indent="0">
              <a:buNone/>
              <a:defRPr sz="1500"/>
            </a:lvl8pPr>
            <a:lvl9pPr marL="4023003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97C75-574E-4706-A469-37DEB305C42F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996DB-7670-4B60-A9E9-AD733AEC80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AECC5-AD71-450D-B689-97450E337215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CAC60-1DA9-46D5-B87E-6C971805D1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031" indent="0" algn="ctr">
              <a:buNone/>
              <a:defRPr/>
            </a:lvl2pPr>
            <a:lvl3pPr marL="1006064" indent="0" algn="ctr">
              <a:buNone/>
              <a:defRPr/>
            </a:lvl3pPr>
            <a:lvl4pPr marL="1509097" indent="0" algn="ctr">
              <a:buNone/>
              <a:defRPr/>
            </a:lvl4pPr>
            <a:lvl5pPr marL="2012128" indent="0" algn="ctr">
              <a:buNone/>
              <a:defRPr/>
            </a:lvl5pPr>
            <a:lvl6pPr marL="2515161" indent="0" algn="ctr">
              <a:buNone/>
              <a:defRPr/>
            </a:lvl6pPr>
            <a:lvl7pPr marL="3018192" indent="0" algn="ctr">
              <a:buNone/>
              <a:defRPr/>
            </a:lvl7pPr>
            <a:lvl8pPr marL="3521216" indent="0" algn="ctr">
              <a:buNone/>
              <a:defRPr/>
            </a:lvl8pPr>
            <a:lvl9pPr marL="402425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77518-794F-4D60-B8E8-4CB688FF1098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36D50-EE22-4F7A-9D04-3D4B642635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2873" indent="0">
              <a:buNone/>
              <a:defRPr sz="2200" b="1"/>
            </a:lvl2pPr>
            <a:lvl3pPr marL="1005751" indent="0">
              <a:buNone/>
              <a:defRPr sz="2000" b="1"/>
            </a:lvl3pPr>
            <a:lvl4pPr marL="1508628" indent="0">
              <a:buNone/>
              <a:defRPr sz="1800" b="1"/>
            </a:lvl4pPr>
            <a:lvl5pPr marL="2011502" indent="0">
              <a:buNone/>
              <a:defRPr sz="1800" b="1"/>
            </a:lvl5pPr>
            <a:lvl6pPr marL="2514380" indent="0">
              <a:buNone/>
              <a:defRPr sz="1800" b="1"/>
            </a:lvl6pPr>
            <a:lvl7pPr marL="3017253" indent="0">
              <a:buNone/>
              <a:defRPr sz="1800" b="1"/>
            </a:lvl7pPr>
            <a:lvl8pPr marL="3520121" indent="0">
              <a:buNone/>
              <a:defRPr sz="1800" b="1"/>
            </a:lvl8pPr>
            <a:lvl9pPr marL="402300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2873" indent="0">
              <a:buNone/>
              <a:defRPr sz="2200" b="1"/>
            </a:lvl2pPr>
            <a:lvl3pPr marL="1005751" indent="0">
              <a:buNone/>
              <a:defRPr sz="2000" b="1"/>
            </a:lvl3pPr>
            <a:lvl4pPr marL="1508628" indent="0">
              <a:buNone/>
              <a:defRPr sz="1800" b="1"/>
            </a:lvl4pPr>
            <a:lvl5pPr marL="2011502" indent="0">
              <a:buNone/>
              <a:defRPr sz="1800" b="1"/>
            </a:lvl5pPr>
            <a:lvl6pPr marL="2514380" indent="0">
              <a:buNone/>
              <a:defRPr sz="1800" b="1"/>
            </a:lvl6pPr>
            <a:lvl7pPr marL="3017253" indent="0">
              <a:buNone/>
              <a:defRPr sz="1800" b="1"/>
            </a:lvl7pPr>
            <a:lvl8pPr marL="3520121" indent="0">
              <a:buNone/>
              <a:defRPr sz="1800" b="1"/>
            </a:lvl8pPr>
            <a:lvl9pPr marL="402300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8C73E-EBDE-41B2-A18D-BF17E4B9451C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602EC-EEF7-4C24-BBCA-B0E8A23795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A6E97-E29D-43AE-AE35-23C00440FE34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13FDB-EB5E-42BF-8497-63768A62FE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386B7-3F24-4EFF-B1FD-CDB8D1551926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6BE95-30CB-4709-8278-366CFC7FAD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11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2873" indent="0">
              <a:buNone/>
              <a:defRPr sz="1300"/>
            </a:lvl2pPr>
            <a:lvl3pPr marL="1005751" indent="0">
              <a:buNone/>
              <a:defRPr sz="1100"/>
            </a:lvl3pPr>
            <a:lvl4pPr marL="1508628" indent="0">
              <a:buNone/>
              <a:defRPr sz="1000"/>
            </a:lvl4pPr>
            <a:lvl5pPr marL="2011502" indent="0">
              <a:buNone/>
              <a:defRPr sz="1000"/>
            </a:lvl5pPr>
            <a:lvl6pPr marL="2514380" indent="0">
              <a:buNone/>
              <a:defRPr sz="1000"/>
            </a:lvl6pPr>
            <a:lvl7pPr marL="3017253" indent="0">
              <a:buNone/>
              <a:defRPr sz="1000"/>
            </a:lvl7pPr>
            <a:lvl8pPr marL="3520121" indent="0">
              <a:buNone/>
              <a:defRPr sz="1000"/>
            </a:lvl8pPr>
            <a:lvl9pPr marL="40230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15BE0-6A1B-4970-9D84-8FF97175D2A9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213E3-CE26-4C68-B842-8720B4A11F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2873" indent="0">
              <a:buNone/>
              <a:defRPr sz="3100"/>
            </a:lvl2pPr>
            <a:lvl3pPr marL="1005751" indent="0">
              <a:buNone/>
              <a:defRPr sz="2600"/>
            </a:lvl3pPr>
            <a:lvl4pPr marL="1508628" indent="0">
              <a:buNone/>
              <a:defRPr sz="2200"/>
            </a:lvl4pPr>
            <a:lvl5pPr marL="2011502" indent="0">
              <a:buNone/>
              <a:defRPr sz="2200"/>
            </a:lvl5pPr>
            <a:lvl6pPr marL="2514380" indent="0">
              <a:buNone/>
              <a:defRPr sz="2200"/>
            </a:lvl6pPr>
            <a:lvl7pPr marL="3017253" indent="0">
              <a:buNone/>
              <a:defRPr sz="2200"/>
            </a:lvl7pPr>
            <a:lvl8pPr marL="3520121" indent="0">
              <a:buNone/>
              <a:defRPr sz="2200"/>
            </a:lvl8pPr>
            <a:lvl9pPr marL="4023003" indent="0">
              <a:buNone/>
              <a:defRPr sz="2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2873" indent="0">
              <a:buNone/>
              <a:defRPr sz="1300"/>
            </a:lvl2pPr>
            <a:lvl3pPr marL="1005751" indent="0">
              <a:buNone/>
              <a:defRPr sz="1100"/>
            </a:lvl3pPr>
            <a:lvl4pPr marL="1508628" indent="0">
              <a:buNone/>
              <a:defRPr sz="1000"/>
            </a:lvl4pPr>
            <a:lvl5pPr marL="2011502" indent="0">
              <a:buNone/>
              <a:defRPr sz="1000"/>
            </a:lvl5pPr>
            <a:lvl6pPr marL="2514380" indent="0">
              <a:buNone/>
              <a:defRPr sz="1000"/>
            </a:lvl6pPr>
            <a:lvl7pPr marL="3017253" indent="0">
              <a:buNone/>
              <a:defRPr sz="1000"/>
            </a:lvl7pPr>
            <a:lvl8pPr marL="3520121" indent="0">
              <a:buNone/>
              <a:defRPr sz="1000"/>
            </a:lvl8pPr>
            <a:lvl9pPr marL="40230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50CEA-3B7E-4FCD-81EF-5D7324D69B4B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96B32D-C6F5-4C4B-9343-BBC44B9780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DBEA6-D22F-4F72-A82C-8E6515310E0C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DF80C-B81F-4DEC-BE12-FCF8B1A1A7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4" y="302761"/>
            <a:ext cx="2268141" cy="64502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302761"/>
            <a:ext cx="6636411" cy="64502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56342-3C7C-4B2D-9AB7-0D1B87CDD51F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93253-D337-40A1-968D-0D320B34B9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2029" y="1081453"/>
            <a:ext cx="3843238" cy="776967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2029" y="2267902"/>
            <a:ext cx="3843238" cy="755968"/>
          </a:xfrm>
        </p:spPr>
        <p:txBody>
          <a:bodyPr/>
          <a:lstStyle>
            <a:lvl1pPr marL="0" indent="0" algn="ctr">
              <a:buFontTx/>
              <a:buNone/>
              <a:defRPr sz="31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12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031" indent="0">
              <a:buNone/>
              <a:defRPr sz="2000"/>
            </a:lvl2pPr>
            <a:lvl3pPr marL="1006064" indent="0">
              <a:buNone/>
              <a:defRPr sz="1800"/>
            </a:lvl3pPr>
            <a:lvl4pPr marL="1509097" indent="0">
              <a:buNone/>
              <a:defRPr sz="1500"/>
            </a:lvl4pPr>
            <a:lvl5pPr marL="2012128" indent="0">
              <a:buNone/>
              <a:defRPr sz="1500"/>
            </a:lvl5pPr>
            <a:lvl6pPr marL="2515161" indent="0">
              <a:buNone/>
              <a:defRPr sz="1500"/>
            </a:lvl6pPr>
            <a:lvl7pPr marL="3018192" indent="0">
              <a:buNone/>
              <a:defRPr sz="1500"/>
            </a:lvl7pPr>
            <a:lvl8pPr marL="3521216" indent="0">
              <a:buNone/>
              <a:defRPr sz="1500"/>
            </a:lvl8pPr>
            <a:lvl9pPr marL="4024254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40032-9EA0-4B50-85C5-ABEB103C679B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685CD-0A12-47E5-A84A-71655A1B25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6573" y="1511935"/>
            <a:ext cx="3948245" cy="5543762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02832" y="1511935"/>
            <a:ext cx="3948245" cy="5543762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031" indent="0">
              <a:buNone/>
              <a:defRPr sz="2200" b="1"/>
            </a:lvl2pPr>
            <a:lvl3pPr marL="1006064" indent="0">
              <a:buNone/>
              <a:defRPr sz="2000" b="1"/>
            </a:lvl3pPr>
            <a:lvl4pPr marL="1509097" indent="0">
              <a:buNone/>
              <a:defRPr sz="1800" b="1"/>
            </a:lvl4pPr>
            <a:lvl5pPr marL="2012128" indent="0">
              <a:buNone/>
              <a:defRPr sz="1800" b="1"/>
            </a:lvl5pPr>
            <a:lvl6pPr marL="2515161" indent="0">
              <a:buNone/>
              <a:defRPr sz="1800" b="1"/>
            </a:lvl6pPr>
            <a:lvl7pPr marL="3018192" indent="0">
              <a:buNone/>
              <a:defRPr sz="1800" b="1"/>
            </a:lvl7pPr>
            <a:lvl8pPr marL="3521216" indent="0">
              <a:buNone/>
              <a:defRPr sz="1800" b="1"/>
            </a:lvl8pPr>
            <a:lvl9pPr marL="402425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031" indent="0">
              <a:buNone/>
              <a:defRPr sz="2200" b="1"/>
            </a:lvl2pPr>
            <a:lvl3pPr marL="1006064" indent="0">
              <a:buNone/>
              <a:defRPr sz="2000" b="1"/>
            </a:lvl3pPr>
            <a:lvl4pPr marL="1509097" indent="0">
              <a:buNone/>
              <a:defRPr sz="1800" b="1"/>
            </a:lvl4pPr>
            <a:lvl5pPr marL="2012128" indent="0">
              <a:buNone/>
              <a:defRPr sz="1800" b="1"/>
            </a:lvl5pPr>
            <a:lvl6pPr marL="2515161" indent="0">
              <a:buNone/>
              <a:defRPr sz="1800" b="1"/>
            </a:lvl6pPr>
            <a:lvl7pPr marL="3018192" indent="0">
              <a:buNone/>
              <a:defRPr sz="1800" b="1"/>
            </a:lvl7pPr>
            <a:lvl8pPr marL="3521216" indent="0">
              <a:buNone/>
              <a:defRPr sz="1800" b="1"/>
            </a:lvl8pPr>
            <a:lvl9pPr marL="402425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 thruBlk="1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08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031" indent="0">
              <a:buNone/>
              <a:defRPr sz="1300"/>
            </a:lvl2pPr>
            <a:lvl3pPr marL="1006064" indent="0">
              <a:buNone/>
              <a:defRPr sz="1100"/>
            </a:lvl3pPr>
            <a:lvl4pPr marL="1509097" indent="0">
              <a:buNone/>
              <a:defRPr sz="1000"/>
            </a:lvl4pPr>
            <a:lvl5pPr marL="2012128" indent="0">
              <a:buNone/>
              <a:defRPr sz="1000"/>
            </a:lvl5pPr>
            <a:lvl6pPr marL="2515161" indent="0">
              <a:buNone/>
              <a:defRPr sz="1000"/>
            </a:lvl6pPr>
            <a:lvl7pPr marL="3018192" indent="0">
              <a:buNone/>
              <a:defRPr sz="1000"/>
            </a:lvl7pPr>
            <a:lvl8pPr marL="3521216" indent="0">
              <a:buNone/>
              <a:defRPr sz="1000"/>
            </a:lvl8pPr>
            <a:lvl9pPr marL="402425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fade thruBlk="1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031" indent="0">
              <a:buNone/>
              <a:defRPr sz="3100"/>
            </a:lvl2pPr>
            <a:lvl3pPr marL="1006064" indent="0">
              <a:buNone/>
              <a:defRPr sz="2600"/>
            </a:lvl3pPr>
            <a:lvl4pPr marL="1509097" indent="0">
              <a:buNone/>
              <a:defRPr sz="2200"/>
            </a:lvl4pPr>
            <a:lvl5pPr marL="2012128" indent="0">
              <a:buNone/>
              <a:defRPr sz="2200"/>
            </a:lvl5pPr>
            <a:lvl6pPr marL="2515161" indent="0">
              <a:buNone/>
              <a:defRPr sz="2200"/>
            </a:lvl6pPr>
            <a:lvl7pPr marL="3018192" indent="0">
              <a:buNone/>
              <a:defRPr sz="2200"/>
            </a:lvl7pPr>
            <a:lvl8pPr marL="3521216" indent="0">
              <a:buNone/>
              <a:defRPr sz="2200"/>
            </a:lvl8pPr>
            <a:lvl9pPr marL="4024254" indent="0">
              <a:buNone/>
              <a:defRPr sz="2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031" indent="0">
              <a:buNone/>
              <a:defRPr sz="1300"/>
            </a:lvl2pPr>
            <a:lvl3pPr marL="1006064" indent="0">
              <a:buNone/>
              <a:defRPr sz="1100"/>
            </a:lvl3pPr>
            <a:lvl4pPr marL="1509097" indent="0">
              <a:buNone/>
              <a:defRPr sz="1000"/>
            </a:lvl4pPr>
            <a:lvl5pPr marL="2012128" indent="0">
              <a:buNone/>
              <a:defRPr sz="1000"/>
            </a:lvl5pPr>
            <a:lvl6pPr marL="2515161" indent="0">
              <a:buNone/>
              <a:defRPr sz="1000"/>
            </a:lvl6pPr>
            <a:lvl7pPr marL="3018192" indent="0">
              <a:buNone/>
              <a:defRPr sz="1000"/>
            </a:lvl7pPr>
            <a:lvl8pPr marL="3521216" indent="0">
              <a:buNone/>
              <a:defRPr sz="1000"/>
            </a:lvl8pPr>
            <a:lvl9pPr marL="402425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fade thruBlk="1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65432" y="52518"/>
            <a:ext cx="2285642" cy="7003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006" y="52518"/>
            <a:ext cx="6692415" cy="70031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16"/>
            <a:ext cx="10080625" cy="5661025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619" tIns="50312" rIns="100619" bIns="50312" anchor="ctr"/>
          <a:lstStyle>
            <a:extLst/>
          </a:lstStyle>
          <a:p>
            <a:pPr algn="ctr" defTabSz="454856" hangingPunct="1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 bwMode="invGray">
          <a:xfrm>
            <a:off x="0" y="5653092"/>
            <a:ext cx="10080625" cy="508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619" tIns="50312" rIns="100619" bIns="50312" anchor="ctr"/>
          <a:lstStyle>
            <a:extLst/>
          </a:lstStyle>
          <a:p>
            <a:pPr algn="ctr" defTabSz="454856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3699203"/>
            <a:ext cx="8904552" cy="1844561"/>
          </a:xfrm>
        </p:spPr>
        <p:txBody>
          <a:bodyPr tIns="0" bIns="0" anchor="t"/>
          <a:lstStyle>
            <a:lvl1pPr algn="l">
              <a:defRPr sz="52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6047" y="2015913"/>
            <a:ext cx="8904552" cy="1653049"/>
          </a:xfrm>
        </p:spPr>
        <p:txBody>
          <a:bodyPr lIns="130817" tIns="0" rIns="50312" bIns="0" anchor="b"/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503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6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9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2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5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18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1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25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6719F39-BD12-420E-BACC-5B08A3E43138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0A6C3DF-DFE6-4FFF-BF77-271BFA0394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171352"/>
            <a:ext cx="9072563" cy="1380901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C93D3-7295-4A2C-A7BA-DC26A1DCBAFD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14FB4-B447-41CA-9BDD-8C03F93985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12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031" indent="0">
              <a:buNone/>
              <a:defRPr sz="2000"/>
            </a:lvl2pPr>
            <a:lvl3pPr marL="1006064" indent="0">
              <a:buNone/>
              <a:defRPr sz="1800"/>
            </a:lvl3pPr>
            <a:lvl4pPr marL="1509097" indent="0">
              <a:buNone/>
              <a:defRPr sz="1500"/>
            </a:lvl4pPr>
            <a:lvl5pPr marL="2012128" indent="0">
              <a:buNone/>
              <a:defRPr sz="1500"/>
            </a:lvl5pPr>
            <a:lvl6pPr marL="2515161" indent="0">
              <a:buNone/>
              <a:defRPr sz="1500"/>
            </a:lvl6pPr>
            <a:lvl7pPr marL="3018192" indent="0">
              <a:buNone/>
              <a:defRPr sz="1500"/>
            </a:lvl7pPr>
            <a:lvl8pPr marL="3521216" indent="0">
              <a:buNone/>
              <a:defRPr sz="1500"/>
            </a:lvl8pPr>
            <a:lvl9pPr marL="4024254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7A51B-E406-480C-93AE-CAB472C1F7EE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A298E-4F8F-4144-AC6B-AF009E50CC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10080625" cy="28686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619" tIns="50312" rIns="100619" bIns="50312" anchor="ctr"/>
          <a:lstStyle>
            <a:extLst/>
          </a:lstStyle>
          <a:p>
            <a:pPr algn="ctr" defTabSz="454856" hangingPunct="1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 bwMode="invGray">
          <a:xfrm>
            <a:off x="0" y="2868614"/>
            <a:ext cx="10080625" cy="508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619" tIns="50312" rIns="100619" bIns="50312" anchor="ctr"/>
          <a:lstStyle>
            <a:extLst/>
          </a:lstStyle>
          <a:p>
            <a:pPr algn="ctr" defTabSz="454856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611" y="131035"/>
            <a:ext cx="8833988" cy="1804242"/>
          </a:xfrm>
        </p:spPr>
        <p:txBody>
          <a:bodyPr tIns="0" rIns="100619" bIns="0" anchor="b"/>
          <a:lstStyle>
            <a:lvl1pPr algn="l">
              <a:defRPr sz="52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531" y="2015913"/>
            <a:ext cx="8844068" cy="755968"/>
          </a:xfrm>
        </p:spPr>
        <p:txBody>
          <a:bodyPr lIns="161005" tIns="0" rIns="50312" bIns="0"/>
          <a:lstStyle>
            <a:lvl1pPr marL="0" indent="0">
              <a:buNone/>
              <a:defRPr sz="2200">
                <a:solidFill>
                  <a:srgbClr val="FFFFFF"/>
                </a:solidFill>
              </a:defRPr>
            </a:lvl1pPr>
            <a:lvl2pPr marL="50313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62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0941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254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56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188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19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2508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5477974-F817-4418-B1E1-667CA1F222B7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411D781-C230-41AC-823B-0466580053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955437"/>
            <a:ext cx="4452276" cy="5096901"/>
          </a:xfrm>
        </p:spPr>
        <p:txBody>
          <a:bodyPr lIns="100619"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955437"/>
            <a:ext cx="4452276" cy="5096901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FE6DD-A189-4FF7-A481-79D3023158DF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D371F-8767-4DD3-A22C-3B57BD5E4A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872819"/>
            <a:ext cx="4454027" cy="788546"/>
          </a:xfrm>
        </p:spPr>
        <p:txBody>
          <a:bodyPr lIns="161005" anchor="ctr"/>
          <a:lstStyle>
            <a:lvl1pPr marL="0" indent="0">
              <a:buNone/>
              <a:defRPr sz="2500" b="1" cap="all" baseline="0"/>
            </a:lvl1pPr>
            <a:lvl2pPr marL="503135" indent="0">
              <a:buNone/>
              <a:defRPr sz="2200" b="1"/>
            </a:lvl2pPr>
            <a:lvl3pPr marL="1006273" indent="0">
              <a:buNone/>
              <a:defRPr sz="2000" b="1"/>
            </a:lvl3pPr>
            <a:lvl4pPr marL="1509410" indent="0">
              <a:buNone/>
              <a:defRPr sz="1800" b="1"/>
            </a:lvl4pPr>
            <a:lvl5pPr marL="2012545" indent="0">
              <a:buNone/>
              <a:defRPr sz="1800" b="1"/>
            </a:lvl5pPr>
            <a:lvl6pPr marL="2515683" indent="0">
              <a:buNone/>
              <a:defRPr sz="1800" b="1"/>
            </a:lvl6pPr>
            <a:lvl7pPr marL="3018818" indent="0">
              <a:buNone/>
              <a:defRPr sz="1800" b="1"/>
            </a:lvl7pPr>
            <a:lvl8pPr marL="3521946" indent="0">
              <a:buNone/>
              <a:defRPr sz="1800" b="1"/>
            </a:lvl8pPr>
            <a:lvl9pPr marL="4025089" indent="0">
              <a:buNone/>
              <a:defRPr sz="1800" b="1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700139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872819"/>
            <a:ext cx="4455776" cy="788546"/>
          </a:xfrm>
        </p:spPr>
        <p:txBody>
          <a:bodyPr lIns="161005" anchor="ctr"/>
          <a:lstStyle>
            <a:lvl1pPr marL="0" indent="0">
              <a:buNone/>
              <a:defRPr sz="2500" b="1" cap="all" baseline="0"/>
            </a:lvl1pPr>
            <a:lvl2pPr marL="503135" indent="0">
              <a:buNone/>
              <a:defRPr sz="2200" b="1"/>
            </a:lvl2pPr>
            <a:lvl3pPr marL="1006273" indent="0">
              <a:buNone/>
              <a:defRPr sz="2000" b="1"/>
            </a:lvl3pPr>
            <a:lvl4pPr marL="1509410" indent="0">
              <a:buNone/>
              <a:defRPr sz="1800" b="1"/>
            </a:lvl4pPr>
            <a:lvl5pPr marL="2012545" indent="0">
              <a:buNone/>
              <a:defRPr sz="1800" b="1"/>
            </a:lvl5pPr>
            <a:lvl6pPr marL="2515683" indent="0">
              <a:buNone/>
              <a:defRPr sz="1800" b="1"/>
            </a:lvl6pPr>
            <a:lvl7pPr marL="3018818" indent="0">
              <a:buNone/>
              <a:defRPr sz="1800" b="1"/>
            </a:lvl7pPr>
            <a:lvl8pPr marL="3521946" indent="0">
              <a:buNone/>
              <a:defRPr sz="1800" b="1"/>
            </a:lvl8pPr>
            <a:lvl9pPr marL="4025089" indent="0">
              <a:buNone/>
              <a:defRPr sz="1800" b="1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700139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A6561-AC84-4185-8516-8F64AB54A4D1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F8B57-600E-4601-9A7B-DA8B043CD2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7CFF5-270A-4231-B71C-9F855FEEF9B8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A876C-0BBD-4F41-B616-2F59E68959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77E49-4E3E-40A0-9A0B-4E10025F7F97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92F08-4D6C-48E5-8354-B6BFC656DD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3148013" y="15"/>
            <a:ext cx="50800" cy="1603375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619" tIns="50312" rIns="100619" bIns="50312" anchor="ctr"/>
          <a:lstStyle>
            <a:extLst/>
          </a:lstStyle>
          <a:p>
            <a:pPr algn="ctr" defTabSz="454856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 bwMode="invGray">
          <a:xfrm>
            <a:off x="3148013" y="15"/>
            <a:ext cx="50800" cy="1603375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619" tIns="50312" rIns="100619" bIns="50312" anchor="ctr"/>
          <a:lstStyle>
            <a:extLst/>
          </a:lstStyle>
          <a:p>
            <a:pPr algn="ctr" defTabSz="454856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029" y="167993"/>
            <a:ext cx="2782253" cy="1078514"/>
          </a:xfrm>
        </p:spPr>
        <p:txBody>
          <a:bodyPr lIns="80498" bIns="0" anchor="b">
            <a:sp3d prstMaterial="matte"/>
          </a:bodyPr>
          <a:lstStyle>
            <a:lvl1pPr algn="l">
              <a:defRPr sz="22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8657" y="1921482"/>
            <a:ext cx="6527096" cy="5025326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5034" y="1907029"/>
            <a:ext cx="2721769" cy="5039783"/>
          </a:xfrm>
        </p:spPr>
        <p:txBody>
          <a:bodyPr/>
          <a:lstStyle>
            <a:lvl1pPr marL="0" indent="0">
              <a:buNone/>
              <a:defRPr sz="1500"/>
            </a:lvl1pPr>
            <a:lvl2pPr marL="503135" indent="0">
              <a:buNone/>
              <a:defRPr sz="1300"/>
            </a:lvl2pPr>
            <a:lvl3pPr marL="1006273" indent="0">
              <a:buNone/>
              <a:defRPr sz="1100"/>
            </a:lvl3pPr>
            <a:lvl4pPr marL="1509410" indent="0">
              <a:buNone/>
              <a:defRPr sz="1000"/>
            </a:lvl4pPr>
            <a:lvl5pPr marL="2012545" indent="0">
              <a:buNone/>
              <a:defRPr sz="1000"/>
            </a:lvl5pPr>
            <a:lvl6pPr marL="2515683" indent="0">
              <a:buNone/>
              <a:defRPr sz="1000"/>
            </a:lvl6pPr>
            <a:lvl7pPr marL="3018818" indent="0">
              <a:buNone/>
              <a:defRPr sz="1000"/>
            </a:lvl7pPr>
            <a:lvl8pPr marL="3521946" indent="0">
              <a:buNone/>
              <a:defRPr sz="1000"/>
            </a:lvl8pPr>
            <a:lvl9pPr marL="4025089" indent="0">
              <a:buNone/>
              <a:defRPr sz="10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F092D-7E4A-450C-8AD7-C983DE50E8D3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3F7E9-FA47-4E5A-B3E5-E28FB4EE4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48013" y="0"/>
            <a:ext cx="50800" cy="7559675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619" tIns="50312" rIns="100619" bIns="50312" anchor="ctr"/>
          <a:lstStyle>
            <a:extLst/>
          </a:lstStyle>
          <a:p>
            <a:pPr algn="ctr" defTabSz="454856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 bwMode="invGray">
          <a:xfrm>
            <a:off x="3148013" y="0"/>
            <a:ext cx="50800" cy="7559675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619" tIns="50312" rIns="100619" bIns="50312" anchor="ctr"/>
          <a:lstStyle>
            <a:extLst/>
          </a:lstStyle>
          <a:p>
            <a:pPr algn="ctr" defTabSz="454856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51" y="171352"/>
            <a:ext cx="2783803" cy="1078514"/>
          </a:xfrm>
        </p:spPr>
        <p:txBody>
          <a:bodyPr lIns="80498" bIns="0" anchor="b">
            <a:sp3d prstMaterial="matte"/>
          </a:bodyPr>
          <a:lstStyle>
            <a:lvl1pPr algn="l">
              <a:defRPr sz="22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1262" y="1636727"/>
            <a:ext cx="6887321" cy="5922949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500"/>
            </a:lvl1pPr>
            <a:lvl2pPr marL="503135" indent="0">
              <a:buNone/>
              <a:defRPr sz="3100"/>
            </a:lvl2pPr>
            <a:lvl3pPr marL="1006273" indent="0">
              <a:buNone/>
              <a:defRPr sz="2600"/>
            </a:lvl3pPr>
            <a:lvl4pPr marL="1509410" indent="0">
              <a:buNone/>
              <a:defRPr sz="2200"/>
            </a:lvl4pPr>
            <a:lvl5pPr marL="2012545" indent="0">
              <a:buNone/>
              <a:defRPr sz="2200"/>
            </a:lvl5pPr>
            <a:lvl6pPr marL="2515683" indent="0">
              <a:buNone/>
              <a:defRPr sz="2200"/>
            </a:lvl6pPr>
            <a:lvl7pPr marL="3018818" indent="0">
              <a:buNone/>
              <a:defRPr sz="2200"/>
            </a:lvl7pPr>
            <a:lvl8pPr marL="3521946" indent="0">
              <a:buNone/>
              <a:defRPr sz="2200"/>
            </a:lvl8pPr>
            <a:lvl9pPr marL="4025089" indent="0">
              <a:buNone/>
              <a:defRPr sz="2200"/>
            </a:lvl9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1451" y="1905038"/>
            <a:ext cx="2721769" cy="5039783"/>
          </a:xfrm>
        </p:spPr>
        <p:txBody>
          <a:bodyPr/>
          <a:lstStyle>
            <a:lvl1pPr marL="0" indent="0">
              <a:buNone/>
              <a:defRPr sz="1500"/>
            </a:lvl1pPr>
            <a:lvl2pPr marL="503135" indent="0">
              <a:buNone/>
              <a:defRPr sz="1300"/>
            </a:lvl2pPr>
            <a:lvl3pPr marL="1006273" indent="0">
              <a:buNone/>
              <a:defRPr sz="1100"/>
            </a:lvl3pPr>
            <a:lvl4pPr marL="1509410" indent="0">
              <a:buNone/>
              <a:defRPr sz="1000"/>
            </a:lvl4pPr>
            <a:lvl5pPr marL="2012545" indent="0">
              <a:buNone/>
              <a:defRPr sz="1000"/>
            </a:lvl5pPr>
            <a:lvl6pPr marL="2515683" indent="0">
              <a:buNone/>
              <a:defRPr sz="1000"/>
            </a:lvl6pPr>
            <a:lvl7pPr marL="3018818" indent="0">
              <a:buNone/>
              <a:defRPr sz="1000"/>
            </a:lvl7pPr>
            <a:lvl8pPr marL="3521946" indent="0">
              <a:buNone/>
              <a:defRPr sz="1000"/>
            </a:lvl8pPr>
            <a:lvl9pPr marL="4025089" indent="0">
              <a:buNone/>
              <a:defRPr sz="10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80975" y="1290638"/>
            <a:ext cx="2782888" cy="2206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FB630-572F-4ECC-8F40-2F3612F24E3D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46452" y="1290638"/>
            <a:ext cx="5726113" cy="220662"/>
          </a:xfrm>
        </p:spPr>
        <p:txBody>
          <a:bodyPr/>
          <a:lstStyle>
            <a:lvl1pPr>
              <a:defRPr>
                <a:solidFill>
                  <a:srgbClr val="BCBCB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93218" y="1290638"/>
            <a:ext cx="809625" cy="2206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67B8D-26C8-43DF-8483-9EAD1A72B2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9D134-0FEB-46EC-8D83-C2B5AC277BFF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1314D-A3A5-4A2B-806A-6681B9397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7275512" y="0"/>
            <a:ext cx="49213" cy="7559675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619" tIns="50312" rIns="100619" bIns="50312" anchor="ctr"/>
          <a:lstStyle>
            <a:extLst/>
          </a:lstStyle>
          <a:p>
            <a:pPr algn="ctr" defTabSz="454856" hangingPunct="1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 bwMode="ltGray">
          <a:xfrm>
            <a:off x="7327902" y="0"/>
            <a:ext cx="2773363" cy="7559675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619" tIns="50312" rIns="100619" bIns="50312" anchor="ctr"/>
          <a:lstStyle>
            <a:extLst/>
          </a:lstStyle>
          <a:p>
            <a:pPr algn="ctr" defTabSz="454856" hangingPunct="1">
              <a:defRPr/>
            </a:pPr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76464" y="302758"/>
            <a:ext cx="2100130" cy="6450223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336004"/>
            <a:ext cx="6636411" cy="6450223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DF8DF-15F0-411E-8F6B-646F9F3574D4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11475" y="7029450"/>
            <a:ext cx="4229100" cy="4032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DC417-F68F-40AB-99FF-E715C0CA35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187322" y="3244360"/>
            <a:ext cx="4032250" cy="776967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187322" y="4304815"/>
            <a:ext cx="4032250" cy="566976"/>
          </a:xfrm>
        </p:spPr>
        <p:txBody>
          <a:bodyPr/>
          <a:lstStyle>
            <a:lvl1pPr marL="0" indent="0" algn="ctr">
              <a:buFontTx/>
              <a:buNone/>
              <a:defRPr sz="26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52" y="1319443"/>
            <a:ext cx="4469777" cy="5433517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1839" y="1319443"/>
            <a:ext cx="4469777" cy="5433517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7F2F45-AF8F-4D08-949F-2B0149B85A20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7D48F-C660-4B1E-8A71-EB46D04508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08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187" indent="0">
              <a:buNone/>
              <a:defRPr sz="2000"/>
            </a:lvl2pPr>
            <a:lvl3pPr marL="1006377" indent="0">
              <a:buNone/>
              <a:defRPr sz="1800"/>
            </a:lvl3pPr>
            <a:lvl4pPr marL="1509567" indent="0">
              <a:buNone/>
              <a:defRPr sz="1500"/>
            </a:lvl4pPr>
            <a:lvl5pPr marL="2012754" indent="0">
              <a:buNone/>
              <a:defRPr sz="1500"/>
            </a:lvl5pPr>
            <a:lvl6pPr marL="2515944" indent="0">
              <a:buNone/>
              <a:defRPr sz="1500"/>
            </a:lvl6pPr>
            <a:lvl7pPr marL="3019131" indent="0">
              <a:buNone/>
              <a:defRPr sz="1500"/>
            </a:lvl7pPr>
            <a:lvl8pPr marL="3522311" indent="0">
              <a:buNone/>
              <a:defRPr sz="1500"/>
            </a:lvl8pPr>
            <a:lvl9pPr marL="4025507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34070" y="1711426"/>
            <a:ext cx="3948245" cy="4535805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0325" y="1711426"/>
            <a:ext cx="3948245" cy="4535805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187" indent="0">
              <a:buNone/>
              <a:defRPr sz="2200" b="1"/>
            </a:lvl2pPr>
            <a:lvl3pPr marL="1006377" indent="0">
              <a:buNone/>
              <a:defRPr sz="2000" b="1"/>
            </a:lvl3pPr>
            <a:lvl4pPr marL="1509567" indent="0">
              <a:buNone/>
              <a:defRPr sz="1800" b="1"/>
            </a:lvl4pPr>
            <a:lvl5pPr marL="2012754" indent="0">
              <a:buNone/>
              <a:defRPr sz="1800" b="1"/>
            </a:lvl5pPr>
            <a:lvl6pPr marL="2515944" indent="0">
              <a:buNone/>
              <a:defRPr sz="1800" b="1"/>
            </a:lvl6pPr>
            <a:lvl7pPr marL="3019131" indent="0">
              <a:buNone/>
              <a:defRPr sz="1800" b="1"/>
            </a:lvl7pPr>
            <a:lvl8pPr marL="3522311" indent="0">
              <a:buNone/>
              <a:defRPr sz="1800" b="1"/>
            </a:lvl8pPr>
            <a:lvl9pPr marL="4025507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187" indent="0">
              <a:buNone/>
              <a:defRPr sz="2200" b="1"/>
            </a:lvl2pPr>
            <a:lvl3pPr marL="1006377" indent="0">
              <a:buNone/>
              <a:defRPr sz="2000" b="1"/>
            </a:lvl3pPr>
            <a:lvl4pPr marL="1509567" indent="0">
              <a:buNone/>
              <a:defRPr sz="1800" b="1"/>
            </a:lvl4pPr>
            <a:lvl5pPr marL="2012754" indent="0">
              <a:buNone/>
              <a:defRPr sz="1800" b="1"/>
            </a:lvl5pPr>
            <a:lvl6pPr marL="2515944" indent="0">
              <a:buNone/>
              <a:defRPr sz="1800" b="1"/>
            </a:lvl6pPr>
            <a:lvl7pPr marL="3019131" indent="0">
              <a:buNone/>
              <a:defRPr sz="1800" b="1"/>
            </a:lvl7pPr>
            <a:lvl8pPr marL="3522311" indent="0">
              <a:buNone/>
              <a:defRPr sz="1800" b="1"/>
            </a:lvl8pPr>
            <a:lvl9pPr marL="4025507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04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187" indent="0">
              <a:buNone/>
              <a:defRPr sz="1300"/>
            </a:lvl2pPr>
            <a:lvl3pPr marL="1006377" indent="0">
              <a:buNone/>
              <a:defRPr sz="1100"/>
            </a:lvl3pPr>
            <a:lvl4pPr marL="1509567" indent="0">
              <a:buNone/>
              <a:defRPr sz="1000"/>
            </a:lvl4pPr>
            <a:lvl5pPr marL="2012754" indent="0">
              <a:buNone/>
              <a:defRPr sz="1000"/>
            </a:lvl5pPr>
            <a:lvl6pPr marL="2515944" indent="0">
              <a:buNone/>
              <a:defRPr sz="1000"/>
            </a:lvl6pPr>
            <a:lvl7pPr marL="3019131" indent="0">
              <a:buNone/>
              <a:defRPr sz="1000"/>
            </a:lvl7pPr>
            <a:lvl8pPr marL="3522311" indent="0">
              <a:buNone/>
              <a:defRPr sz="1000"/>
            </a:lvl8pPr>
            <a:lvl9pPr marL="4025507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187" indent="0">
              <a:buNone/>
              <a:defRPr sz="3100"/>
            </a:lvl2pPr>
            <a:lvl3pPr marL="1006377" indent="0">
              <a:buNone/>
              <a:defRPr sz="2600"/>
            </a:lvl3pPr>
            <a:lvl4pPr marL="1509567" indent="0">
              <a:buNone/>
              <a:defRPr sz="2200"/>
            </a:lvl4pPr>
            <a:lvl5pPr marL="2012754" indent="0">
              <a:buNone/>
              <a:defRPr sz="2200"/>
            </a:lvl5pPr>
            <a:lvl6pPr marL="2515944" indent="0">
              <a:buNone/>
              <a:defRPr sz="2200"/>
            </a:lvl6pPr>
            <a:lvl7pPr marL="3019131" indent="0">
              <a:buNone/>
              <a:defRPr sz="2200"/>
            </a:lvl7pPr>
            <a:lvl8pPr marL="3522311" indent="0">
              <a:buNone/>
              <a:defRPr sz="2200"/>
            </a:lvl8pPr>
            <a:lvl9pPr marL="4025507" indent="0">
              <a:buNone/>
              <a:defRPr sz="2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187" indent="0">
              <a:buNone/>
              <a:defRPr sz="1300"/>
            </a:lvl2pPr>
            <a:lvl3pPr marL="1006377" indent="0">
              <a:buNone/>
              <a:defRPr sz="1100"/>
            </a:lvl3pPr>
            <a:lvl4pPr marL="1509567" indent="0">
              <a:buNone/>
              <a:defRPr sz="1000"/>
            </a:lvl4pPr>
            <a:lvl5pPr marL="2012754" indent="0">
              <a:buNone/>
              <a:defRPr sz="1000"/>
            </a:lvl5pPr>
            <a:lvl6pPr marL="2515944" indent="0">
              <a:buNone/>
              <a:defRPr sz="1000"/>
            </a:lvl6pPr>
            <a:lvl7pPr marL="3019131" indent="0">
              <a:buNone/>
              <a:defRPr sz="1000"/>
            </a:lvl7pPr>
            <a:lvl8pPr marL="3522311" indent="0">
              <a:buNone/>
              <a:defRPr sz="1000"/>
            </a:lvl8pPr>
            <a:lvl9pPr marL="4025507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5950" y="42015"/>
            <a:ext cx="2394148" cy="62052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10" y="42015"/>
            <a:ext cx="7014435" cy="62052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031" indent="0">
              <a:buNone/>
              <a:defRPr sz="2200" b="1"/>
            </a:lvl2pPr>
            <a:lvl3pPr marL="1006064" indent="0">
              <a:buNone/>
              <a:defRPr sz="2000" b="1"/>
            </a:lvl3pPr>
            <a:lvl4pPr marL="1509097" indent="0">
              <a:buNone/>
              <a:defRPr sz="1800" b="1"/>
            </a:lvl4pPr>
            <a:lvl5pPr marL="2012128" indent="0">
              <a:buNone/>
              <a:defRPr sz="1800" b="1"/>
            </a:lvl5pPr>
            <a:lvl6pPr marL="2515161" indent="0">
              <a:buNone/>
              <a:defRPr sz="1800" b="1"/>
            </a:lvl6pPr>
            <a:lvl7pPr marL="3018192" indent="0">
              <a:buNone/>
              <a:defRPr sz="1800" b="1"/>
            </a:lvl7pPr>
            <a:lvl8pPr marL="3521216" indent="0">
              <a:buNone/>
              <a:defRPr sz="1800" b="1"/>
            </a:lvl8pPr>
            <a:lvl9pPr marL="402425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031" indent="0">
              <a:buNone/>
              <a:defRPr sz="2200" b="1"/>
            </a:lvl2pPr>
            <a:lvl3pPr marL="1006064" indent="0">
              <a:buNone/>
              <a:defRPr sz="2000" b="1"/>
            </a:lvl3pPr>
            <a:lvl4pPr marL="1509097" indent="0">
              <a:buNone/>
              <a:defRPr sz="1800" b="1"/>
            </a:lvl4pPr>
            <a:lvl5pPr marL="2012128" indent="0">
              <a:buNone/>
              <a:defRPr sz="1800" b="1"/>
            </a:lvl5pPr>
            <a:lvl6pPr marL="2515161" indent="0">
              <a:buNone/>
              <a:defRPr sz="1800" b="1"/>
            </a:lvl6pPr>
            <a:lvl7pPr marL="3018192" indent="0">
              <a:buNone/>
              <a:defRPr sz="1800" b="1"/>
            </a:lvl7pPr>
            <a:lvl8pPr marL="3521216" indent="0">
              <a:buNone/>
              <a:defRPr sz="1800" b="1"/>
            </a:lvl8pPr>
            <a:lvl9pPr marL="402425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8D80B-4BA5-4F32-87CB-524EF63D432E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342ED-94EF-457C-A8FA-5398D3D8F5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239" indent="0" algn="ctr">
              <a:buNone/>
              <a:defRPr/>
            </a:lvl2pPr>
            <a:lvl3pPr marL="1006481" indent="0" algn="ctr">
              <a:buNone/>
              <a:defRPr/>
            </a:lvl3pPr>
            <a:lvl4pPr marL="1509723" indent="0" algn="ctr">
              <a:buNone/>
              <a:defRPr/>
            </a:lvl4pPr>
            <a:lvl5pPr marL="2012962" indent="0" algn="ctr">
              <a:buNone/>
              <a:defRPr/>
            </a:lvl5pPr>
            <a:lvl6pPr marL="2516204" indent="0" algn="ctr">
              <a:buNone/>
              <a:defRPr/>
            </a:lvl6pPr>
            <a:lvl7pPr marL="3019444" indent="0" algn="ctr">
              <a:buNone/>
              <a:defRPr/>
            </a:lvl7pPr>
            <a:lvl8pPr marL="3522677" indent="0" algn="ctr">
              <a:buNone/>
              <a:defRPr/>
            </a:lvl8pPr>
            <a:lvl9pPr marL="402592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DC588-6173-46B8-812E-28C7E6DFFF9E}" type="datetime1">
              <a:rPr lang="en-US" altLang="en-US" smtClean="0"/>
              <a:pPr>
                <a:defRPr/>
              </a:pPr>
              <a:t>2/7/2020</a:t>
            </a:fld>
            <a:endParaRPr lang="fr-CA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478DB-03A0-43EF-90AA-57215ADBE89E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71E43-8A35-455A-89DE-D1BD056CA0CB}" type="datetime1">
              <a:rPr lang="en-US" altLang="en-US" smtClean="0"/>
              <a:pPr>
                <a:defRPr/>
              </a:pPr>
              <a:t>2/7/2020</a:t>
            </a:fld>
            <a:endParaRPr lang="fr-CA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C9C3B-65F4-4DA9-9934-1DAF2A28FFF6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07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239" indent="0">
              <a:buNone/>
              <a:defRPr sz="2000"/>
            </a:lvl2pPr>
            <a:lvl3pPr marL="1006481" indent="0">
              <a:buNone/>
              <a:defRPr sz="1800"/>
            </a:lvl3pPr>
            <a:lvl4pPr marL="1509723" indent="0">
              <a:buNone/>
              <a:defRPr sz="1500"/>
            </a:lvl4pPr>
            <a:lvl5pPr marL="2012962" indent="0">
              <a:buNone/>
              <a:defRPr sz="1500"/>
            </a:lvl5pPr>
            <a:lvl6pPr marL="2516204" indent="0">
              <a:buNone/>
              <a:defRPr sz="1500"/>
            </a:lvl6pPr>
            <a:lvl7pPr marL="3019444" indent="0">
              <a:buNone/>
              <a:defRPr sz="1500"/>
            </a:lvl7pPr>
            <a:lvl8pPr marL="3522677" indent="0">
              <a:buNone/>
              <a:defRPr sz="1500"/>
            </a:lvl8pPr>
            <a:lvl9pPr marL="4025924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1363E-69AE-471A-91B3-91411B449361}" type="datetime1">
              <a:rPr lang="en-US" altLang="en-US" smtClean="0"/>
              <a:pPr>
                <a:defRPr/>
              </a:pPr>
              <a:t>2/7/2020</a:t>
            </a:fld>
            <a:endParaRPr lang="fr-CA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68111-9AB0-49A7-81ED-F9AAF1687C78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6AD25-43D9-48BE-9C62-3F49EFA0D417}" type="datetime1">
              <a:rPr lang="en-US" altLang="en-US" smtClean="0"/>
              <a:pPr>
                <a:defRPr/>
              </a:pPr>
              <a:t>2/7/2020</a:t>
            </a:fld>
            <a:endParaRPr lang="fr-CA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C9A8D-B8E7-4F90-AC30-7980B7A5A2C6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239" indent="0">
              <a:buNone/>
              <a:defRPr sz="2200" b="1"/>
            </a:lvl2pPr>
            <a:lvl3pPr marL="1006481" indent="0">
              <a:buNone/>
              <a:defRPr sz="2000" b="1"/>
            </a:lvl3pPr>
            <a:lvl4pPr marL="1509723" indent="0">
              <a:buNone/>
              <a:defRPr sz="1800" b="1"/>
            </a:lvl4pPr>
            <a:lvl5pPr marL="2012962" indent="0">
              <a:buNone/>
              <a:defRPr sz="1800" b="1"/>
            </a:lvl5pPr>
            <a:lvl6pPr marL="2516204" indent="0">
              <a:buNone/>
              <a:defRPr sz="1800" b="1"/>
            </a:lvl6pPr>
            <a:lvl7pPr marL="3019444" indent="0">
              <a:buNone/>
              <a:defRPr sz="1800" b="1"/>
            </a:lvl7pPr>
            <a:lvl8pPr marL="3522677" indent="0">
              <a:buNone/>
              <a:defRPr sz="1800" b="1"/>
            </a:lvl8pPr>
            <a:lvl9pPr marL="402592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239" indent="0">
              <a:buNone/>
              <a:defRPr sz="2200" b="1"/>
            </a:lvl2pPr>
            <a:lvl3pPr marL="1006481" indent="0">
              <a:buNone/>
              <a:defRPr sz="2000" b="1"/>
            </a:lvl3pPr>
            <a:lvl4pPr marL="1509723" indent="0">
              <a:buNone/>
              <a:defRPr sz="1800" b="1"/>
            </a:lvl4pPr>
            <a:lvl5pPr marL="2012962" indent="0">
              <a:buNone/>
              <a:defRPr sz="1800" b="1"/>
            </a:lvl5pPr>
            <a:lvl6pPr marL="2516204" indent="0">
              <a:buNone/>
              <a:defRPr sz="1800" b="1"/>
            </a:lvl6pPr>
            <a:lvl7pPr marL="3019444" indent="0">
              <a:buNone/>
              <a:defRPr sz="1800" b="1"/>
            </a:lvl7pPr>
            <a:lvl8pPr marL="3522677" indent="0">
              <a:buNone/>
              <a:defRPr sz="1800" b="1"/>
            </a:lvl8pPr>
            <a:lvl9pPr marL="402592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A9A83-762D-4306-A880-9F586AB26202}" type="datetime1">
              <a:rPr lang="en-US" altLang="en-US" smtClean="0"/>
              <a:pPr>
                <a:defRPr/>
              </a:pPr>
              <a:t>2/7/2020</a:t>
            </a:fld>
            <a:endParaRPr lang="fr-CA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8C932-6C9D-45D7-9E14-4AE0F3D0DB0F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12AE5-3644-4E5A-A32E-E87D900F6FF6}" type="datetime1">
              <a:rPr lang="en-US" altLang="en-US" smtClean="0"/>
              <a:pPr>
                <a:defRPr/>
              </a:pPr>
              <a:t>2/7/2020</a:t>
            </a:fld>
            <a:endParaRPr lang="fr-CA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8D669-71FA-4B5B-BC9E-EA31A7EFD6BE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CA13E-706C-402A-B3A1-28D21E4D0A95}" type="datetime1">
              <a:rPr lang="en-US" altLang="en-US" smtClean="0"/>
              <a:pPr>
                <a:defRPr/>
              </a:pPr>
              <a:t>2/7/2020</a:t>
            </a:fld>
            <a:endParaRPr lang="fr-CA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20BD5-A304-4289-A73A-6B403571C7BE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03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239" indent="0">
              <a:buNone/>
              <a:defRPr sz="1300"/>
            </a:lvl2pPr>
            <a:lvl3pPr marL="1006481" indent="0">
              <a:buNone/>
              <a:defRPr sz="1100"/>
            </a:lvl3pPr>
            <a:lvl4pPr marL="1509723" indent="0">
              <a:buNone/>
              <a:defRPr sz="1000"/>
            </a:lvl4pPr>
            <a:lvl5pPr marL="2012962" indent="0">
              <a:buNone/>
              <a:defRPr sz="1000"/>
            </a:lvl5pPr>
            <a:lvl6pPr marL="2516204" indent="0">
              <a:buNone/>
              <a:defRPr sz="1000"/>
            </a:lvl6pPr>
            <a:lvl7pPr marL="3019444" indent="0">
              <a:buNone/>
              <a:defRPr sz="1000"/>
            </a:lvl7pPr>
            <a:lvl8pPr marL="3522677" indent="0">
              <a:buNone/>
              <a:defRPr sz="1000"/>
            </a:lvl8pPr>
            <a:lvl9pPr marL="402592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0C077-B57B-48AF-A466-C6393C2E6A01}" type="datetime1">
              <a:rPr lang="en-US" altLang="en-US" smtClean="0"/>
              <a:pPr>
                <a:defRPr/>
              </a:pPr>
              <a:t>2/7/2020</a:t>
            </a:fld>
            <a:endParaRPr lang="fr-CA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F5A81-5762-438B-9163-5A7AA6392AC5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239" indent="0">
              <a:buNone/>
              <a:defRPr sz="3100"/>
            </a:lvl2pPr>
            <a:lvl3pPr marL="1006481" indent="0">
              <a:buNone/>
              <a:defRPr sz="2600"/>
            </a:lvl3pPr>
            <a:lvl4pPr marL="1509723" indent="0">
              <a:buNone/>
              <a:defRPr sz="2200"/>
            </a:lvl4pPr>
            <a:lvl5pPr marL="2012962" indent="0">
              <a:buNone/>
              <a:defRPr sz="2200"/>
            </a:lvl5pPr>
            <a:lvl6pPr marL="2516204" indent="0">
              <a:buNone/>
              <a:defRPr sz="2200"/>
            </a:lvl6pPr>
            <a:lvl7pPr marL="3019444" indent="0">
              <a:buNone/>
              <a:defRPr sz="2200"/>
            </a:lvl7pPr>
            <a:lvl8pPr marL="3522677" indent="0">
              <a:buNone/>
              <a:defRPr sz="2200"/>
            </a:lvl8pPr>
            <a:lvl9pPr marL="4025924" indent="0">
              <a:buNone/>
              <a:defRPr sz="2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239" indent="0">
              <a:buNone/>
              <a:defRPr sz="1300"/>
            </a:lvl2pPr>
            <a:lvl3pPr marL="1006481" indent="0">
              <a:buNone/>
              <a:defRPr sz="1100"/>
            </a:lvl3pPr>
            <a:lvl4pPr marL="1509723" indent="0">
              <a:buNone/>
              <a:defRPr sz="1000"/>
            </a:lvl4pPr>
            <a:lvl5pPr marL="2012962" indent="0">
              <a:buNone/>
              <a:defRPr sz="1000"/>
            </a:lvl5pPr>
            <a:lvl6pPr marL="2516204" indent="0">
              <a:buNone/>
              <a:defRPr sz="1000"/>
            </a:lvl6pPr>
            <a:lvl7pPr marL="3019444" indent="0">
              <a:buNone/>
              <a:defRPr sz="1000"/>
            </a:lvl7pPr>
            <a:lvl8pPr marL="3522677" indent="0">
              <a:buNone/>
              <a:defRPr sz="1000"/>
            </a:lvl8pPr>
            <a:lvl9pPr marL="402592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4CCAD-FCBD-4447-8236-BAA7F53DE6B8}" type="datetime1">
              <a:rPr lang="en-US" altLang="en-US" smtClean="0"/>
              <a:pPr>
                <a:defRPr/>
              </a:pPr>
              <a:t>2/7/2020</a:t>
            </a:fld>
            <a:endParaRPr lang="fr-CA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6802A-AD65-4F6E-8CD7-2DC0630CA312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D699F-AB24-4F4E-B721-422674CD2F0F}" type="datetime1">
              <a:rPr lang="en-US" altLang="en-US" smtClean="0"/>
              <a:pPr>
                <a:defRPr/>
              </a:pPr>
              <a:t>2/7/2020</a:t>
            </a:fld>
            <a:endParaRPr lang="fr-CA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21C3B-B62B-45C7-AE6A-9D4598DA6E47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6C775-3D36-4932-AE35-8C539267ACAC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5142E-5035-4ACB-B810-92249219EF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4" y="302753"/>
            <a:ext cx="2268141" cy="64502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302753"/>
            <a:ext cx="6636411" cy="64502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9BFDD-BFC8-4F4E-A0BB-ADAB6DCB0110}" type="datetime1">
              <a:rPr lang="en-US" altLang="en-US" smtClean="0"/>
              <a:pPr>
                <a:defRPr/>
              </a:pPr>
              <a:t>2/7/2020</a:t>
            </a:fld>
            <a:endParaRPr lang="fr-CA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E7576-61F8-4D20-BE15-2D14582016F8}" type="slidenum">
              <a:rPr lang="fr-CA" altLang="en-US"/>
              <a:pPr>
                <a:defRPr/>
              </a:pPr>
              <a:t>‹#›</a:t>
            </a:fld>
            <a:endParaRPr lang="fr-CA" altLang="en-US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135" indent="0" algn="ctr">
              <a:buNone/>
              <a:defRPr/>
            </a:lvl2pPr>
            <a:lvl3pPr marL="1006273" indent="0" algn="ctr">
              <a:buNone/>
              <a:defRPr/>
            </a:lvl3pPr>
            <a:lvl4pPr marL="1509410" indent="0" algn="ctr">
              <a:buNone/>
              <a:defRPr/>
            </a:lvl4pPr>
            <a:lvl5pPr marL="2012545" indent="0" algn="ctr">
              <a:buNone/>
              <a:defRPr/>
            </a:lvl5pPr>
            <a:lvl6pPr marL="2515683" indent="0" algn="ctr">
              <a:buNone/>
              <a:defRPr/>
            </a:lvl6pPr>
            <a:lvl7pPr marL="3018818" indent="0" algn="ctr">
              <a:buNone/>
              <a:defRPr/>
            </a:lvl7pPr>
            <a:lvl8pPr marL="3521946" indent="0" algn="ctr">
              <a:buNone/>
              <a:defRPr/>
            </a:lvl8pPr>
            <a:lvl9pPr marL="402508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20007-07C6-493A-A774-F473FCBDDD3E}" type="datetime1">
              <a:rPr lang="en-US" smtClean="0"/>
              <a:pPr>
                <a:defRPr/>
              </a:pPr>
              <a:t>2/7/2020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08958-5E4F-41A8-8F3F-59733E7E010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77F1B-790C-4BA9-B990-91D1CBC7D0F7}" type="datetime1">
              <a:rPr lang="en-US" smtClean="0"/>
              <a:pPr>
                <a:defRPr/>
              </a:pPr>
              <a:t>2/7/2020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8D13D-39D3-47D2-BCAA-C87072DFD26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10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135" indent="0">
              <a:buNone/>
              <a:defRPr sz="2000"/>
            </a:lvl2pPr>
            <a:lvl3pPr marL="1006273" indent="0">
              <a:buNone/>
              <a:defRPr sz="1800"/>
            </a:lvl3pPr>
            <a:lvl4pPr marL="1509410" indent="0">
              <a:buNone/>
              <a:defRPr sz="1500"/>
            </a:lvl4pPr>
            <a:lvl5pPr marL="2012545" indent="0">
              <a:buNone/>
              <a:defRPr sz="1500"/>
            </a:lvl5pPr>
            <a:lvl6pPr marL="2515683" indent="0">
              <a:buNone/>
              <a:defRPr sz="1500"/>
            </a:lvl6pPr>
            <a:lvl7pPr marL="3018818" indent="0">
              <a:buNone/>
              <a:defRPr sz="1500"/>
            </a:lvl7pPr>
            <a:lvl8pPr marL="3521946" indent="0">
              <a:buNone/>
              <a:defRPr sz="1500"/>
            </a:lvl8pPr>
            <a:lvl9pPr marL="4025089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5F53E-F062-4C76-9EC4-768CE7C85CC5}" type="datetime1">
              <a:rPr lang="en-US" smtClean="0"/>
              <a:pPr>
                <a:defRPr/>
              </a:pPr>
              <a:t>2/7/2020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82648-E63F-416C-AB47-052B1A233C4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52752-FF42-46A7-9257-E008334B13DE}" type="datetime1">
              <a:rPr lang="en-US" smtClean="0"/>
              <a:pPr>
                <a:defRPr/>
              </a:pPr>
              <a:t>2/7/2020</a:t>
            </a:fld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2BFFD-8772-4484-8B0E-C713A9FD7FC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135" indent="0">
              <a:buNone/>
              <a:defRPr sz="2200" b="1"/>
            </a:lvl2pPr>
            <a:lvl3pPr marL="1006273" indent="0">
              <a:buNone/>
              <a:defRPr sz="2000" b="1"/>
            </a:lvl3pPr>
            <a:lvl4pPr marL="1509410" indent="0">
              <a:buNone/>
              <a:defRPr sz="1800" b="1"/>
            </a:lvl4pPr>
            <a:lvl5pPr marL="2012545" indent="0">
              <a:buNone/>
              <a:defRPr sz="1800" b="1"/>
            </a:lvl5pPr>
            <a:lvl6pPr marL="2515683" indent="0">
              <a:buNone/>
              <a:defRPr sz="1800" b="1"/>
            </a:lvl6pPr>
            <a:lvl7pPr marL="3018818" indent="0">
              <a:buNone/>
              <a:defRPr sz="1800" b="1"/>
            </a:lvl7pPr>
            <a:lvl8pPr marL="3521946" indent="0">
              <a:buNone/>
              <a:defRPr sz="1800" b="1"/>
            </a:lvl8pPr>
            <a:lvl9pPr marL="4025089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135" indent="0">
              <a:buNone/>
              <a:defRPr sz="2200" b="1"/>
            </a:lvl2pPr>
            <a:lvl3pPr marL="1006273" indent="0">
              <a:buNone/>
              <a:defRPr sz="2000" b="1"/>
            </a:lvl3pPr>
            <a:lvl4pPr marL="1509410" indent="0">
              <a:buNone/>
              <a:defRPr sz="1800" b="1"/>
            </a:lvl4pPr>
            <a:lvl5pPr marL="2012545" indent="0">
              <a:buNone/>
              <a:defRPr sz="1800" b="1"/>
            </a:lvl5pPr>
            <a:lvl6pPr marL="2515683" indent="0">
              <a:buNone/>
              <a:defRPr sz="1800" b="1"/>
            </a:lvl6pPr>
            <a:lvl7pPr marL="3018818" indent="0">
              <a:buNone/>
              <a:defRPr sz="1800" b="1"/>
            </a:lvl7pPr>
            <a:lvl8pPr marL="3521946" indent="0">
              <a:buNone/>
              <a:defRPr sz="1800" b="1"/>
            </a:lvl8pPr>
            <a:lvl9pPr marL="4025089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9938B-226A-45BA-A0B9-C854C1057887}" type="datetime1">
              <a:rPr lang="en-US" smtClean="0"/>
              <a:pPr>
                <a:defRPr/>
              </a:pPr>
              <a:t>2/7/2020</a:t>
            </a:fld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465B8-8054-46E2-BE03-081EA4D4760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8CF77-9572-4676-937A-E683276DB18A}" type="datetime1">
              <a:rPr lang="en-US" smtClean="0"/>
              <a:pPr>
                <a:defRPr/>
              </a:pPr>
              <a:t>2/7/2020</a:t>
            </a:fld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C6066-531F-4899-B768-10F7C787629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7AC96-02B3-4E80-B948-9DF5D3C2447B}" type="datetime1">
              <a:rPr lang="en-US" smtClean="0"/>
              <a:pPr>
                <a:defRPr/>
              </a:pPr>
              <a:t>2/7/2020</a:t>
            </a:fld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D6802-1B1E-4297-A81C-33C7C545955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05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135" indent="0">
              <a:buNone/>
              <a:defRPr sz="1300"/>
            </a:lvl2pPr>
            <a:lvl3pPr marL="1006273" indent="0">
              <a:buNone/>
              <a:defRPr sz="1100"/>
            </a:lvl3pPr>
            <a:lvl4pPr marL="1509410" indent="0">
              <a:buNone/>
              <a:defRPr sz="1000"/>
            </a:lvl4pPr>
            <a:lvl5pPr marL="2012545" indent="0">
              <a:buNone/>
              <a:defRPr sz="1000"/>
            </a:lvl5pPr>
            <a:lvl6pPr marL="2515683" indent="0">
              <a:buNone/>
              <a:defRPr sz="1000"/>
            </a:lvl6pPr>
            <a:lvl7pPr marL="3018818" indent="0">
              <a:buNone/>
              <a:defRPr sz="1000"/>
            </a:lvl7pPr>
            <a:lvl8pPr marL="3521946" indent="0">
              <a:buNone/>
              <a:defRPr sz="1000"/>
            </a:lvl8pPr>
            <a:lvl9pPr marL="402508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32954-F24A-44B7-A58A-3A40A773BDBF}" type="datetime1">
              <a:rPr lang="en-US" smtClean="0"/>
              <a:pPr>
                <a:defRPr/>
              </a:pPr>
              <a:t>2/7/2020</a:t>
            </a:fld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1CCC3-3380-4239-B747-2713EA09BF7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135" indent="0">
              <a:buNone/>
              <a:defRPr sz="3100"/>
            </a:lvl2pPr>
            <a:lvl3pPr marL="1006273" indent="0">
              <a:buNone/>
              <a:defRPr sz="2600"/>
            </a:lvl3pPr>
            <a:lvl4pPr marL="1509410" indent="0">
              <a:buNone/>
              <a:defRPr sz="2200"/>
            </a:lvl4pPr>
            <a:lvl5pPr marL="2012545" indent="0">
              <a:buNone/>
              <a:defRPr sz="2200"/>
            </a:lvl5pPr>
            <a:lvl6pPr marL="2515683" indent="0">
              <a:buNone/>
              <a:defRPr sz="2200"/>
            </a:lvl6pPr>
            <a:lvl7pPr marL="3018818" indent="0">
              <a:buNone/>
              <a:defRPr sz="2200"/>
            </a:lvl7pPr>
            <a:lvl8pPr marL="3521946" indent="0">
              <a:buNone/>
              <a:defRPr sz="2200"/>
            </a:lvl8pPr>
            <a:lvl9pPr marL="4025089" indent="0">
              <a:buNone/>
              <a:defRPr sz="2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135" indent="0">
              <a:buNone/>
              <a:defRPr sz="1300"/>
            </a:lvl2pPr>
            <a:lvl3pPr marL="1006273" indent="0">
              <a:buNone/>
              <a:defRPr sz="1100"/>
            </a:lvl3pPr>
            <a:lvl4pPr marL="1509410" indent="0">
              <a:buNone/>
              <a:defRPr sz="1000"/>
            </a:lvl4pPr>
            <a:lvl5pPr marL="2012545" indent="0">
              <a:buNone/>
              <a:defRPr sz="1000"/>
            </a:lvl5pPr>
            <a:lvl6pPr marL="2515683" indent="0">
              <a:buNone/>
              <a:defRPr sz="1000"/>
            </a:lvl6pPr>
            <a:lvl7pPr marL="3018818" indent="0">
              <a:buNone/>
              <a:defRPr sz="1000"/>
            </a:lvl7pPr>
            <a:lvl8pPr marL="3521946" indent="0">
              <a:buNone/>
              <a:defRPr sz="1000"/>
            </a:lvl8pPr>
            <a:lvl9pPr marL="402508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FBC72-435F-44ED-83A0-47FEB95828AF}" type="datetime1">
              <a:rPr lang="en-US" smtClean="0"/>
              <a:pPr>
                <a:defRPr/>
              </a:pPr>
              <a:t>2/7/2020</a:t>
            </a:fld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3C2C1-25A1-47C0-9B52-E033C406B61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7A19B-B212-4D10-B9E1-E77FDE1343E1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2BFB1-2837-4D32-A93F-3C84975CB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5A835-A018-49A5-A659-DFDDD2CE5891}" type="datetime1">
              <a:rPr lang="en-US" smtClean="0"/>
              <a:pPr>
                <a:defRPr/>
              </a:pPr>
              <a:t>2/7/2020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0AA29-F662-4F8F-8E68-F1C1A49577C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4" y="302756"/>
            <a:ext cx="2268141" cy="64502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302756"/>
            <a:ext cx="6636411" cy="64502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C1E7A-3A00-46A7-A445-97D538892A47}" type="datetime1">
              <a:rPr lang="en-US" smtClean="0"/>
              <a:pPr>
                <a:defRPr/>
              </a:pPr>
              <a:t>2/7/2020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36838-BD51-43D2-B40F-4D62A32D133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767888" y="0"/>
            <a:ext cx="312738" cy="6821488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100641" tIns="50323" rIns="100641" bIns="50323" anchor="ctr"/>
          <a:lstStyle/>
          <a:p>
            <a:pPr defTabSz="453318">
              <a:defRPr/>
            </a:pPr>
            <a:endParaRPr lang="zh-CN" altLang="en-US" dirty="0"/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0" y="0"/>
          <a:ext cx="4241800" cy="4186238"/>
        </p:xfrm>
        <a:graphic>
          <a:graphicData uri="http://schemas.openxmlformats.org/presentationml/2006/ole">
            <p:oleObj spid="_x0000_s878603" r:id="rId3" imgW="3847619" imgH="3796825" progId="">
              <p:embed/>
            </p:oleObj>
          </a:graphicData>
        </a:graphic>
      </p:graphicFrame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336552" y="7173913"/>
            <a:ext cx="9491663" cy="0"/>
          </a:xfrm>
          <a:prstGeom prst="line">
            <a:avLst/>
          </a:prstGeom>
          <a:noFill/>
          <a:ln w="9525" cmpd="sng">
            <a:solidFill>
              <a:schemeClr val="tx1"/>
            </a:solidFill>
            <a:round/>
            <a:headEnd/>
            <a:tailEnd/>
          </a:ln>
        </p:spPr>
        <p:txBody>
          <a:bodyPr lIns="100641" tIns="50323" rIns="100641" bIns="50323"/>
          <a:lstStyle/>
          <a:p>
            <a:pPr defTabSz="453318">
              <a:defRPr/>
            </a:pPr>
            <a:endParaRPr lang="en-US" dirty="0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9328152" y="-3174"/>
            <a:ext cx="595313" cy="915988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324C64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100641" tIns="50323" rIns="100641" bIns="50323" anchor="ctr"/>
          <a:lstStyle/>
          <a:p>
            <a:pPr defTabSz="453318">
              <a:defRPr/>
            </a:pPr>
            <a:endParaRPr lang="zh-CN" altLang="en-US" dirty="0"/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8980493" y="-3174"/>
            <a:ext cx="593725" cy="915988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324C64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100641" tIns="50323" rIns="100641" bIns="50323" anchor="ctr"/>
          <a:lstStyle/>
          <a:p>
            <a:pPr defTabSz="453318">
              <a:defRPr/>
            </a:pPr>
            <a:endParaRPr lang="zh-CN" altLang="en-US" dirty="0"/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4244975" y="0"/>
            <a:ext cx="4922838" cy="922338"/>
            <a:chOff x="0" y="0"/>
            <a:chExt cx="3016" cy="611"/>
          </a:xfrm>
        </p:grpSpPr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0" y="2"/>
              <a:ext cx="2843" cy="609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3318">
                <a:defRPr/>
              </a:pPr>
              <a:endParaRPr lang="zh-CN" altLang="en-US" dirty="0"/>
            </a:p>
          </p:txBody>
        </p:sp>
        <p:sp>
          <p:nvSpPr>
            <p:cNvPr id="11" name="AutoShape 9"/>
            <p:cNvSpPr>
              <a:spLocks noChangeArrowheads="1"/>
            </p:cNvSpPr>
            <p:nvPr userDrawn="1"/>
          </p:nvSpPr>
          <p:spPr bwMode="auto">
            <a:xfrm>
              <a:off x="2728" y="0"/>
              <a:ext cx="288" cy="610"/>
            </a:xfrm>
            <a:prstGeom prst="homePlate">
              <a:avLst>
                <a:gd name="adj" fmla="val 25000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3318">
                <a:defRPr/>
              </a:pPr>
              <a:endParaRPr lang="zh-CN" alt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239" indent="0" algn="ctr">
              <a:buNone/>
              <a:defRPr/>
            </a:lvl2pPr>
            <a:lvl3pPr marL="1006481" indent="0" algn="ctr">
              <a:buNone/>
              <a:defRPr/>
            </a:lvl3pPr>
            <a:lvl4pPr marL="1509723" indent="0" algn="ctr">
              <a:buNone/>
              <a:defRPr/>
            </a:lvl4pPr>
            <a:lvl5pPr marL="2012962" indent="0" algn="ctr">
              <a:buNone/>
              <a:defRPr/>
            </a:lvl5pPr>
            <a:lvl6pPr marL="2516204" indent="0" algn="ctr">
              <a:buNone/>
              <a:defRPr/>
            </a:lvl6pPr>
            <a:lvl7pPr marL="3019444" indent="0" algn="ctr">
              <a:buNone/>
              <a:defRPr/>
            </a:lvl7pPr>
            <a:lvl8pPr marL="3522677" indent="0" algn="ctr">
              <a:buNone/>
              <a:defRPr/>
            </a:lvl8pPr>
            <a:lvl9pPr marL="402592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D1301-515D-438B-BACA-E0558845F4F0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767888" y="0"/>
            <a:ext cx="312738" cy="6821488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100641" tIns="50323" rIns="100641" bIns="50323" anchor="ctr"/>
          <a:lstStyle/>
          <a:p>
            <a:pPr defTabSz="453318">
              <a:defRPr/>
            </a:pPr>
            <a:endParaRPr lang="zh-CN" altLang="en-US" dirty="0"/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0" y="0"/>
          <a:ext cx="4241800" cy="4186238"/>
        </p:xfrm>
        <a:graphic>
          <a:graphicData uri="http://schemas.openxmlformats.org/presentationml/2006/ole">
            <p:oleObj spid="_x0000_s879627" r:id="rId3" imgW="3847619" imgH="3796825" progId="">
              <p:embed/>
            </p:oleObj>
          </a:graphicData>
        </a:graphic>
      </p:graphicFrame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336552" y="7173913"/>
            <a:ext cx="9491663" cy="0"/>
          </a:xfrm>
          <a:prstGeom prst="line">
            <a:avLst/>
          </a:prstGeom>
          <a:noFill/>
          <a:ln w="9525" cmpd="sng">
            <a:solidFill>
              <a:schemeClr val="tx1"/>
            </a:solidFill>
            <a:round/>
            <a:headEnd/>
            <a:tailEnd/>
          </a:ln>
        </p:spPr>
        <p:txBody>
          <a:bodyPr lIns="100641" tIns="50323" rIns="100641" bIns="50323"/>
          <a:lstStyle/>
          <a:p>
            <a:pPr defTabSz="453318">
              <a:defRPr/>
            </a:pPr>
            <a:endParaRPr lang="en-US" dirty="0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9328152" y="-3174"/>
            <a:ext cx="595313" cy="915988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324C64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100641" tIns="50323" rIns="100641" bIns="50323" anchor="ctr"/>
          <a:lstStyle/>
          <a:p>
            <a:pPr defTabSz="453318">
              <a:defRPr/>
            </a:pPr>
            <a:endParaRPr lang="zh-CN" altLang="en-US" dirty="0"/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8980493" y="-3174"/>
            <a:ext cx="593725" cy="915988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324C64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100641" tIns="50323" rIns="100641" bIns="50323" anchor="ctr"/>
          <a:lstStyle/>
          <a:p>
            <a:pPr defTabSz="453318">
              <a:defRPr/>
            </a:pPr>
            <a:endParaRPr lang="zh-CN" altLang="en-US" dirty="0"/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4244975" y="0"/>
            <a:ext cx="4922838" cy="922338"/>
            <a:chOff x="0" y="0"/>
            <a:chExt cx="3016" cy="611"/>
          </a:xfrm>
        </p:grpSpPr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0" y="2"/>
              <a:ext cx="2843" cy="609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3318">
                <a:defRPr/>
              </a:pPr>
              <a:endParaRPr lang="zh-CN" altLang="en-US" dirty="0"/>
            </a:p>
          </p:txBody>
        </p:sp>
        <p:sp>
          <p:nvSpPr>
            <p:cNvPr id="11" name="AutoShape 9"/>
            <p:cNvSpPr>
              <a:spLocks noChangeArrowheads="1"/>
            </p:cNvSpPr>
            <p:nvPr userDrawn="1"/>
          </p:nvSpPr>
          <p:spPr bwMode="auto">
            <a:xfrm>
              <a:off x="2728" y="0"/>
              <a:ext cx="288" cy="610"/>
            </a:xfrm>
            <a:prstGeom prst="homePlate">
              <a:avLst>
                <a:gd name="adj" fmla="val 25000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3318">
                <a:defRPr/>
              </a:pPr>
              <a:endParaRPr lang="zh-CN" alt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6A47A-7F40-4405-83E6-AF7E861833A4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767888" y="0"/>
            <a:ext cx="312738" cy="6821488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100641" tIns="50323" rIns="100641" bIns="50323" anchor="ctr"/>
          <a:lstStyle/>
          <a:p>
            <a:pPr defTabSz="453318">
              <a:defRPr/>
            </a:pPr>
            <a:endParaRPr lang="zh-CN" altLang="en-US" dirty="0"/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0" y="0"/>
          <a:ext cx="4241800" cy="4186238"/>
        </p:xfrm>
        <a:graphic>
          <a:graphicData uri="http://schemas.openxmlformats.org/presentationml/2006/ole">
            <p:oleObj spid="_x0000_s880651" r:id="rId3" imgW="3847619" imgH="3796825" progId="">
              <p:embed/>
            </p:oleObj>
          </a:graphicData>
        </a:graphic>
      </p:graphicFrame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336552" y="7173913"/>
            <a:ext cx="9491663" cy="0"/>
          </a:xfrm>
          <a:prstGeom prst="line">
            <a:avLst/>
          </a:prstGeom>
          <a:noFill/>
          <a:ln w="9525" cmpd="sng">
            <a:solidFill>
              <a:schemeClr val="tx1"/>
            </a:solidFill>
            <a:round/>
            <a:headEnd/>
            <a:tailEnd/>
          </a:ln>
        </p:spPr>
        <p:txBody>
          <a:bodyPr lIns="100641" tIns="50323" rIns="100641" bIns="50323"/>
          <a:lstStyle/>
          <a:p>
            <a:pPr defTabSz="453318">
              <a:defRPr/>
            </a:pPr>
            <a:endParaRPr lang="en-US" dirty="0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9328152" y="-3174"/>
            <a:ext cx="595313" cy="915988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324C64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100641" tIns="50323" rIns="100641" bIns="50323" anchor="ctr"/>
          <a:lstStyle/>
          <a:p>
            <a:pPr defTabSz="453318">
              <a:defRPr/>
            </a:pPr>
            <a:endParaRPr lang="zh-CN" altLang="en-US" dirty="0"/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8980493" y="-3174"/>
            <a:ext cx="593725" cy="915988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324C64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100641" tIns="50323" rIns="100641" bIns="50323" anchor="ctr"/>
          <a:lstStyle/>
          <a:p>
            <a:pPr defTabSz="453318">
              <a:defRPr/>
            </a:pPr>
            <a:endParaRPr lang="zh-CN" altLang="en-US" dirty="0"/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4244975" y="0"/>
            <a:ext cx="4922838" cy="922338"/>
            <a:chOff x="0" y="0"/>
            <a:chExt cx="3016" cy="611"/>
          </a:xfrm>
        </p:grpSpPr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0" y="2"/>
              <a:ext cx="2843" cy="609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3318">
                <a:defRPr/>
              </a:pPr>
              <a:endParaRPr lang="zh-CN" altLang="en-US" dirty="0"/>
            </a:p>
          </p:txBody>
        </p:sp>
        <p:sp>
          <p:nvSpPr>
            <p:cNvPr id="11" name="AutoShape 9"/>
            <p:cNvSpPr>
              <a:spLocks noChangeArrowheads="1"/>
            </p:cNvSpPr>
            <p:nvPr userDrawn="1"/>
          </p:nvSpPr>
          <p:spPr bwMode="auto">
            <a:xfrm>
              <a:off x="2728" y="0"/>
              <a:ext cx="288" cy="610"/>
            </a:xfrm>
            <a:prstGeom prst="homePlate">
              <a:avLst>
                <a:gd name="adj" fmla="val 25000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3318">
                <a:defRPr/>
              </a:pPr>
              <a:endParaRPr lang="zh-CN" alt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07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239" indent="0">
              <a:buNone/>
              <a:defRPr sz="2000"/>
            </a:lvl2pPr>
            <a:lvl3pPr marL="1006481" indent="0">
              <a:buNone/>
              <a:defRPr sz="1800"/>
            </a:lvl3pPr>
            <a:lvl4pPr marL="1509723" indent="0">
              <a:buNone/>
              <a:defRPr sz="1500"/>
            </a:lvl4pPr>
            <a:lvl5pPr marL="2012962" indent="0">
              <a:buNone/>
              <a:defRPr sz="1500"/>
            </a:lvl5pPr>
            <a:lvl6pPr marL="2516204" indent="0">
              <a:buNone/>
              <a:defRPr sz="1500"/>
            </a:lvl6pPr>
            <a:lvl7pPr marL="3019444" indent="0">
              <a:buNone/>
              <a:defRPr sz="1500"/>
            </a:lvl7pPr>
            <a:lvl8pPr marL="3522677" indent="0">
              <a:buNone/>
              <a:defRPr sz="1500"/>
            </a:lvl8pPr>
            <a:lvl9pPr marL="4025924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D7C2F-1BB0-415B-875D-D3FBE2E0A6E6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9767888" y="0"/>
            <a:ext cx="312738" cy="6821488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100641" tIns="50323" rIns="100641" bIns="50323" anchor="ctr"/>
          <a:lstStyle/>
          <a:p>
            <a:pPr defTabSz="453318">
              <a:defRPr/>
            </a:pPr>
            <a:endParaRPr lang="zh-CN" altLang="en-US" dirty="0"/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/>
        </p:nvGraphicFramePr>
        <p:xfrm>
          <a:off x="0" y="0"/>
          <a:ext cx="4241800" cy="4186238"/>
        </p:xfrm>
        <a:graphic>
          <a:graphicData uri="http://schemas.openxmlformats.org/presentationml/2006/ole">
            <p:oleObj spid="_x0000_s881675" r:id="rId3" imgW="3847619" imgH="3796825" progId="">
              <p:embed/>
            </p:oleObj>
          </a:graphicData>
        </a:graphic>
      </p:graphicFrame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336552" y="7173913"/>
            <a:ext cx="9491663" cy="0"/>
          </a:xfrm>
          <a:prstGeom prst="line">
            <a:avLst/>
          </a:prstGeom>
          <a:noFill/>
          <a:ln w="9525" cmpd="sng">
            <a:solidFill>
              <a:schemeClr val="tx1"/>
            </a:solidFill>
            <a:round/>
            <a:headEnd/>
            <a:tailEnd/>
          </a:ln>
        </p:spPr>
        <p:txBody>
          <a:bodyPr lIns="100641" tIns="50323" rIns="100641" bIns="50323"/>
          <a:lstStyle/>
          <a:p>
            <a:pPr defTabSz="453318">
              <a:defRPr/>
            </a:pPr>
            <a:endParaRPr lang="en-US" dirty="0"/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9328152" y="-3174"/>
            <a:ext cx="595313" cy="915988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324C64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100641" tIns="50323" rIns="100641" bIns="50323" anchor="ctr"/>
          <a:lstStyle/>
          <a:p>
            <a:pPr defTabSz="453318">
              <a:defRPr/>
            </a:pPr>
            <a:endParaRPr lang="zh-CN" altLang="en-US" dirty="0"/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8980493" y="-3174"/>
            <a:ext cx="593725" cy="915988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324C64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100641" tIns="50323" rIns="100641" bIns="50323" anchor="ctr"/>
          <a:lstStyle/>
          <a:p>
            <a:pPr defTabSz="453318">
              <a:defRPr/>
            </a:pPr>
            <a:endParaRPr lang="zh-CN" altLang="en-US" dirty="0"/>
          </a:p>
        </p:txBody>
      </p: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4244975" y="0"/>
            <a:ext cx="4922838" cy="922338"/>
            <a:chOff x="0" y="0"/>
            <a:chExt cx="3016" cy="611"/>
          </a:xfrm>
        </p:grpSpPr>
        <p:sp>
          <p:nvSpPr>
            <p:cNvPr id="11" name="Rectangle 8"/>
            <p:cNvSpPr>
              <a:spLocks noChangeArrowheads="1"/>
            </p:cNvSpPr>
            <p:nvPr userDrawn="1"/>
          </p:nvSpPr>
          <p:spPr bwMode="auto">
            <a:xfrm>
              <a:off x="0" y="2"/>
              <a:ext cx="2843" cy="609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3318">
                <a:defRPr/>
              </a:pPr>
              <a:endParaRPr lang="zh-CN" altLang="en-US" dirty="0"/>
            </a:p>
          </p:txBody>
        </p:sp>
        <p:sp>
          <p:nvSpPr>
            <p:cNvPr id="12" name="AutoShape 9"/>
            <p:cNvSpPr>
              <a:spLocks noChangeArrowheads="1"/>
            </p:cNvSpPr>
            <p:nvPr userDrawn="1"/>
          </p:nvSpPr>
          <p:spPr bwMode="auto">
            <a:xfrm>
              <a:off x="2728" y="0"/>
              <a:ext cx="288" cy="610"/>
            </a:xfrm>
            <a:prstGeom prst="homePlate">
              <a:avLst>
                <a:gd name="adj" fmla="val 25000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3318">
                <a:defRPr/>
              </a:pPr>
              <a:endParaRPr lang="zh-CN" alt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00130" y="1091969"/>
            <a:ext cx="3654227" cy="5661007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22367" y="1091969"/>
            <a:ext cx="3654227" cy="5661007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38D2E-782E-425B-8928-B80627285625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9767888" y="0"/>
            <a:ext cx="312738" cy="6821488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100641" tIns="50323" rIns="100641" bIns="50323" anchor="ctr"/>
          <a:lstStyle/>
          <a:p>
            <a:pPr defTabSz="453318">
              <a:defRPr/>
            </a:pPr>
            <a:endParaRPr lang="zh-CN" altLang="en-US" dirty="0"/>
          </a:p>
        </p:txBody>
      </p:sp>
      <p:graphicFrame>
        <p:nvGraphicFramePr>
          <p:cNvPr id="8" name="Object 3"/>
          <p:cNvGraphicFramePr>
            <a:graphicFrameLocks noChangeAspect="1"/>
          </p:cNvGraphicFramePr>
          <p:nvPr/>
        </p:nvGraphicFramePr>
        <p:xfrm>
          <a:off x="0" y="0"/>
          <a:ext cx="4241800" cy="4186238"/>
        </p:xfrm>
        <a:graphic>
          <a:graphicData uri="http://schemas.openxmlformats.org/presentationml/2006/ole">
            <p:oleObj spid="_x0000_s882699" r:id="rId3" imgW="3847619" imgH="3796825" progId="">
              <p:embed/>
            </p:oleObj>
          </a:graphicData>
        </a:graphic>
      </p:graphicFrame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336552" y="7173913"/>
            <a:ext cx="9491663" cy="0"/>
          </a:xfrm>
          <a:prstGeom prst="line">
            <a:avLst/>
          </a:prstGeom>
          <a:noFill/>
          <a:ln w="9525" cmpd="sng">
            <a:solidFill>
              <a:schemeClr val="tx1"/>
            </a:solidFill>
            <a:round/>
            <a:headEnd/>
            <a:tailEnd/>
          </a:ln>
        </p:spPr>
        <p:txBody>
          <a:bodyPr lIns="100641" tIns="50323" rIns="100641" bIns="50323"/>
          <a:lstStyle/>
          <a:p>
            <a:pPr defTabSz="453318">
              <a:defRPr/>
            </a:pPr>
            <a:endParaRPr lang="en-US" dirty="0"/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9328152" y="-3174"/>
            <a:ext cx="595313" cy="915988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324C64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100641" tIns="50323" rIns="100641" bIns="50323" anchor="ctr"/>
          <a:lstStyle/>
          <a:p>
            <a:pPr defTabSz="453318">
              <a:defRPr/>
            </a:pPr>
            <a:endParaRPr lang="zh-CN" altLang="en-US" dirty="0"/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8980493" y="-3174"/>
            <a:ext cx="593725" cy="915988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324C64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100641" tIns="50323" rIns="100641" bIns="50323" anchor="ctr"/>
          <a:lstStyle/>
          <a:p>
            <a:pPr defTabSz="453318">
              <a:defRPr/>
            </a:pPr>
            <a:endParaRPr lang="zh-CN" altLang="en-US" dirty="0"/>
          </a:p>
        </p:txBody>
      </p: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4244975" y="0"/>
            <a:ext cx="4922838" cy="922338"/>
            <a:chOff x="0" y="0"/>
            <a:chExt cx="3016" cy="611"/>
          </a:xfrm>
        </p:grpSpPr>
        <p:sp>
          <p:nvSpPr>
            <p:cNvPr id="13" name="Rectangle 8"/>
            <p:cNvSpPr>
              <a:spLocks noChangeArrowheads="1"/>
            </p:cNvSpPr>
            <p:nvPr userDrawn="1"/>
          </p:nvSpPr>
          <p:spPr bwMode="auto">
            <a:xfrm>
              <a:off x="0" y="2"/>
              <a:ext cx="2843" cy="609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3318">
                <a:defRPr/>
              </a:pPr>
              <a:endParaRPr lang="zh-CN" altLang="en-US" dirty="0"/>
            </a:p>
          </p:txBody>
        </p:sp>
        <p:sp>
          <p:nvSpPr>
            <p:cNvPr id="14" name="AutoShape 9"/>
            <p:cNvSpPr>
              <a:spLocks noChangeArrowheads="1"/>
            </p:cNvSpPr>
            <p:nvPr userDrawn="1"/>
          </p:nvSpPr>
          <p:spPr bwMode="auto">
            <a:xfrm>
              <a:off x="2728" y="0"/>
              <a:ext cx="288" cy="610"/>
            </a:xfrm>
            <a:prstGeom prst="homePlate">
              <a:avLst>
                <a:gd name="adj" fmla="val 25000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3318">
                <a:defRPr/>
              </a:pPr>
              <a:endParaRPr lang="zh-CN" alt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239" indent="0">
              <a:buNone/>
              <a:defRPr sz="2200" b="1"/>
            </a:lvl2pPr>
            <a:lvl3pPr marL="1006481" indent="0">
              <a:buNone/>
              <a:defRPr sz="2000" b="1"/>
            </a:lvl3pPr>
            <a:lvl4pPr marL="1509723" indent="0">
              <a:buNone/>
              <a:defRPr sz="1800" b="1"/>
            </a:lvl4pPr>
            <a:lvl5pPr marL="2012962" indent="0">
              <a:buNone/>
              <a:defRPr sz="1800" b="1"/>
            </a:lvl5pPr>
            <a:lvl6pPr marL="2516204" indent="0">
              <a:buNone/>
              <a:defRPr sz="1800" b="1"/>
            </a:lvl6pPr>
            <a:lvl7pPr marL="3019444" indent="0">
              <a:buNone/>
              <a:defRPr sz="1800" b="1"/>
            </a:lvl7pPr>
            <a:lvl8pPr marL="3522677" indent="0">
              <a:buNone/>
              <a:defRPr sz="1800" b="1"/>
            </a:lvl8pPr>
            <a:lvl9pPr marL="402592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239" indent="0">
              <a:buNone/>
              <a:defRPr sz="2200" b="1"/>
            </a:lvl2pPr>
            <a:lvl3pPr marL="1006481" indent="0">
              <a:buNone/>
              <a:defRPr sz="2000" b="1"/>
            </a:lvl3pPr>
            <a:lvl4pPr marL="1509723" indent="0">
              <a:buNone/>
              <a:defRPr sz="1800" b="1"/>
            </a:lvl4pPr>
            <a:lvl5pPr marL="2012962" indent="0">
              <a:buNone/>
              <a:defRPr sz="1800" b="1"/>
            </a:lvl5pPr>
            <a:lvl6pPr marL="2516204" indent="0">
              <a:buNone/>
              <a:defRPr sz="1800" b="1"/>
            </a:lvl6pPr>
            <a:lvl7pPr marL="3019444" indent="0">
              <a:buNone/>
              <a:defRPr sz="1800" b="1"/>
            </a:lvl7pPr>
            <a:lvl8pPr marL="3522677" indent="0">
              <a:buNone/>
              <a:defRPr sz="1800" b="1"/>
            </a:lvl8pPr>
            <a:lvl9pPr marL="402592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290BF-C9BD-4CC0-8006-5AA822AE2CF1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1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767888" y="0"/>
            <a:ext cx="312738" cy="6821488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100641" tIns="50323" rIns="100641" bIns="50323" anchor="ctr"/>
          <a:lstStyle/>
          <a:p>
            <a:pPr defTabSz="453318">
              <a:defRPr/>
            </a:pPr>
            <a:endParaRPr lang="zh-CN" alt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0" y="0"/>
          <a:ext cx="4241800" cy="4186238"/>
        </p:xfrm>
        <a:graphic>
          <a:graphicData uri="http://schemas.openxmlformats.org/presentationml/2006/ole">
            <p:oleObj spid="_x0000_s883723" r:id="rId3" imgW="3847619" imgH="3796825" progId="">
              <p:embed/>
            </p:oleObj>
          </a:graphicData>
        </a:graphic>
      </p:graphicFrame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336552" y="7173913"/>
            <a:ext cx="9491663" cy="0"/>
          </a:xfrm>
          <a:prstGeom prst="line">
            <a:avLst/>
          </a:prstGeom>
          <a:noFill/>
          <a:ln w="9525" cmpd="sng">
            <a:solidFill>
              <a:schemeClr val="tx1"/>
            </a:solidFill>
            <a:round/>
            <a:headEnd/>
            <a:tailEnd/>
          </a:ln>
        </p:spPr>
        <p:txBody>
          <a:bodyPr lIns="100641" tIns="50323" rIns="100641" bIns="50323"/>
          <a:lstStyle/>
          <a:p>
            <a:pPr defTabSz="453318">
              <a:defRPr/>
            </a:pPr>
            <a:endParaRPr lang="en-US" dirty="0"/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9328152" y="-3174"/>
            <a:ext cx="595313" cy="915988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324C64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100641" tIns="50323" rIns="100641" bIns="50323" anchor="ctr"/>
          <a:lstStyle/>
          <a:p>
            <a:pPr defTabSz="453318">
              <a:defRPr/>
            </a:pPr>
            <a:endParaRPr lang="zh-CN" altLang="en-US" dirty="0"/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8980493" y="-3174"/>
            <a:ext cx="593725" cy="915988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324C64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100641" tIns="50323" rIns="100641" bIns="50323" anchor="ctr"/>
          <a:lstStyle/>
          <a:p>
            <a:pPr defTabSz="453318">
              <a:defRPr/>
            </a:pPr>
            <a:endParaRPr lang="zh-CN" altLang="en-US" dirty="0"/>
          </a:p>
        </p:txBody>
      </p: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4244975" y="0"/>
            <a:ext cx="4922838" cy="922338"/>
            <a:chOff x="0" y="0"/>
            <a:chExt cx="3016" cy="611"/>
          </a:xfrm>
        </p:grpSpPr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0" y="2"/>
              <a:ext cx="2843" cy="609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3318">
                <a:defRPr/>
              </a:pPr>
              <a:endParaRPr lang="zh-CN" altLang="en-US" dirty="0"/>
            </a:p>
          </p:txBody>
        </p:sp>
        <p:sp>
          <p:nvSpPr>
            <p:cNvPr id="10" name="AutoShape 9"/>
            <p:cNvSpPr>
              <a:spLocks noChangeArrowheads="1"/>
            </p:cNvSpPr>
            <p:nvPr userDrawn="1"/>
          </p:nvSpPr>
          <p:spPr bwMode="auto">
            <a:xfrm>
              <a:off x="2728" y="0"/>
              <a:ext cx="288" cy="610"/>
            </a:xfrm>
            <a:prstGeom prst="homePlate">
              <a:avLst>
                <a:gd name="adj" fmla="val 25000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3318">
                <a:defRPr/>
              </a:pPr>
              <a:endParaRPr lang="zh-CN" alt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C0F95-12D5-4188-908B-BF1C03249870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767888" y="0"/>
            <a:ext cx="312738" cy="6821488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100641" tIns="50323" rIns="100641" bIns="50323" anchor="ctr"/>
          <a:lstStyle/>
          <a:p>
            <a:pPr defTabSz="453318">
              <a:defRPr/>
            </a:pPr>
            <a:endParaRPr lang="zh-CN" altLang="en-US" dirty="0"/>
          </a:p>
        </p:txBody>
      </p:sp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0" y="0"/>
          <a:ext cx="4241800" cy="4186238"/>
        </p:xfrm>
        <a:graphic>
          <a:graphicData uri="http://schemas.openxmlformats.org/presentationml/2006/ole">
            <p:oleObj spid="_x0000_s884747" r:id="rId3" imgW="3847619" imgH="3796825" progId="">
              <p:embed/>
            </p:oleObj>
          </a:graphicData>
        </a:graphic>
      </p:graphicFrame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336552" y="7173913"/>
            <a:ext cx="9491663" cy="0"/>
          </a:xfrm>
          <a:prstGeom prst="line">
            <a:avLst/>
          </a:prstGeom>
          <a:noFill/>
          <a:ln w="9525" cmpd="sng">
            <a:solidFill>
              <a:schemeClr val="tx1"/>
            </a:solidFill>
            <a:round/>
            <a:headEnd/>
            <a:tailEnd/>
          </a:ln>
        </p:spPr>
        <p:txBody>
          <a:bodyPr lIns="100641" tIns="50323" rIns="100641" bIns="50323"/>
          <a:lstStyle/>
          <a:p>
            <a:pPr defTabSz="453318">
              <a:defRPr/>
            </a:pPr>
            <a:endParaRPr lang="en-US" dirty="0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9328152" y="-3174"/>
            <a:ext cx="595313" cy="915988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324C64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100641" tIns="50323" rIns="100641" bIns="50323" anchor="ctr"/>
          <a:lstStyle/>
          <a:p>
            <a:pPr defTabSz="453318">
              <a:defRPr/>
            </a:pPr>
            <a:endParaRPr lang="zh-CN" altLang="en-US" dirty="0"/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8980493" y="-3174"/>
            <a:ext cx="593725" cy="915988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324C64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100641" tIns="50323" rIns="100641" bIns="50323" anchor="ctr"/>
          <a:lstStyle/>
          <a:p>
            <a:pPr defTabSz="453318">
              <a:defRPr/>
            </a:pPr>
            <a:endParaRPr lang="zh-CN" altLang="en-US" dirty="0"/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4244975" y="0"/>
            <a:ext cx="4922838" cy="922338"/>
            <a:chOff x="0" y="0"/>
            <a:chExt cx="3016" cy="611"/>
          </a:xfrm>
        </p:grpSpPr>
        <p:sp>
          <p:nvSpPr>
            <p:cNvPr id="8" name="Rectangle 8"/>
            <p:cNvSpPr>
              <a:spLocks noChangeArrowheads="1"/>
            </p:cNvSpPr>
            <p:nvPr userDrawn="1"/>
          </p:nvSpPr>
          <p:spPr bwMode="auto">
            <a:xfrm>
              <a:off x="0" y="2"/>
              <a:ext cx="2843" cy="609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3318">
                <a:defRPr/>
              </a:pPr>
              <a:endParaRPr lang="zh-CN" altLang="en-US" dirty="0"/>
            </a:p>
          </p:txBody>
        </p:sp>
        <p:sp>
          <p:nvSpPr>
            <p:cNvPr id="9" name="AutoShape 9"/>
            <p:cNvSpPr>
              <a:spLocks noChangeArrowheads="1"/>
            </p:cNvSpPr>
            <p:nvPr userDrawn="1"/>
          </p:nvSpPr>
          <p:spPr bwMode="auto">
            <a:xfrm>
              <a:off x="2728" y="0"/>
              <a:ext cx="288" cy="610"/>
            </a:xfrm>
            <a:prstGeom prst="homePlate">
              <a:avLst>
                <a:gd name="adj" fmla="val 25000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3318">
                <a:defRPr/>
              </a:pPr>
              <a:endParaRPr lang="zh-CN" altLang="en-US" dirty="0"/>
            </a:p>
          </p:txBody>
        </p:sp>
      </p:grp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7D5EF-511E-426F-B878-83DC3DD2AD99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9767888" y="0"/>
            <a:ext cx="312738" cy="6821488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100641" tIns="50323" rIns="100641" bIns="50323" anchor="ctr"/>
          <a:lstStyle/>
          <a:p>
            <a:pPr defTabSz="453318">
              <a:defRPr/>
            </a:pPr>
            <a:endParaRPr lang="zh-CN" altLang="en-US" dirty="0"/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/>
        </p:nvGraphicFramePr>
        <p:xfrm>
          <a:off x="0" y="0"/>
          <a:ext cx="4241800" cy="4186238"/>
        </p:xfrm>
        <a:graphic>
          <a:graphicData uri="http://schemas.openxmlformats.org/presentationml/2006/ole">
            <p:oleObj spid="_x0000_s885771" r:id="rId3" imgW="3847619" imgH="3796825" progId="">
              <p:embed/>
            </p:oleObj>
          </a:graphicData>
        </a:graphic>
      </p:graphicFrame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336552" y="7173913"/>
            <a:ext cx="9491663" cy="0"/>
          </a:xfrm>
          <a:prstGeom prst="line">
            <a:avLst/>
          </a:prstGeom>
          <a:noFill/>
          <a:ln w="9525" cmpd="sng">
            <a:solidFill>
              <a:schemeClr val="tx1"/>
            </a:solidFill>
            <a:round/>
            <a:headEnd/>
            <a:tailEnd/>
          </a:ln>
        </p:spPr>
        <p:txBody>
          <a:bodyPr lIns="100641" tIns="50323" rIns="100641" bIns="50323"/>
          <a:lstStyle/>
          <a:p>
            <a:pPr defTabSz="453318">
              <a:defRPr/>
            </a:pPr>
            <a:endParaRPr lang="en-US" dirty="0"/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9328152" y="-3174"/>
            <a:ext cx="595313" cy="915988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324C64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100641" tIns="50323" rIns="100641" bIns="50323" anchor="ctr"/>
          <a:lstStyle/>
          <a:p>
            <a:pPr defTabSz="453318">
              <a:defRPr/>
            </a:pPr>
            <a:endParaRPr lang="zh-CN" altLang="en-US" dirty="0"/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8980493" y="-3174"/>
            <a:ext cx="593725" cy="915988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324C64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100641" tIns="50323" rIns="100641" bIns="50323" anchor="ctr"/>
          <a:lstStyle/>
          <a:p>
            <a:pPr defTabSz="453318">
              <a:defRPr/>
            </a:pPr>
            <a:endParaRPr lang="zh-CN" altLang="en-US" dirty="0"/>
          </a:p>
        </p:txBody>
      </p: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4244975" y="0"/>
            <a:ext cx="4922838" cy="922338"/>
            <a:chOff x="0" y="0"/>
            <a:chExt cx="3016" cy="611"/>
          </a:xfrm>
        </p:grpSpPr>
        <p:sp>
          <p:nvSpPr>
            <p:cNvPr id="11" name="Rectangle 8"/>
            <p:cNvSpPr>
              <a:spLocks noChangeArrowheads="1"/>
            </p:cNvSpPr>
            <p:nvPr userDrawn="1"/>
          </p:nvSpPr>
          <p:spPr bwMode="auto">
            <a:xfrm>
              <a:off x="0" y="2"/>
              <a:ext cx="2843" cy="609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3318">
                <a:defRPr/>
              </a:pPr>
              <a:endParaRPr lang="zh-CN" altLang="en-US" dirty="0"/>
            </a:p>
          </p:txBody>
        </p:sp>
        <p:sp>
          <p:nvSpPr>
            <p:cNvPr id="12" name="AutoShape 9"/>
            <p:cNvSpPr>
              <a:spLocks noChangeArrowheads="1"/>
            </p:cNvSpPr>
            <p:nvPr userDrawn="1"/>
          </p:nvSpPr>
          <p:spPr bwMode="auto">
            <a:xfrm>
              <a:off x="2728" y="0"/>
              <a:ext cx="288" cy="610"/>
            </a:xfrm>
            <a:prstGeom prst="homePlate">
              <a:avLst>
                <a:gd name="adj" fmla="val 25000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3318">
                <a:defRPr/>
              </a:pPr>
              <a:endParaRPr lang="zh-CN" alt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03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239" indent="0">
              <a:buNone/>
              <a:defRPr sz="1300"/>
            </a:lvl2pPr>
            <a:lvl3pPr marL="1006481" indent="0">
              <a:buNone/>
              <a:defRPr sz="1100"/>
            </a:lvl3pPr>
            <a:lvl4pPr marL="1509723" indent="0">
              <a:buNone/>
              <a:defRPr sz="1000"/>
            </a:lvl4pPr>
            <a:lvl5pPr marL="2012962" indent="0">
              <a:buNone/>
              <a:defRPr sz="1000"/>
            </a:lvl5pPr>
            <a:lvl6pPr marL="2516204" indent="0">
              <a:buNone/>
              <a:defRPr sz="1000"/>
            </a:lvl6pPr>
            <a:lvl7pPr marL="3019444" indent="0">
              <a:buNone/>
              <a:defRPr sz="1000"/>
            </a:lvl7pPr>
            <a:lvl8pPr marL="3522677" indent="0">
              <a:buNone/>
              <a:defRPr sz="1000"/>
            </a:lvl8pPr>
            <a:lvl9pPr marL="402592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F53F9-945B-4D15-B345-06C9CC4B05BA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0" contrast="-40000"/>
            <a:extLst/>
          </a:blip>
          <a:srcRect l="1" r="-9497"/>
          <a:stretch/>
        </p:blipFill>
        <p:spPr>
          <a:xfrm>
            <a:off x="7764644" y="6486136"/>
            <a:ext cx="1894391" cy="737559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082675" y="1763713"/>
            <a:ext cx="79390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766676" indent="-251516">
              <a:buClr>
                <a:schemeClr val="tx2"/>
              </a:buClr>
              <a:buSzPct val="101000"/>
              <a:buFont typeface="Courier New" pitchFamily="49" charset="0"/>
              <a:buChar char="o"/>
              <a:defRPr sz="1300"/>
            </a:lvl6pPr>
            <a:lvl7pPr marL="3269710" indent="-251516">
              <a:buClr>
                <a:schemeClr val="tx2"/>
              </a:buClr>
              <a:buFont typeface="Courier New" pitchFamily="49" charset="0"/>
              <a:buChar char="o"/>
              <a:defRPr sz="1300" baseline="0"/>
            </a:lvl7pPr>
            <a:lvl8pPr marL="3772741" indent="-251516">
              <a:buClr>
                <a:schemeClr val="tx2"/>
              </a:buClr>
              <a:buFont typeface="Courier New" pitchFamily="49" charset="0"/>
              <a:buChar char="o"/>
              <a:defRPr sz="1300" baseline="0"/>
            </a:lvl8pPr>
            <a:lvl9pPr marL="4275772" indent="-251516">
              <a:buClr>
                <a:schemeClr val="tx2"/>
              </a:buClr>
              <a:buFont typeface="Courier New" pitchFamily="49" charset="0"/>
              <a:buChar char="o"/>
              <a:defRPr sz="13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B2CA4-18CC-43B9-AC0D-1689A7A57D6C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591DB-097B-4ECF-AA80-E342BA966E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08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031" indent="0">
              <a:buNone/>
              <a:defRPr sz="1300"/>
            </a:lvl2pPr>
            <a:lvl3pPr marL="1006064" indent="0">
              <a:buNone/>
              <a:defRPr sz="1100"/>
            </a:lvl3pPr>
            <a:lvl4pPr marL="1509097" indent="0">
              <a:buNone/>
              <a:defRPr sz="1000"/>
            </a:lvl4pPr>
            <a:lvl5pPr marL="2012128" indent="0">
              <a:buNone/>
              <a:defRPr sz="1000"/>
            </a:lvl5pPr>
            <a:lvl6pPr marL="2515161" indent="0">
              <a:buNone/>
              <a:defRPr sz="1000"/>
            </a:lvl6pPr>
            <a:lvl7pPr marL="3018192" indent="0">
              <a:buNone/>
              <a:defRPr sz="1000"/>
            </a:lvl7pPr>
            <a:lvl8pPr marL="3521216" indent="0">
              <a:buNone/>
              <a:defRPr sz="1000"/>
            </a:lvl8pPr>
            <a:lvl9pPr marL="402425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22509-8839-430D-BAB3-98B85B115410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4FCCC-21DF-41D3-9F42-E3DBFCD30F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9767888" y="0"/>
            <a:ext cx="312738" cy="6821488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100641" tIns="50323" rIns="100641" bIns="50323" anchor="ctr"/>
          <a:lstStyle/>
          <a:p>
            <a:pPr defTabSz="453318">
              <a:defRPr/>
            </a:pPr>
            <a:endParaRPr lang="zh-CN" altLang="en-US" dirty="0"/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/>
        </p:nvGraphicFramePr>
        <p:xfrm>
          <a:off x="0" y="0"/>
          <a:ext cx="4241800" cy="4186238"/>
        </p:xfrm>
        <a:graphic>
          <a:graphicData uri="http://schemas.openxmlformats.org/presentationml/2006/ole">
            <p:oleObj spid="_x0000_s886795" r:id="rId3" imgW="3847619" imgH="3796825" progId="">
              <p:embed/>
            </p:oleObj>
          </a:graphicData>
        </a:graphic>
      </p:graphicFrame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336552" y="7173913"/>
            <a:ext cx="9491663" cy="0"/>
          </a:xfrm>
          <a:prstGeom prst="line">
            <a:avLst/>
          </a:prstGeom>
          <a:noFill/>
          <a:ln w="9525" cmpd="sng">
            <a:solidFill>
              <a:schemeClr val="tx1"/>
            </a:solidFill>
            <a:round/>
            <a:headEnd/>
            <a:tailEnd/>
          </a:ln>
        </p:spPr>
        <p:txBody>
          <a:bodyPr lIns="100641" tIns="50323" rIns="100641" bIns="50323"/>
          <a:lstStyle/>
          <a:p>
            <a:pPr defTabSz="453318">
              <a:defRPr/>
            </a:pPr>
            <a:endParaRPr lang="en-US" dirty="0"/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9328152" y="-3174"/>
            <a:ext cx="595313" cy="915988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324C64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100641" tIns="50323" rIns="100641" bIns="50323" anchor="ctr"/>
          <a:lstStyle/>
          <a:p>
            <a:pPr defTabSz="453318">
              <a:defRPr/>
            </a:pPr>
            <a:endParaRPr lang="zh-CN" altLang="en-US" dirty="0"/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8980493" y="-3174"/>
            <a:ext cx="593725" cy="915988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324C64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100641" tIns="50323" rIns="100641" bIns="50323" anchor="ctr"/>
          <a:lstStyle/>
          <a:p>
            <a:pPr defTabSz="453318">
              <a:defRPr/>
            </a:pPr>
            <a:endParaRPr lang="zh-CN" altLang="en-US" dirty="0"/>
          </a:p>
        </p:txBody>
      </p: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4244975" y="0"/>
            <a:ext cx="4922838" cy="922338"/>
            <a:chOff x="0" y="0"/>
            <a:chExt cx="3016" cy="611"/>
          </a:xfrm>
        </p:grpSpPr>
        <p:sp>
          <p:nvSpPr>
            <p:cNvPr id="11" name="Rectangle 8"/>
            <p:cNvSpPr>
              <a:spLocks noChangeArrowheads="1"/>
            </p:cNvSpPr>
            <p:nvPr userDrawn="1"/>
          </p:nvSpPr>
          <p:spPr bwMode="auto">
            <a:xfrm>
              <a:off x="0" y="2"/>
              <a:ext cx="2843" cy="609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3318">
                <a:defRPr/>
              </a:pPr>
              <a:endParaRPr lang="zh-CN" altLang="en-US" dirty="0"/>
            </a:p>
          </p:txBody>
        </p:sp>
        <p:sp>
          <p:nvSpPr>
            <p:cNvPr id="12" name="AutoShape 9"/>
            <p:cNvSpPr>
              <a:spLocks noChangeArrowheads="1"/>
            </p:cNvSpPr>
            <p:nvPr userDrawn="1"/>
          </p:nvSpPr>
          <p:spPr bwMode="auto">
            <a:xfrm>
              <a:off x="2728" y="0"/>
              <a:ext cx="288" cy="610"/>
            </a:xfrm>
            <a:prstGeom prst="homePlate">
              <a:avLst>
                <a:gd name="adj" fmla="val 25000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3318">
                <a:defRPr/>
              </a:pPr>
              <a:endParaRPr lang="zh-CN" alt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239" indent="0">
              <a:buNone/>
              <a:defRPr sz="3100"/>
            </a:lvl2pPr>
            <a:lvl3pPr marL="1006481" indent="0">
              <a:buNone/>
              <a:defRPr sz="2600"/>
            </a:lvl3pPr>
            <a:lvl4pPr marL="1509723" indent="0">
              <a:buNone/>
              <a:defRPr sz="2200"/>
            </a:lvl4pPr>
            <a:lvl5pPr marL="2012962" indent="0">
              <a:buNone/>
              <a:defRPr sz="2200"/>
            </a:lvl5pPr>
            <a:lvl6pPr marL="2516204" indent="0">
              <a:buNone/>
              <a:defRPr sz="2200"/>
            </a:lvl6pPr>
            <a:lvl7pPr marL="3019444" indent="0">
              <a:buNone/>
              <a:defRPr sz="2200"/>
            </a:lvl7pPr>
            <a:lvl8pPr marL="3522677" indent="0">
              <a:buNone/>
              <a:defRPr sz="2200"/>
            </a:lvl8pPr>
            <a:lvl9pPr marL="4025924" indent="0">
              <a:buNone/>
              <a:defRPr sz="2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239" indent="0">
              <a:buNone/>
              <a:defRPr sz="1300"/>
            </a:lvl2pPr>
            <a:lvl3pPr marL="1006481" indent="0">
              <a:buNone/>
              <a:defRPr sz="1100"/>
            </a:lvl3pPr>
            <a:lvl4pPr marL="1509723" indent="0">
              <a:buNone/>
              <a:defRPr sz="1000"/>
            </a:lvl4pPr>
            <a:lvl5pPr marL="2012962" indent="0">
              <a:buNone/>
              <a:defRPr sz="1000"/>
            </a:lvl5pPr>
            <a:lvl6pPr marL="2516204" indent="0">
              <a:buNone/>
              <a:defRPr sz="1000"/>
            </a:lvl6pPr>
            <a:lvl7pPr marL="3019444" indent="0">
              <a:buNone/>
              <a:defRPr sz="1000"/>
            </a:lvl7pPr>
            <a:lvl8pPr marL="3522677" indent="0">
              <a:buNone/>
              <a:defRPr sz="1000"/>
            </a:lvl8pPr>
            <a:lvl9pPr marL="402592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BB57B-07CB-4C3B-8213-9EACD51A8EB5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767888" y="0"/>
            <a:ext cx="312738" cy="6821488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100641" tIns="50323" rIns="100641" bIns="50323" anchor="ctr"/>
          <a:lstStyle/>
          <a:p>
            <a:pPr defTabSz="453318">
              <a:defRPr/>
            </a:pPr>
            <a:endParaRPr lang="zh-CN" altLang="en-US" dirty="0"/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0" y="0"/>
          <a:ext cx="4241800" cy="4186238"/>
        </p:xfrm>
        <a:graphic>
          <a:graphicData uri="http://schemas.openxmlformats.org/presentationml/2006/ole">
            <p:oleObj spid="_x0000_s887819" r:id="rId3" imgW="3847619" imgH="3796825" progId="">
              <p:embed/>
            </p:oleObj>
          </a:graphicData>
        </a:graphic>
      </p:graphicFrame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336552" y="7173913"/>
            <a:ext cx="9491663" cy="0"/>
          </a:xfrm>
          <a:prstGeom prst="line">
            <a:avLst/>
          </a:prstGeom>
          <a:noFill/>
          <a:ln w="9525" cmpd="sng">
            <a:solidFill>
              <a:schemeClr val="tx1"/>
            </a:solidFill>
            <a:round/>
            <a:headEnd/>
            <a:tailEnd/>
          </a:ln>
        </p:spPr>
        <p:txBody>
          <a:bodyPr lIns="100641" tIns="50323" rIns="100641" bIns="50323"/>
          <a:lstStyle/>
          <a:p>
            <a:pPr defTabSz="453318">
              <a:defRPr/>
            </a:pPr>
            <a:endParaRPr lang="en-US" dirty="0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9328152" y="-3174"/>
            <a:ext cx="595313" cy="915988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324C64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100641" tIns="50323" rIns="100641" bIns="50323" anchor="ctr"/>
          <a:lstStyle/>
          <a:p>
            <a:pPr defTabSz="453318">
              <a:defRPr/>
            </a:pPr>
            <a:endParaRPr lang="zh-CN" altLang="en-US" dirty="0"/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8980493" y="-3174"/>
            <a:ext cx="593725" cy="915988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324C64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100641" tIns="50323" rIns="100641" bIns="50323" anchor="ctr"/>
          <a:lstStyle/>
          <a:p>
            <a:pPr defTabSz="453318">
              <a:defRPr/>
            </a:pPr>
            <a:endParaRPr lang="zh-CN" altLang="en-US" dirty="0"/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4244975" y="0"/>
            <a:ext cx="4922838" cy="922338"/>
            <a:chOff x="0" y="0"/>
            <a:chExt cx="3016" cy="611"/>
          </a:xfrm>
        </p:grpSpPr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0" y="2"/>
              <a:ext cx="2843" cy="609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3318">
                <a:defRPr/>
              </a:pPr>
              <a:endParaRPr lang="zh-CN" altLang="en-US" dirty="0"/>
            </a:p>
          </p:txBody>
        </p:sp>
        <p:sp>
          <p:nvSpPr>
            <p:cNvPr id="11" name="AutoShape 9"/>
            <p:cNvSpPr>
              <a:spLocks noChangeArrowheads="1"/>
            </p:cNvSpPr>
            <p:nvPr userDrawn="1"/>
          </p:nvSpPr>
          <p:spPr bwMode="auto">
            <a:xfrm>
              <a:off x="2728" y="0"/>
              <a:ext cx="288" cy="610"/>
            </a:xfrm>
            <a:prstGeom prst="homePlate">
              <a:avLst>
                <a:gd name="adj" fmla="val 25000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3318">
                <a:defRPr/>
              </a:pPr>
              <a:endParaRPr lang="zh-CN" alt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7F04D-5FB3-4416-9BE0-61460201013E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767888" y="0"/>
            <a:ext cx="312738" cy="6821488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100641" tIns="50323" rIns="100641" bIns="50323" anchor="ctr"/>
          <a:lstStyle/>
          <a:p>
            <a:pPr defTabSz="453318">
              <a:defRPr/>
            </a:pPr>
            <a:endParaRPr lang="zh-CN" altLang="en-US" dirty="0"/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0" y="0"/>
          <a:ext cx="4241800" cy="4186238"/>
        </p:xfrm>
        <a:graphic>
          <a:graphicData uri="http://schemas.openxmlformats.org/presentationml/2006/ole">
            <p:oleObj spid="_x0000_s888843" r:id="rId3" imgW="3847619" imgH="3796825" progId="">
              <p:embed/>
            </p:oleObj>
          </a:graphicData>
        </a:graphic>
      </p:graphicFrame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336552" y="7173913"/>
            <a:ext cx="9491663" cy="0"/>
          </a:xfrm>
          <a:prstGeom prst="line">
            <a:avLst/>
          </a:prstGeom>
          <a:noFill/>
          <a:ln w="9525" cmpd="sng">
            <a:solidFill>
              <a:schemeClr val="tx1"/>
            </a:solidFill>
            <a:round/>
            <a:headEnd/>
            <a:tailEnd/>
          </a:ln>
        </p:spPr>
        <p:txBody>
          <a:bodyPr lIns="100641" tIns="50323" rIns="100641" bIns="50323"/>
          <a:lstStyle/>
          <a:p>
            <a:pPr defTabSz="453318">
              <a:defRPr/>
            </a:pPr>
            <a:endParaRPr lang="en-US" dirty="0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9328152" y="-3174"/>
            <a:ext cx="595313" cy="915988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324C64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100641" tIns="50323" rIns="100641" bIns="50323" anchor="ctr"/>
          <a:lstStyle/>
          <a:p>
            <a:pPr defTabSz="453318">
              <a:defRPr/>
            </a:pPr>
            <a:endParaRPr lang="zh-CN" altLang="en-US" dirty="0"/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8980493" y="-3174"/>
            <a:ext cx="593725" cy="915988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324C64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100641" tIns="50323" rIns="100641" bIns="50323" anchor="ctr"/>
          <a:lstStyle/>
          <a:p>
            <a:pPr defTabSz="453318">
              <a:defRPr/>
            </a:pPr>
            <a:endParaRPr lang="zh-CN" altLang="en-US" dirty="0"/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4244975" y="0"/>
            <a:ext cx="4922838" cy="922338"/>
            <a:chOff x="0" y="0"/>
            <a:chExt cx="3016" cy="611"/>
          </a:xfrm>
        </p:grpSpPr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0" y="2"/>
              <a:ext cx="2843" cy="609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3318">
                <a:defRPr/>
              </a:pPr>
              <a:endParaRPr lang="zh-CN" altLang="en-US" dirty="0"/>
            </a:p>
          </p:txBody>
        </p:sp>
        <p:sp>
          <p:nvSpPr>
            <p:cNvPr id="11" name="AutoShape 9"/>
            <p:cNvSpPr>
              <a:spLocks noChangeArrowheads="1"/>
            </p:cNvSpPr>
            <p:nvPr userDrawn="1"/>
          </p:nvSpPr>
          <p:spPr bwMode="auto">
            <a:xfrm>
              <a:off x="2728" y="0"/>
              <a:ext cx="288" cy="610"/>
            </a:xfrm>
            <a:prstGeom prst="homePlate">
              <a:avLst>
                <a:gd name="adj" fmla="val 25000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3318">
                <a:defRPr/>
              </a:pPr>
              <a:endParaRPr lang="zh-CN" alt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97467" y="120761"/>
            <a:ext cx="2079129" cy="663221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60078" y="120761"/>
            <a:ext cx="6069376" cy="663221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28A24-3A8B-4BF7-A53A-6BB7946DF0EE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135" indent="0" algn="ctr">
              <a:buNone/>
              <a:defRPr/>
            </a:lvl2pPr>
            <a:lvl3pPr marL="1006273" indent="0" algn="ctr">
              <a:buNone/>
              <a:defRPr/>
            </a:lvl3pPr>
            <a:lvl4pPr marL="1509410" indent="0" algn="ctr">
              <a:buNone/>
              <a:defRPr/>
            </a:lvl4pPr>
            <a:lvl5pPr marL="2012545" indent="0" algn="ctr">
              <a:buNone/>
              <a:defRPr/>
            </a:lvl5pPr>
            <a:lvl6pPr marL="2515683" indent="0" algn="ctr">
              <a:buNone/>
              <a:defRPr/>
            </a:lvl6pPr>
            <a:lvl7pPr marL="3018818" indent="0" algn="ctr">
              <a:buNone/>
              <a:defRPr/>
            </a:lvl7pPr>
            <a:lvl8pPr marL="3521946" indent="0" algn="ctr">
              <a:buNone/>
              <a:defRPr/>
            </a:lvl8pPr>
            <a:lvl9pPr marL="402508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A46CB-482A-4FD5-A944-AA63CC768E4D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26402-CE0A-4E50-8B71-54B4D72484C3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74681-EB57-4D2F-837F-5DA6170A30F9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62E3F-83A4-4E68-81DB-4B5738FB76BC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10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135" indent="0">
              <a:buNone/>
              <a:defRPr sz="2000"/>
            </a:lvl2pPr>
            <a:lvl3pPr marL="1006273" indent="0">
              <a:buNone/>
              <a:defRPr sz="1800"/>
            </a:lvl3pPr>
            <a:lvl4pPr marL="1509410" indent="0">
              <a:buNone/>
              <a:defRPr sz="1500"/>
            </a:lvl4pPr>
            <a:lvl5pPr marL="2012545" indent="0">
              <a:buNone/>
              <a:defRPr sz="1500"/>
            </a:lvl5pPr>
            <a:lvl6pPr marL="2515683" indent="0">
              <a:buNone/>
              <a:defRPr sz="1500"/>
            </a:lvl6pPr>
            <a:lvl7pPr marL="3018818" indent="0">
              <a:buNone/>
              <a:defRPr sz="1500"/>
            </a:lvl7pPr>
            <a:lvl8pPr marL="3521946" indent="0">
              <a:buNone/>
              <a:defRPr sz="1500"/>
            </a:lvl8pPr>
            <a:lvl9pPr marL="4025089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5D6D49-9B97-4D96-A60B-1AC4330CDA64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3EA2A-3C5A-44CD-9A4B-74797FB47A02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00130" y="1093704"/>
            <a:ext cx="3654227" cy="562425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22367" y="1093704"/>
            <a:ext cx="3654227" cy="562425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A7679-EB3E-4BC5-AFCE-CC395AFF0EE8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E313F-B1B0-49EE-94A6-2AC30160E0FF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135" indent="0">
              <a:buNone/>
              <a:defRPr sz="2200" b="1"/>
            </a:lvl2pPr>
            <a:lvl3pPr marL="1006273" indent="0">
              <a:buNone/>
              <a:defRPr sz="2000" b="1"/>
            </a:lvl3pPr>
            <a:lvl4pPr marL="1509410" indent="0">
              <a:buNone/>
              <a:defRPr sz="1800" b="1"/>
            </a:lvl4pPr>
            <a:lvl5pPr marL="2012545" indent="0">
              <a:buNone/>
              <a:defRPr sz="1800" b="1"/>
            </a:lvl5pPr>
            <a:lvl6pPr marL="2515683" indent="0">
              <a:buNone/>
              <a:defRPr sz="1800" b="1"/>
            </a:lvl6pPr>
            <a:lvl7pPr marL="3018818" indent="0">
              <a:buNone/>
              <a:defRPr sz="1800" b="1"/>
            </a:lvl7pPr>
            <a:lvl8pPr marL="3521946" indent="0">
              <a:buNone/>
              <a:defRPr sz="1800" b="1"/>
            </a:lvl8pPr>
            <a:lvl9pPr marL="4025089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135" indent="0">
              <a:buNone/>
              <a:defRPr sz="2200" b="1"/>
            </a:lvl2pPr>
            <a:lvl3pPr marL="1006273" indent="0">
              <a:buNone/>
              <a:defRPr sz="2000" b="1"/>
            </a:lvl3pPr>
            <a:lvl4pPr marL="1509410" indent="0">
              <a:buNone/>
              <a:defRPr sz="1800" b="1"/>
            </a:lvl4pPr>
            <a:lvl5pPr marL="2012545" indent="0">
              <a:buNone/>
              <a:defRPr sz="1800" b="1"/>
            </a:lvl5pPr>
            <a:lvl6pPr marL="2515683" indent="0">
              <a:buNone/>
              <a:defRPr sz="1800" b="1"/>
            </a:lvl6pPr>
            <a:lvl7pPr marL="3018818" indent="0">
              <a:buNone/>
              <a:defRPr sz="1800" b="1"/>
            </a:lvl7pPr>
            <a:lvl8pPr marL="3521946" indent="0">
              <a:buNone/>
              <a:defRPr sz="1800" b="1"/>
            </a:lvl8pPr>
            <a:lvl9pPr marL="4025089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081618-DA48-402A-8F0B-A8B4832688C4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1A16E4-5622-492C-ADC7-ED2C83BE1CF3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7EC4B-E17E-4E78-AACD-6A7D95E4543D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C9189-66C3-49B6-862A-AF98127EDF47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B195D-7265-4301-B717-29FA361999F6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55AEA-D88E-4A25-88D7-DD46E33FCE0F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031" indent="0">
              <a:buNone/>
              <a:defRPr sz="3100"/>
            </a:lvl2pPr>
            <a:lvl3pPr marL="1006064" indent="0">
              <a:buNone/>
              <a:defRPr sz="2600"/>
            </a:lvl3pPr>
            <a:lvl4pPr marL="1509097" indent="0">
              <a:buNone/>
              <a:defRPr sz="2200"/>
            </a:lvl4pPr>
            <a:lvl5pPr marL="2012128" indent="0">
              <a:buNone/>
              <a:defRPr sz="2200"/>
            </a:lvl5pPr>
            <a:lvl6pPr marL="2515161" indent="0">
              <a:buNone/>
              <a:defRPr sz="2200"/>
            </a:lvl6pPr>
            <a:lvl7pPr marL="3018192" indent="0">
              <a:buNone/>
              <a:defRPr sz="2200"/>
            </a:lvl7pPr>
            <a:lvl8pPr marL="3521216" indent="0">
              <a:buNone/>
              <a:defRPr sz="2200"/>
            </a:lvl8pPr>
            <a:lvl9pPr marL="4024254" indent="0">
              <a:buNone/>
              <a:defRPr sz="2200"/>
            </a:lvl9pPr>
          </a:lstStyle>
          <a:p>
            <a:pPr lvl="0"/>
            <a:r>
              <a:rPr lang="en-US" noProof="0" smtClean="0">
                <a:sym typeface="Verdana" pitchFamily="34" charset="0"/>
              </a:rPr>
              <a:t>Click icon to add picture</a:t>
            </a:r>
            <a:endParaRPr lang="en-US" noProof="0">
              <a:sym typeface="Verdana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031" indent="0">
              <a:buNone/>
              <a:defRPr sz="1300"/>
            </a:lvl2pPr>
            <a:lvl3pPr marL="1006064" indent="0">
              <a:buNone/>
              <a:defRPr sz="1100"/>
            </a:lvl3pPr>
            <a:lvl4pPr marL="1509097" indent="0">
              <a:buNone/>
              <a:defRPr sz="1000"/>
            </a:lvl4pPr>
            <a:lvl5pPr marL="2012128" indent="0">
              <a:buNone/>
              <a:defRPr sz="1000"/>
            </a:lvl5pPr>
            <a:lvl6pPr marL="2515161" indent="0">
              <a:buNone/>
              <a:defRPr sz="1000"/>
            </a:lvl6pPr>
            <a:lvl7pPr marL="3018192" indent="0">
              <a:buNone/>
              <a:defRPr sz="1000"/>
            </a:lvl7pPr>
            <a:lvl8pPr marL="3521216" indent="0">
              <a:buNone/>
              <a:defRPr sz="1000"/>
            </a:lvl8pPr>
            <a:lvl9pPr marL="402425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A8BC2-2E7D-4F74-BF7D-086C39EFB4CE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6E889-6F06-43D3-AE06-7011A9C60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05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135" indent="0">
              <a:buNone/>
              <a:defRPr sz="1300"/>
            </a:lvl2pPr>
            <a:lvl3pPr marL="1006273" indent="0">
              <a:buNone/>
              <a:defRPr sz="1100"/>
            </a:lvl3pPr>
            <a:lvl4pPr marL="1509410" indent="0">
              <a:buNone/>
              <a:defRPr sz="1000"/>
            </a:lvl4pPr>
            <a:lvl5pPr marL="2012545" indent="0">
              <a:buNone/>
              <a:defRPr sz="1000"/>
            </a:lvl5pPr>
            <a:lvl6pPr marL="2515683" indent="0">
              <a:buNone/>
              <a:defRPr sz="1000"/>
            </a:lvl6pPr>
            <a:lvl7pPr marL="3018818" indent="0">
              <a:buNone/>
              <a:defRPr sz="1000"/>
            </a:lvl7pPr>
            <a:lvl8pPr marL="3521946" indent="0">
              <a:buNone/>
              <a:defRPr sz="1000"/>
            </a:lvl8pPr>
            <a:lvl9pPr marL="402508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0E4CF-1A62-474D-BD7C-95CA58B4B783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31AF3-6096-4B67-B00B-06D15CBAFF12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135" indent="0">
              <a:buNone/>
              <a:defRPr sz="3100"/>
            </a:lvl2pPr>
            <a:lvl3pPr marL="1006273" indent="0">
              <a:buNone/>
              <a:defRPr sz="2600"/>
            </a:lvl3pPr>
            <a:lvl4pPr marL="1509410" indent="0">
              <a:buNone/>
              <a:defRPr sz="2200"/>
            </a:lvl4pPr>
            <a:lvl5pPr marL="2012545" indent="0">
              <a:buNone/>
              <a:defRPr sz="2200"/>
            </a:lvl5pPr>
            <a:lvl6pPr marL="2515683" indent="0">
              <a:buNone/>
              <a:defRPr sz="2200"/>
            </a:lvl6pPr>
            <a:lvl7pPr marL="3018818" indent="0">
              <a:buNone/>
              <a:defRPr sz="2200"/>
            </a:lvl7pPr>
            <a:lvl8pPr marL="3521946" indent="0">
              <a:buNone/>
              <a:defRPr sz="2200"/>
            </a:lvl8pPr>
            <a:lvl9pPr marL="4025089" indent="0">
              <a:buNone/>
              <a:defRPr sz="2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135" indent="0">
              <a:buNone/>
              <a:defRPr sz="1300"/>
            </a:lvl2pPr>
            <a:lvl3pPr marL="1006273" indent="0">
              <a:buNone/>
              <a:defRPr sz="1100"/>
            </a:lvl3pPr>
            <a:lvl4pPr marL="1509410" indent="0">
              <a:buNone/>
              <a:defRPr sz="1000"/>
            </a:lvl4pPr>
            <a:lvl5pPr marL="2012545" indent="0">
              <a:buNone/>
              <a:defRPr sz="1000"/>
            </a:lvl5pPr>
            <a:lvl6pPr marL="2515683" indent="0">
              <a:buNone/>
              <a:defRPr sz="1000"/>
            </a:lvl6pPr>
            <a:lvl7pPr marL="3018818" indent="0">
              <a:buNone/>
              <a:defRPr sz="1000"/>
            </a:lvl7pPr>
            <a:lvl8pPr marL="3521946" indent="0">
              <a:buNone/>
              <a:defRPr sz="1000"/>
            </a:lvl8pPr>
            <a:lvl9pPr marL="402508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523EF-A765-459A-906A-950A5378A91F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C05E6-9CFE-4AD6-B22A-C2C59AE5D843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8428A-4E12-4704-B31A-ACA11BCCF9C2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14091-AA79-465D-BEC0-F71ADD02387C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97467" y="120746"/>
            <a:ext cx="2079129" cy="659721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60078" y="120746"/>
            <a:ext cx="6069376" cy="659721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1F89B-5477-4DFE-95F4-CD2C41248DB4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387DE-C9C8-49D1-8079-7830F5E58FFE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083" indent="0" algn="ctr">
              <a:buNone/>
              <a:defRPr/>
            </a:lvl2pPr>
            <a:lvl3pPr marL="1006168" indent="0" algn="ctr">
              <a:buNone/>
              <a:defRPr/>
            </a:lvl3pPr>
            <a:lvl4pPr marL="1509254" indent="0" algn="ctr">
              <a:buNone/>
              <a:defRPr/>
            </a:lvl4pPr>
            <a:lvl5pPr marL="2012337" indent="0" algn="ctr">
              <a:buNone/>
              <a:defRPr/>
            </a:lvl5pPr>
            <a:lvl6pPr marL="2515422" indent="0" algn="ctr">
              <a:buNone/>
              <a:defRPr/>
            </a:lvl6pPr>
            <a:lvl7pPr marL="3018505" indent="0" algn="ctr">
              <a:buNone/>
              <a:defRPr/>
            </a:lvl7pPr>
            <a:lvl8pPr marL="3521581" indent="0" algn="ctr">
              <a:buNone/>
              <a:defRPr/>
            </a:lvl8pPr>
            <a:lvl9pPr marL="402467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B83DD-1164-49F3-A3DA-77E863E8666C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05A2F-7637-4EE0-B5A9-25C0CB615E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E0E8F-5A67-45A6-A818-821084D79FB7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0069D-9BDE-4FAF-A8A3-5628C2FC02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11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083" indent="0">
              <a:buNone/>
              <a:defRPr sz="2000"/>
            </a:lvl2pPr>
            <a:lvl3pPr marL="1006168" indent="0">
              <a:buNone/>
              <a:defRPr sz="1800"/>
            </a:lvl3pPr>
            <a:lvl4pPr marL="1509254" indent="0">
              <a:buNone/>
              <a:defRPr sz="1500"/>
            </a:lvl4pPr>
            <a:lvl5pPr marL="2012337" indent="0">
              <a:buNone/>
              <a:defRPr sz="1500"/>
            </a:lvl5pPr>
            <a:lvl6pPr marL="2515422" indent="0">
              <a:buNone/>
              <a:defRPr sz="1500"/>
            </a:lvl6pPr>
            <a:lvl7pPr marL="3018505" indent="0">
              <a:buNone/>
              <a:defRPr sz="1500"/>
            </a:lvl7pPr>
            <a:lvl8pPr marL="3521581" indent="0">
              <a:buNone/>
              <a:defRPr sz="1500"/>
            </a:lvl8pPr>
            <a:lvl9pPr marL="4024671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49B9D-8E12-4B8F-BC04-EC09A12441BC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14399-9C64-4198-82D9-2FFE7D6EA7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8B5EF-E433-44B5-993D-047107DEF63A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7F548-0BF7-4392-87B1-C5C3C638F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083" indent="0">
              <a:buNone/>
              <a:defRPr sz="2200" b="1"/>
            </a:lvl2pPr>
            <a:lvl3pPr marL="1006168" indent="0">
              <a:buNone/>
              <a:defRPr sz="2000" b="1"/>
            </a:lvl3pPr>
            <a:lvl4pPr marL="1509254" indent="0">
              <a:buNone/>
              <a:defRPr sz="1800" b="1"/>
            </a:lvl4pPr>
            <a:lvl5pPr marL="2012337" indent="0">
              <a:buNone/>
              <a:defRPr sz="1800" b="1"/>
            </a:lvl5pPr>
            <a:lvl6pPr marL="2515422" indent="0">
              <a:buNone/>
              <a:defRPr sz="1800" b="1"/>
            </a:lvl6pPr>
            <a:lvl7pPr marL="3018505" indent="0">
              <a:buNone/>
              <a:defRPr sz="1800" b="1"/>
            </a:lvl7pPr>
            <a:lvl8pPr marL="3521581" indent="0">
              <a:buNone/>
              <a:defRPr sz="1800" b="1"/>
            </a:lvl8pPr>
            <a:lvl9pPr marL="4024671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083" indent="0">
              <a:buNone/>
              <a:defRPr sz="2200" b="1"/>
            </a:lvl2pPr>
            <a:lvl3pPr marL="1006168" indent="0">
              <a:buNone/>
              <a:defRPr sz="2000" b="1"/>
            </a:lvl3pPr>
            <a:lvl4pPr marL="1509254" indent="0">
              <a:buNone/>
              <a:defRPr sz="1800" b="1"/>
            </a:lvl4pPr>
            <a:lvl5pPr marL="2012337" indent="0">
              <a:buNone/>
              <a:defRPr sz="1800" b="1"/>
            </a:lvl5pPr>
            <a:lvl6pPr marL="2515422" indent="0">
              <a:buNone/>
              <a:defRPr sz="1800" b="1"/>
            </a:lvl6pPr>
            <a:lvl7pPr marL="3018505" indent="0">
              <a:buNone/>
              <a:defRPr sz="1800" b="1"/>
            </a:lvl7pPr>
            <a:lvl8pPr marL="3521581" indent="0">
              <a:buNone/>
              <a:defRPr sz="1800" b="1"/>
            </a:lvl8pPr>
            <a:lvl9pPr marL="4024671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E21868-F481-42BE-BAA6-5BAFD2222474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55FD7-07F1-4FBF-A068-D30EEED820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9AFCBF-9DCB-4D87-87DA-25C7B228C20B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CE072-1F57-4F88-A992-89BDA2596B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9E8F6-0B94-48C3-9FB0-06C810F69BB0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5A3FD-9D55-4E53-A792-93EEF39846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AC1CD-E189-4A73-B3FC-C6B433419F4B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867C9-5190-4C91-8A74-9ABA5701B6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06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083" indent="0">
              <a:buNone/>
              <a:defRPr sz="1300"/>
            </a:lvl2pPr>
            <a:lvl3pPr marL="1006168" indent="0">
              <a:buNone/>
              <a:defRPr sz="1100"/>
            </a:lvl3pPr>
            <a:lvl4pPr marL="1509254" indent="0">
              <a:buNone/>
              <a:defRPr sz="1000"/>
            </a:lvl4pPr>
            <a:lvl5pPr marL="2012337" indent="0">
              <a:buNone/>
              <a:defRPr sz="1000"/>
            </a:lvl5pPr>
            <a:lvl6pPr marL="2515422" indent="0">
              <a:buNone/>
              <a:defRPr sz="1000"/>
            </a:lvl6pPr>
            <a:lvl7pPr marL="3018505" indent="0">
              <a:buNone/>
              <a:defRPr sz="1000"/>
            </a:lvl7pPr>
            <a:lvl8pPr marL="3521581" indent="0">
              <a:buNone/>
              <a:defRPr sz="1000"/>
            </a:lvl8pPr>
            <a:lvl9pPr marL="40246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4F3E6-D07D-4E0B-A894-3F0ACEB007A7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D4C10-A489-4E54-A15C-48733BEE3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083" indent="0">
              <a:buNone/>
              <a:defRPr sz="3100"/>
            </a:lvl2pPr>
            <a:lvl3pPr marL="1006168" indent="0">
              <a:buNone/>
              <a:defRPr sz="2600"/>
            </a:lvl3pPr>
            <a:lvl4pPr marL="1509254" indent="0">
              <a:buNone/>
              <a:defRPr sz="2200"/>
            </a:lvl4pPr>
            <a:lvl5pPr marL="2012337" indent="0">
              <a:buNone/>
              <a:defRPr sz="2200"/>
            </a:lvl5pPr>
            <a:lvl6pPr marL="2515422" indent="0">
              <a:buNone/>
              <a:defRPr sz="2200"/>
            </a:lvl6pPr>
            <a:lvl7pPr marL="3018505" indent="0">
              <a:buNone/>
              <a:defRPr sz="2200"/>
            </a:lvl7pPr>
            <a:lvl8pPr marL="3521581" indent="0">
              <a:buNone/>
              <a:defRPr sz="2200"/>
            </a:lvl8pPr>
            <a:lvl9pPr marL="4024671" indent="0">
              <a:buNone/>
              <a:defRPr sz="2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083" indent="0">
              <a:buNone/>
              <a:defRPr sz="1300"/>
            </a:lvl2pPr>
            <a:lvl3pPr marL="1006168" indent="0">
              <a:buNone/>
              <a:defRPr sz="1100"/>
            </a:lvl3pPr>
            <a:lvl4pPr marL="1509254" indent="0">
              <a:buNone/>
              <a:defRPr sz="1000"/>
            </a:lvl4pPr>
            <a:lvl5pPr marL="2012337" indent="0">
              <a:buNone/>
              <a:defRPr sz="1000"/>
            </a:lvl5pPr>
            <a:lvl6pPr marL="2515422" indent="0">
              <a:buNone/>
              <a:defRPr sz="1000"/>
            </a:lvl6pPr>
            <a:lvl7pPr marL="3018505" indent="0">
              <a:buNone/>
              <a:defRPr sz="1000"/>
            </a:lvl7pPr>
            <a:lvl8pPr marL="3521581" indent="0">
              <a:buNone/>
              <a:defRPr sz="1000"/>
            </a:lvl8pPr>
            <a:lvl9pPr marL="40246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E2AD2-AC62-4245-B90A-169CAA787838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673DF-6899-4C30-8BC9-BF7E8E815E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C1D04-78C8-4BF6-9B72-55FA15FA28A8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D87BE-7DE4-4079-B47C-5F23D449A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4" y="302757"/>
            <a:ext cx="2268141" cy="64502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302757"/>
            <a:ext cx="6636411" cy="64502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11E0B-19CA-4C60-9F8A-254E368267EF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67693-7675-48AA-BB8E-FD5EDD07DF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92070" y="5627759"/>
            <a:ext cx="8568531" cy="776967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92070" y="6299729"/>
            <a:ext cx="8568531" cy="755968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 algn="r">
              <a:buFontTx/>
              <a:buNone/>
              <a:defRPr sz="31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07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239" indent="0">
              <a:buNone/>
              <a:defRPr sz="2000"/>
            </a:lvl2pPr>
            <a:lvl3pPr marL="1006481" indent="0">
              <a:buNone/>
              <a:defRPr sz="1800"/>
            </a:lvl3pPr>
            <a:lvl4pPr marL="1509723" indent="0">
              <a:buNone/>
              <a:defRPr sz="1500"/>
            </a:lvl4pPr>
            <a:lvl5pPr marL="2012962" indent="0">
              <a:buNone/>
              <a:defRPr sz="1500"/>
            </a:lvl5pPr>
            <a:lvl6pPr marL="2516204" indent="0">
              <a:buNone/>
              <a:defRPr sz="1500"/>
            </a:lvl6pPr>
            <a:lvl7pPr marL="3019444" indent="0">
              <a:buNone/>
              <a:defRPr sz="1500"/>
            </a:lvl7pPr>
            <a:lvl8pPr marL="3522677" indent="0">
              <a:buNone/>
              <a:defRPr sz="1500"/>
            </a:lvl8pPr>
            <a:lvl9pPr marL="4025924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8093" y="1595931"/>
            <a:ext cx="3696229" cy="5543762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2328" y="1595931"/>
            <a:ext cx="3696229" cy="5543762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239" indent="0">
              <a:buNone/>
              <a:defRPr sz="2200" b="1"/>
            </a:lvl2pPr>
            <a:lvl3pPr marL="1006481" indent="0">
              <a:buNone/>
              <a:defRPr sz="2000" b="1"/>
            </a:lvl3pPr>
            <a:lvl4pPr marL="1509723" indent="0">
              <a:buNone/>
              <a:defRPr sz="1800" b="1"/>
            </a:lvl4pPr>
            <a:lvl5pPr marL="2012962" indent="0">
              <a:buNone/>
              <a:defRPr sz="1800" b="1"/>
            </a:lvl5pPr>
            <a:lvl6pPr marL="2516204" indent="0">
              <a:buNone/>
              <a:defRPr sz="1800" b="1"/>
            </a:lvl6pPr>
            <a:lvl7pPr marL="3019444" indent="0">
              <a:buNone/>
              <a:defRPr sz="1800" b="1"/>
            </a:lvl7pPr>
            <a:lvl8pPr marL="3522677" indent="0">
              <a:buNone/>
              <a:defRPr sz="1800" b="1"/>
            </a:lvl8pPr>
            <a:lvl9pPr marL="402592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239" indent="0">
              <a:buNone/>
              <a:defRPr sz="2200" b="1"/>
            </a:lvl2pPr>
            <a:lvl3pPr marL="1006481" indent="0">
              <a:buNone/>
              <a:defRPr sz="2000" b="1"/>
            </a:lvl3pPr>
            <a:lvl4pPr marL="1509723" indent="0">
              <a:buNone/>
              <a:defRPr sz="1800" b="1"/>
            </a:lvl4pPr>
            <a:lvl5pPr marL="2012962" indent="0">
              <a:buNone/>
              <a:defRPr sz="1800" b="1"/>
            </a:lvl5pPr>
            <a:lvl6pPr marL="2516204" indent="0">
              <a:buNone/>
              <a:defRPr sz="1800" b="1"/>
            </a:lvl6pPr>
            <a:lvl7pPr marL="3019444" indent="0">
              <a:buNone/>
              <a:defRPr sz="1800" b="1"/>
            </a:lvl7pPr>
            <a:lvl8pPr marL="3522677" indent="0">
              <a:buNone/>
              <a:defRPr sz="1800" b="1"/>
            </a:lvl8pPr>
            <a:lvl9pPr marL="402592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34726" y="302758"/>
            <a:ext cx="2276891" cy="64502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6" y="302758"/>
            <a:ext cx="6662664" cy="64502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EE7B9-F22B-4379-82CD-7F28CFB49462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252D9-4122-45EE-BFAA-666411881C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03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239" indent="0">
              <a:buNone/>
              <a:defRPr sz="1300"/>
            </a:lvl2pPr>
            <a:lvl3pPr marL="1006481" indent="0">
              <a:buNone/>
              <a:defRPr sz="1100"/>
            </a:lvl3pPr>
            <a:lvl4pPr marL="1509723" indent="0">
              <a:buNone/>
              <a:defRPr sz="1000"/>
            </a:lvl4pPr>
            <a:lvl5pPr marL="2012962" indent="0">
              <a:buNone/>
              <a:defRPr sz="1000"/>
            </a:lvl5pPr>
            <a:lvl6pPr marL="2516204" indent="0">
              <a:buNone/>
              <a:defRPr sz="1000"/>
            </a:lvl6pPr>
            <a:lvl7pPr marL="3019444" indent="0">
              <a:buNone/>
              <a:defRPr sz="1000"/>
            </a:lvl7pPr>
            <a:lvl8pPr marL="3522677" indent="0">
              <a:buNone/>
              <a:defRPr sz="1000"/>
            </a:lvl8pPr>
            <a:lvl9pPr marL="402592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239" indent="0">
              <a:buNone/>
              <a:defRPr sz="3100"/>
            </a:lvl2pPr>
            <a:lvl3pPr marL="1006481" indent="0">
              <a:buNone/>
              <a:defRPr sz="2600"/>
            </a:lvl3pPr>
            <a:lvl4pPr marL="1509723" indent="0">
              <a:buNone/>
              <a:defRPr sz="2200"/>
            </a:lvl4pPr>
            <a:lvl5pPr marL="2012962" indent="0">
              <a:buNone/>
              <a:defRPr sz="2200"/>
            </a:lvl5pPr>
            <a:lvl6pPr marL="2516204" indent="0">
              <a:buNone/>
              <a:defRPr sz="2200"/>
            </a:lvl6pPr>
            <a:lvl7pPr marL="3019444" indent="0">
              <a:buNone/>
              <a:defRPr sz="2200"/>
            </a:lvl7pPr>
            <a:lvl8pPr marL="3522677" indent="0">
              <a:buNone/>
              <a:defRPr sz="2200"/>
            </a:lvl8pPr>
            <a:lvl9pPr marL="4025924" indent="0">
              <a:buNone/>
              <a:defRPr sz="2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239" indent="0">
              <a:buNone/>
              <a:defRPr sz="1300"/>
            </a:lvl2pPr>
            <a:lvl3pPr marL="1006481" indent="0">
              <a:buNone/>
              <a:defRPr sz="1100"/>
            </a:lvl3pPr>
            <a:lvl4pPr marL="1509723" indent="0">
              <a:buNone/>
              <a:defRPr sz="1000"/>
            </a:lvl4pPr>
            <a:lvl5pPr marL="2012962" indent="0">
              <a:buNone/>
              <a:defRPr sz="1000"/>
            </a:lvl5pPr>
            <a:lvl6pPr marL="2516204" indent="0">
              <a:buNone/>
              <a:defRPr sz="1000"/>
            </a:lvl6pPr>
            <a:lvl7pPr marL="3019444" indent="0">
              <a:buNone/>
              <a:defRPr sz="1000"/>
            </a:lvl7pPr>
            <a:lvl8pPr marL="3522677" indent="0">
              <a:buNone/>
              <a:defRPr sz="1000"/>
            </a:lvl8pPr>
            <a:lvl9pPr marL="402592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45449" y="419982"/>
            <a:ext cx="2247139" cy="671971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419982"/>
            <a:ext cx="6573408" cy="671971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135" indent="0" algn="ctr">
              <a:buNone/>
              <a:defRPr/>
            </a:lvl2pPr>
            <a:lvl3pPr marL="1006273" indent="0" algn="ctr">
              <a:buNone/>
              <a:defRPr/>
            </a:lvl3pPr>
            <a:lvl4pPr marL="1509410" indent="0" algn="ctr">
              <a:buNone/>
              <a:defRPr/>
            </a:lvl4pPr>
            <a:lvl5pPr marL="2012545" indent="0" algn="ctr">
              <a:buNone/>
              <a:defRPr/>
            </a:lvl5pPr>
            <a:lvl6pPr marL="2515683" indent="0" algn="ctr">
              <a:buNone/>
              <a:defRPr/>
            </a:lvl6pPr>
            <a:lvl7pPr marL="3018818" indent="0" algn="ctr">
              <a:buNone/>
              <a:defRPr/>
            </a:lvl7pPr>
            <a:lvl8pPr marL="3521946" indent="0" algn="ctr">
              <a:buNone/>
              <a:defRPr/>
            </a:lvl8pPr>
            <a:lvl9pPr marL="402508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CDE9D-D18D-47AF-A613-0126F2784E0C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169693-3FC6-4E88-A995-3EEAE3780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1DB28-4251-455F-8BEA-D922759355A8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FC637-DB68-4E58-96E6-77790E4DC0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10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135" indent="0">
              <a:buNone/>
              <a:defRPr sz="2000"/>
            </a:lvl2pPr>
            <a:lvl3pPr marL="1006273" indent="0">
              <a:buNone/>
              <a:defRPr sz="1800"/>
            </a:lvl3pPr>
            <a:lvl4pPr marL="1509410" indent="0">
              <a:buNone/>
              <a:defRPr sz="1500"/>
            </a:lvl4pPr>
            <a:lvl5pPr marL="2012545" indent="0">
              <a:buNone/>
              <a:defRPr sz="1500"/>
            </a:lvl5pPr>
            <a:lvl6pPr marL="2515683" indent="0">
              <a:buNone/>
              <a:defRPr sz="1500"/>
            </a:lvl6pPr>
            <a:lvl7pPr marL="3018818" indent="0">
              <a:buNone/>
              <a:defRPr sz="1500"/>
            </a:lvl7pPr>
            <a:lvl8pPr marL="3521946" indent="0">
              <a:buNone/>
              <a:defRPr sz="1500"/>
            </a:lvl8pPr>
            <a:lvl9pPr marL="4025089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6D24F-4D1C-4C01-8BEB-2BB52231347C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2498E-3E2C-4A8E-953C-B67D1FE92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A0BB5-1BDA-4157-A670-56EB9DEF740B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0F411-077C-4A44-A4C8-7D3E5984D6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2925" indent="0" algn="ctr">
              <a:buNone/>
              <a:defRPr/>
            </a:lvl2pPr>
            <a:lvl3pPr marL="1005855" indent="0" algn="ctr">
              <a:buNone/>
              <a:defRPr/>
            </a:lvl3pPr>
            <a:lvl4pPr marL="1508784" indent="0" algn="ctr">
              <a:buNone/>
              <a:defRPr/>
            </a:lvl4pPr>
            <a:lvl5pPr marL="2011711" indent="0" algn="ctr">
              <a:buNone/>
              <a:defRPr/>
            </a:lvl5pPr>
            <a:lvl6pPr marL="2514641" indent="0" algn="ctr">
              <a:buNone/>
              <a:defRPr/>
            </a:lvl6pPr>
            <a:lvl7pPr marL="3017566" indent="0" algn="ctr">
              <a:buNone/>
              <a:defRPr/>
            </a:lvl7pPr>
            <a:lvl8pPr marL="3520486" indent="0" algn="ctr">
              <a:buNone/>
              <a:defRPr/>
            </a:lvl8pPr>
            <a:lvl9pPr marL="40234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E1C94-D9E0-4D06-BD93-8129477C3929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86866-17F1-42D2-B49A-9480BA55314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135" indent="0">
              <a:buNone/>
              <a:defRPr sz="2200" b="1"/>
            </a:lvl2pPr>
            <a:lvl3pPr marL="1006273" indent="0">
              <a:buNone/>
              <a:defRPr sz="2000" b="1"/>
            </a:lvl3pPr>
            <a:lvl4pPr marL="1509410" indent="0">
              <a:buNone/>
              <a:defRPr sz="1800" b="1"/>
            </a:lvl4pPr>
            <a:lvl5pPr marL="2012545" indent="0">
              <a:buNone/>
              <a:defRPr sz="1800" b="1"/>
            </a:lvl5pPr>
            <a:lvl6pPr marL="2515683" indent="0">
              <a:buNone/>
              <a:defRPr sz="1800" b="1"/>
            </a:lvl6pPr>
            <a:lvl7pPr marL="3018818" indent="0">
              <a:buNone/>
              <a:defRPr sz="1800" b="1"/>
            </a:lvl7pPr>
            <a:lvl8pPr marL="3521946" indent="0">
              <a:buNone/>
              <a:defRPr sz="1800" b="1"/>
            </a:lvl8pPr>
            <a:lvl9pPr marL="4025089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135" indent="0">
              <a:buNone/>
              <a:defRPr sz="2200" b="1"/>
            </a:lvl2pPr>
            <a:lvl3pPr marL="1006273" indent="0">
              <a:buNone/>
              <a:defRPr sz="2000" b="1"/>
            </a:lvl3pPr>
            <a:lvl4pPr marL="1509410" indent="0">
              <a:buNone/>
              <a:defRPr sz="1800" b="1"/>
            </a:lvl4pPr>
            <a:lvl5pPr marL="2012545" indent="0">
              <a:buNone/>
              <a:defRPr sz="1800" b="1"/>
            </a:lvl5pPr>
            <a:lvl6pPr marL="2515683" indent="0">
              <a:buNone/>
              <a:defRPr sz="1800" b="1"/>
            </a:lvl6pPr>
            <a:lvl7pPr marL="3018818" indent="0">
              <a:buNone/>
              <a:defRPr sz="1800" b="1"/>
            </a:lvl7pPr>
            <a:lvl8pPr marL="3521946" indent="0">
              <a:buNone/>
              <a:defRPr sz="1800" b="1"/>
            </a:lvl8pPr>
            <a:lvl9pPr marL="4025089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3AB58-FC53-4E2B-A6BA-708AB7CFC71D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3EA39-0606-4EEA-83BE-0CA57C8C5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2D44B-FB61-4A78-AB6E-4531ACF83D21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8E872-CB65-443F-93F7-8ACCE4A9D4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3A39B-0136-42DC-B4AB-353C02F55D29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28EAEE-C5E1-42CC-89BB-D336D2E8B6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05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135" indent="0">
              <a:buNone/>
              <a:defRPr sz="1300"/>
            </a:lvl2pPr>
            <a:lvl3pPr marL="1006273" indent="0">
              <a:buNone/>
              <a:defRPr sz="1100"/>
            </a:lvl3pPr>
            <a:lvl4pPr marL="1509410" indent="0">
              <a:buNone/>
              <a:defRPr sz="1000"/>
            </a:lvl4pPr>
            <a:lvl5pPr marL="2012545" indent="0">
              <a:buNone/>
              <a:defRPr sz="1000"/>
            </a:lvl5pPr>
            <a:lvl6pPr marL="2515683" indent="0">
              <a:buNone/>
              <a:defRPr sz="1000"/>
            </a:lvl6pPr>
            <a:lvl7pPr marL="3018818" indent="0">
              <a:buNone/>
              <a:defRPr sz="1000"/>
            </a:lvl7pPr>
            <a:lvl8pPr marL="3521946" indent="0">
              <a:buNone/>
              <a:defRPr sz="1000"/>
            </a:lvl8pPr>
            <a:lvl9pPr marL="402508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2EF8F-2B5F-4EED-95EA-5C6A774DD487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91153-A6D5-4C36-9614-83831CB77C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135" indent="0">
              <a:buNone/>
              <a:defRPr sz="3100"/>
            </a:lvl2pPr>
            <a:lvl3pPr marL="1006273" indent="0">
              <a:buNone/>
              <a:defRPr sz="2600"/>
            </a:lvl3pPr>
            <a:lvl4pPr marL="1509410" indent="0">
              <a:buNone/>
              <a:defRPr sz="2200"/>
            </a:lvl4pPr>
            <a:lvl5pPr marL="2012545" indent="0">
              <a:buNone/>
              <a:defRPr sz="2200"/>
            </a:lvl5pPr>
            <a:lvl6pPr marL="2515683" indent="0">
              <a:buNone/>
              <a:defRPr sz="2200"/>
            </a:lvl6pPr>
            <a:lvl7pPr marL="3018818" indent="0">
              <a:buNone/>
              <a:defRPr sz="2200"/>
            </a:lvl7pPr>
            <a:lvl8pPr marL="3521946" indent="0">
              <a:buNone/>
              <a:defRPr sz="2200"/>
            </a:lvl8pPr>
            <a:lvl9pPr marL="4025089" indent="0">
              <a:buNone/>
              <a:defRPr sz="2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135" indent="0">
              <a:buNone/>
              <a:defRPr sz="1300"/>
            </a:lvl2pPr>
            <a:lvl3pPr marL="1006273" indent="0">
              <a:buNone/>
              <a:defRPr sz="1100"/>
            </a:lvl3pPr>
            <a:lvl4pPr marL="1509410" indent="0">
              <a:buNone/>
              <a:defRPr sz="1000"/>
            </a:lvl4pPr>
            <a:lvl5pPr marL="2012545" indent="0">
              <a:buNone/>
              <a:defRPr sz="1000"/>
            </a:lvl5pPr>
            <a:lvl6pPr marL="2515683" indent="0">
              <a:buNone/>
              <a:defRPr sz="1000"/>
            </a:lvl6pPr>
            <a:lvl7pPr marL="3018818" indent="0">
              <a:buNone/>
              <a:defRPr sz="1000"/>
            </a:lvl7pPr>
            <a:lvl8pPr marL="3521946" indent="0">
              <a:buNone/>
              <a:defRPr sz="1000"/>
            </a:lvl8pPr>
            <a:lvl9pPr marL="402508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855AF-A865-47AD-8D56-D5A3CDB8DB9D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F5616-87A8-4277-AA74-78EA750E3F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898C0-E9CA-454F-A64A-015D3DE9CCA9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32CA47-5414-40F7-BD6D-6CC252723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4" y="302756"/>
            <a:ext cx="2268141" cy="64502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302756"/>
            <a:ext cx="6636411" cy="64502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921D3-9593-48F1-9E7A-025B2036AA20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5502A-3BB8-4C9C-A8A6-235C5FA1ED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2844" y="3645747"/>
            <a:ext cx="7846197" cy="162043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2844" y="5266177"/>
            <a:ext cx="7846197" cy="949556"/>
          </a:xfrm>
        </p:spPr>
        <p:txBody>
          <a:bodyPr anchor="t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503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6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9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2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5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18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1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25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22801-343D-4670-B5D1-59B7977EC960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CFFD9-6C36-43D4-AC9F-D11B1F2E11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0" contrast="-40000"/>
            <a:extLst/>
          </a:blip>
          <a:srcRect l="1" r="-9497"/>
          <a:stretch/>
        </p:blipFill>
        <p:spPr>
          <a:xfrm>
            <a:off x="7764642" y="6486136"/>
            <a:ext cx="1894391" cy="737559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082675" y="1763713"/>
            <a:ext cx="79390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767249" indent="-251568">
              <a:buClr>
                <a:schemeClr val="tx2"/>
              </a:buClr>
              <a:buSzPct val="101000"/>
              <a:buFont typeface="Courier New" pitchFamily="49" charset="0"/>
              <a:buChar char="o"/>
              <a:defRPr sz="1300"/>
            </a:lvl6pPr>
            <a:lvl7pPr marL="3270387" indent="-251568">
              <a:buClr>
                <a:schemeClr val="tx2"/>
              </a:buClr>
              <a:buFont typeface="Courier New" pitchFamily="49" charset="0"/>
              <a:buChar char="o"/>
              <a:defRPr sz="1300" baseline="0"/>
            </a:lvl7pPr>
            <a:lvl8pPr marL="3773523" indent="-251568">
              <a:buClr>
                <a:schemeClr val="tx2"/>
              </a:buClr>
              <a:buFont typeface="Courier New" pitchFamily="49" charset="0"/>
              <a:buChar char="o"/>
              <a:defRPr sz="1300" baseline="0"/>
            </a:lvl8pPr>
            <a:lvl9pPr marL="4276659" indent="-251568">
              <a:buClr>
                <a:schemeClr val="tx2"/>
              </a:buClr>
              <a:buFont typeface="Courier New" pitchFamily="49" charset="0"/>
              <a:buChar char="o"/>
              <a:defRPr sz="13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14546-6331-4113-86A1-049DC3392D78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8C7B2-9FC4-4717-8771-D672817F69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0" contrast="-40000"/>
            <a:extLst/>
          </a:blip>
          <a:srcRect l="1" r="-9497"/>
          <a:stretch/>
        </p:blipFill>
        <p:spPr>
          <a:xfrm>
            <a:off x="7764642" y="6486136"/>
            <a:ext cx="1894391" cy="7375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841" y="3647098"/>
            <a:ext cx="7846194" cy="1619080"/>
          </a:xfrm>
        </p:spPr>
        <p:txBody>
          <a:bodyPr anchor="b"/>
          <a:lstStyle>
            <a:lvl1pPr algn="r">
              <a:defRPr sz="35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2841" y="5266178"/>
            <a:ext cx="7846194" cy="948432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50313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62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0941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254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56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188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19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2508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2C8B0-1E02-4901-AD13-5EDC590CAB16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F0246-4984-4251-B744-AE71DA8CEB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B9481-5C2A-41D5-8DAD-8095BB8C209B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ACDB1-1142-4AB9-8975-10A98F181DF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0" contrast="-40000"/>
            <a:extLst/>
          </a:blip>
          <a:srcRect l="1" r="-9497"/>
          <a:stretch/>
        </p:blipFill>
        <p:spPr>
          <a:xfrm>
            <a:off x="7764642" y="6486136"/>
            <a:ext cx="1894391" cy="73755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082675" y="1763713"/>
            <a:ext cx="79390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843" y="744861"/>
            <a:ext cx="7852701" cy="10190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2840" y="1994931"/>
            <a:ext cx="3826842" cy="4465809"/>
          </a:xfrm>
        </p:spPr>
        <p:txBody>
          <a:bodyPr>
            <a:normAutofit/>
          </a:bodyPr>
          <a:lstStyle>
            <a:lvl5pPr>
              <a:defRPr/>
            </a:lvl5pPr>
            <a:lvl6pPr marL="2767249" indent="-251568">
              <a:buClr>
                <a:schemeClr val="tx2"/>
              </a:buClr>
              <a:buSzPct val="101000"/>
              <a:buFont typeface="Courier New" pitchFamily="49" charset="0"/>
              <a:buChar char="o"/>
              <a:defRPr sz="1300"/>
            </a:lvl6pPr>
            <a:lvl7pPr marL="3270387" indent="-251568">
              <a:buClr>
                <a:schemeClr val="tx2"/>
              </a:buClr>
              <a:buFont typeface="Courier New" pitchFamily="49" charset="0"/>
              <a:buChar char="o"/>
              <a:defRPr sz="1300" baseline="0"/>
            </a:lvl7pPr>
            <a:lvl8pPr marL="3773523" indent="-251568">
              <a:buClr>
                <a:schemeClr val="tx2"/>
              </a:buClr>
              <a:buFont typeface="Courier New" pitchFamily="49" charset="0"/>
              <a:buChar char="o"/>
              <a:defRPr sz="1300" baseline="0"/>
            </a:lvl8pPr>
            <a:lvl9pPr marL="4276659" indent="-251568">
              <a:buClr>
                <a:schemeClr val="tx2"/>
              </a:buClr>
              <a:buFont typeface="Courier New" pitchFamily="49" charset="0"/>
              <a:buChar char="o"/>
              <a:defRPr sz="13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0944" y="1994913"/>
            <a:ext cx="3824598" cy="4465810"/>
          </a:xfrm>
        </p:spPr>
        <p:txBody>
          <a:bodyPr>
            <a:normAutofit/>
          </a:bodyPr>
          <a:lstStyle>
            <a:lvl5pPr>
              <a:defRPr/>
            </a:lvl5pPr>
            <a:lvl6pPr marL="2767249" indent="-251568">
              <a:buClr>
                <a:schemeClr val="tx2"/>
              </a:buClr>
              <a:buSzPct val="101000"/>
              <a:buFont typeface="Courier New" pitchFamily="49" charset="0"/>
              <a:buChar char="o"/>
              <a:defRPr sz="1300"/>
            </a:lvl6pPr>
            <a:lvl7pPr marL="3270387" indent="-251568">
              <a:buClr>
                <a:schemeClr val="tx2"/>
              </a:buClr>
              <a:buFont typeface="Courier New" pitchFamily="49" charset="0"/>
              <a:buChar char="o"/>
              <a:defRPr sz="1300" baseline="0"/>
            </a:lvl7pPr>
            <a:lvl8pPr marL="3773523" indent="-251568">
              <a:buClr>
                <a:schemeClr val="tx2"/>
              </a:buClr>
              <a:buFont typeface="Courier New" pitchFamily="49" charset="0"/>
              <a:buChar char="o"/>
              <a:defRPr sz="1300" baseline="0"/>
            </a:lvl8pPr>
            <a:lvl9pPr marL="4276659" indent="-251568">
              <a:buClr>
                <a:schemeClr val="tx2"/>
              </a:buClr>
              <a:buFont typeface="Courier New" pitchFamily="49" charset="0"/>
              <a:buChar char="o"/>
              <a:defRPr sz="13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931A8-0F06-46D0-8E02-DCE3B66CA603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D4E3C-0E85-4D3C-A245-3C0B7A367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0" contrast="-40000"/>
            <a:extLst/>
          </a:blip>
          <a:srcRect l="1" r="-9497"/>
          <a:stretch/>
        </p:blipFill>
        <p:spPr>
          <a:xfrm>
            <a:off x="7764642" y="6486136"/>
            <a:ext cx="1894391" cy="73755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082675" y="1763713"/>
            <a:ext cx="79390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2840" y="1998416"/>
            <a:ext cx="3826842" cy="635222"/>
          </a:xfrm>
        </p:spPr>
        <p:txBody>
          <a:bodyPr anchor="b">
            <a:noAutofit/>
          </a:bodyPr>
          <a:lstStyle>
            <a:lvl1pPr marL="0" indent="0">
              <a:buNone/>
              <a:defRPr sz="2600" b="0"/>
            </a:lvl1pPr>
            <a:lvl2pPr marL="503135" indent="0">
              <a:buNone/>
              <a:defRPr sz="2200" b="1"/>
            </a:lvl2pPr>
            <a:lvl3pPr marL="1006273" indent="0">
              <a:buNone/>
              <a:defRPr sz="2000" b="1"/>
            </a:lvl3pPr>
            <a:lvl4pPr marL="1509410" indent="0">
              <a:buNone/>
              <a:defRPr sz="1800" b="1"/>
            </a:lvl4pPr>
            <a:lvl5pPr marL="2012545" indent="0">
              <a:buNone/>
              <a:defRPr sz="1800" b="1"/>
            </a:lvl5pPr>
            <a:lvl6pPr marL="2515683" indent="0">
              <a:buNone/>
              <a:defRPr sz="1800" b="1"/>
            </a:lvl6pPr>
            <a:lvl7pPr marL="3018818" indent="0">
              <a:buNone/>
              <a:defRPr sz="1800" b="1"/>
            </a:lvl7pPr>
            <a:lvl8pPr marL="3521946" indent="0">
              <a:buNone/>
              <a:defRPr sz="1800" b="1"/>
            </a:lvl8pPr>
            <a:lvl9pPr marL="4025089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2840" y="2633641"/>
            <a:ext cx="3826842" cy="3827084"/>
          </a:xfrm>
        </p:spPr>
        <p:txBody>
          <a:bodyPr>
            <a:normAutofit/>
          </a:bodyPr>
          <a:lstStyle>
            <a:lvl5pPr>
              <a:defRPr/>
            </a:lvl5pPr>
            <a:lvl6pPr marL="2767249" indent="-251568">
              <a:buClr>
                <a:schemeClr val="tx2"/>
              </a:buClr>
              <a:buSzPct val="101000"/>
              <a:buFont typeface="Courier New" pitchFamily="49" charset="0"/>
              <a:buChar char="o"/>
              <a:defRPr sz="1300"/>
            </a:lvl6pPr>
            <a:lvl7pPr marL="3270387" indent="-251568">
              <a:buClr>
                <a:schemeClr val="tx2"/>
              </a:buClr>
              <a:buFont typeface="Courier New" pitchFamily="49" charset="0"/>
              <a:buChar char="o"/>
              <a:defRPr sz="1300" baseline="0"/>
            </a:lvl7pPr>
            <a:lvl8pPr marL="3773523" indent="-251568">
              <a:buClr>
                <a:schemeClr val="tx2"/>
              </a:buClr>
              <a:buFont typeface="Courier New" pitchFamily="49" charset="0"/>
              <a:buChar char="o"/>
              <a:defRPr sz="1300" baseline="0"/>
            </a:lvl8pPr>
            <a:lvl9pPr marL="4276659" indent="-251568">
              <a:buClr>
                <a:schemeClr val="tx2"/>
              </a:buClr>
              <a:buFont typeface="Courier New" pitchFamily="49" charset="0"/>
              <a:buChar char="o"/>
              <a:defRPr sz="13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0946" y="1998416"/>
            <a:ext cx="3826840" cy="635222"/>
          </a:xfrm>
        </p:spPr>
        <p:txBody>
          <a:bodyPr anchor="b">
            <a:noAutofit/>
          </a:bodyPr>
          <a:lstStyle>
            <a:lvl1pPr marL="0" indent="0">
              <a:buNone/>
              <a:defRPr sz="2600" b="0"/>
            </a:lvl1pPr>
            <a:lvl2pPr marL="503135" indent="0">
              <a:buNone/>
              <a:defRPr sz="2200" b="1"/>
            </a:lvl2pPr>
            <a:lvl3pPr marL="1006273" indent="0">
              <a:buNone/>
              <a:defRPr sz="2000" b="1"/>
            </a:lvl3pPr>
            <a:lvl4pPr marL="1509410" indent="0">
              <a:buNone/>
              <a:defRPr sz="1800" b="1"/>
            </a:lvl4pPr>
            <a:lvl5pPr marL="2012545" indent="0">
              <a:buNone/>
              <a:defRPr sz="1800" b="1"/>
            </a:lvl5pPr>
            <a:lvl6pPr marL="2515683" indent="0">
              <a:buNone/>
              <a:defRPr sz="1800" b="1"/>
            </a:lvl6pPr>
            <a:lvl7pPr marL="3018818" indent="0">
              <a:buNone/>
              <a:defRPr sz="1800" b="1"/>
            </a:lvl7pPr>
            <a:lvl8pPr marL="3521946" indent="0">
              <a:buNone/>
              <a:defRPr sz="1800" b="1"/>
            </a:lvl8pPr>
            <a:lvl9pPr marL="4025089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0946" y="2633641"/>
            <a:ext cx="3826840" cy="3827084"/>
          </a:xfrm>
        </p:spPr>
        <p:txBody>
          <a:bodyPr>
            <a:normAutofit/>
          </a:bodyPr>
          <a:lstStyle>
            <a:lvl5pPr>
              <a:defRPr/>
            </a:lvl5pPr>
            <a:lvl6pPr marL="2767249" indent="-251568">
              <a:buClr>
                <a:schemeClr val="tx2"/>
              </a:buClr>
              <a:buSzPct val="101000"/>
              <a:buFont typeface="Courier New" pitchFamily="49" charset="0"/>
              <a:buChar char="o"/>
              <a:defRPr sz="1300"/>
            </a:lvl6pPr>
            <a:lvl7pPr marL="3270387" indent="-251568">
              <a:buClr>
                <a:schemeClr val="tx2"/>
              </a:buClr>
              <a:buFont typeface="Courier New" pitchFamily="49" charset="0"/>
              <a:buChar char="o"/>
              <a:defRPr sz="1300" baseline="0"/>
            </a:lvl7pPr>
            <a:lvl8pPr marL="3773523" indent="-251568">
              <a:buClr>
                <a:schemeClr val="tx2"/>
              </a:buClr>
              <a:buFont typeface="Courier New" pitchFamily="49" charset="0"/>
              <a:buChar char="o"/>
              <a:defRPr sz="1300" baseline="0"/>
            </a:lvl8pPr>
            <a:lvl9pPr marL="4276659" indent="-251568">
              <a:buClr>
                <a:schemeClr val="tx2"/>
              </a:buClr>
              <a:buFont typeface="Courier New" pitchFamily="49" charset="0"/>
              <a:buChar char="o"/>
              <a:defRPr sz="13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D58CE-A2EA-4C61-B006-E22DDFB678F1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87371-ADA5-468F-9113-73285C9B7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0" contrast="-40000"/>
            <a:extLst/>
          </a:blip>
          <a:srcRect l="1" r="-9497"/>
          <a:stretch/>
        </p:blipFill>
        <p:spPr>
          <a:xfrm>
            <a:off x="7764642" y="6486136"/>
            <a:ext cx="1894391" cy="73755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082675" y="1763713"/>
            <a:ext cx="79390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C10D5-83E3-4758-85FE-94F48F30DC6C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4BBCA-8C29-4472-A589-F52FF2300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0" contrast="-40000"/>
            <a:extLst/>
          </a:blip>
          <a:srcRect l="1" r="-9497"/>
          <a:stretch/>
        </p:blipFill>
        <p:spPr>
          <a:xfrm>
            <a:off x="7764642" y="6486136"/>
            <a:ext cx="1894391" cy="737559"/>
          </a:xfrm>
          <a:prstGeom prst="rect">
            <a:avLst/>
          </a:prstGeom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495D4-2E64-44EF-BC59-78E8B514E0B0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78ABF-93B7-403F-9C05-C3C9E227E9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0" contrast="-40000"/>
            <a:extLst/>
          </a:blip>
          <a:srcRect l="1" r="-9497"/>
          <a:stretch/>
        </p:blipFill>
        <p:spPr>
          <a:xfrm>
            <a:off x="7764642" y="6486136"/>
            <a:ext cx="1894391" cy="7375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840" y="491730"/>
            <a:ext cx="2933182" cy="1307192"/>
          </a:xfrm>
        </p:spPr>
        <p:txBody>
          <a:bodyPr anchor="b"/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7284" y="491731"/>
            <a:ext cx="4718258" cy="5968994"/>
          </a:xfrm>
        </p:spPr>
        <p:txBody>
          <a:bodyPr>
            <a:normAutofit/>
          </a:bodyPr>
          <a:lstStyle>
            <a:lvl5pPr>
              <a:defRPr/>
            </a:lvl5pPr>
            <a:lvl6pPr marL="2767249" indent="-251568">
              <a:buClr>
                <a:schemeClr val="tx2"/>
              </a:buClr>
              <a:buSzPct val="101000"/>
              <a:buFont typeface="Courier New" pitchFamily="49" charset="0"/>
              <a:buChar char="o"/>
              <a:defRPr sz="1300"/>
            </a:lvl6pPr>
            <a:lvl7pPr marL="3270387" indent="-251568">
              <a:buClr>
                <a:schemeClr val="tx2"/>
              </a:buClr>
              <a:buFont typeface="Courier New" pitchFamily="49" charset="0"/>
              <a:buChar char="o"/>
              <a:defRPr sz="1300" baseline="0"/>
            </a:lvl7pPr>
            <a:lvl8pPr marL="3773523" indent="-251568">
              <a:buClr>
                <a:schemeClr val="tx2"/>
              </a:buClr>
              <a:buFont typeface="Courier New" pitchFamily="49" charset="0"/>
              <a:buChar char="o"/>
              <a:defRPr sz="1300" baseline="0"/>
            </a:lvl8pPr>
            <a:lvl9pPr marL="4276659" indent="-251568">
              <a:buClr>
                <a:schemeClr val="tx2"/>
              </a:buClr>
              <a:buFont typeface="Courier New" pitchFamily="49" charset="0"/>
              <a:buChar char="o"/>
              <a:defRPr sz="13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840" y="1798922"/>
            <a:ext cx="2933182" cy="4661798"/>
          </a:xfrm>
        </p:spPr>
        <p:txBody>
          <a:bodyPr anchor="t">
            <a:normAutofit/>
          </a:bodyPr>
          <a:lstStyle>
            <a:lvl1pPr marL="0" indent="0">
              <a:buNone/>
              <a:defRPr sz="1300"/>
            </a:lvl1pPr>
            <a:lvl2pPr marL="503135" indent="0">
              <a:buNone/>
              <a:defRPr sz="1300"/>
            </a:lvl2pPr>
            <a:lvl3pPr marL="1006273" indent="0">
              <a:buNone/>
              <a:defRPr sz="1100"/>
            </a:lvl3pPr>
            <a:lvl4pPr marL="1509410" indent="0">
              <a:buNone/>
              <a:defRPr sz="1000"/>
            </a:lvl4pPr>
            <a:lvl5pPr marL="2012545" indent="0">
              <a:buNone/>
              <a:defRPr sz="1000"/>
            </a:lvl5pPr>
            <a:lvl6pPr marL="2515683" indent="0">
              <a:buNone/>
              <a:defRPr sz="1000"/>
            </a:lvl6pPr>
            <a:lvl7pPr marL="3018818" indent="0">
              <a:buNone/>
              <a:defRPr sz="1000"/>
            </a:lvl7pPr>
            <a:lvl8pPr marL="3521946" indent="0">
              <a:buNone/>
              <a:defRPr sz="1000"/>
            </a:lvl8pPr>
            <a:lvl9pPr marL="402508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AD66D-27EA-45BF-8BCA-C35B9F7A51F3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FF13C-191F-4900-9DF4-263D2DF6EB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4978402" y="1095391"/>
            <a:ext cx="2036763" cy="1687513"/>
            <a:chOff x="4718762" y="993075"/>
            <a:chExt cx="1847138" cy="1530439"/>
          </a:xfrm>
        </p:grpSpPr>
        <p:sp>
          <p:nvSpPr>
            <p:cNvPr id="6" name="Oval 5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441">
                <a:buFont typeface="Times New Roman" pitchFamily="16" charset="0"/>
                <a:buNone/>
                <a:defRPr/>
              </a:pPr>
              <a:endParaRPr lang="en-US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441">
                <a:buFont typeface="Times New Roman" pitchFamily="16" charset="0"/>
                <a:buNone/>
                <a:defRPr/>
              </a:pPr>
              <a:endParaRPr lang="en-US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441">
                <a:buFont typeface="Times New Roman" pitchFamily="16" charset="0"/>
                <a:buNone/>
                <a:defRPr/>
              </a:pPr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441">
                <a:buFont typeface="Times New Roman" pitchFamily="16" charset="0"/>
                <a:buNone/>
                <a:defRPr/>
              </a:pPr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441">
                <a:buFont typeface="Times New Roman" pitchFamily="16" charset="0"/>
                <a:buNone/>
                <a:defRPr/>
              </a:pPr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441">
                <a:buFont typeface="Times New Roman" pitchFamily="16" charset="0"/>
                <a:buNone/>
                <a:defRPr/>
              </a:pPr>
              <a:endParaRPr lang="en-US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441">
                <a:buFont typeface="Times New Roman" pitchFamily="16" charset="0"/>
                <a:buNone/>
                <a:defRPr/>
              </a:pPr>
              <a:endParaRPr lang="en-US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441">
                <a:buFont typeface="Times New Roman" pitchFamily="16" charset="0"/>
                <a:buNone/>
                <a:defRPr/>
              </a:pPr>
              <a:endParaRPr lang="en-US" dirty="0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0" contrast="-40000"/>
            <a:extLst/>
          </a:blip>
          <a:srcRect l="1" r="-9497"/>
          <a:stretch/>
        </p:blipFill>
        <p:spPr>
          <a:xfrm>
            <a:off x="7764642" y="6486136"/>
            <a:ext cx="1894391" cy="7375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841" y="1528975"/>
            <a:ext cx="3635764" cy="1227156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842" y="2756132"/>
            <a:ext cx="3635765" cy="2789077"/>
          </a:xfrm>
        </p:spPr>
        <p:txBody>
          <a:bodyPr anchor="t">
            <a:normAutofit/>
          </a:bodyPr>
          <a:lstStyle>
            <a:lvl1pPr marL="0" indent="0">
              <a:buNone/>
              <a:defRPr sz="1300"/>
            </a:lvl1pPr>
            <a:lvl2pPr marL="503135" indent="0">
              <a:buNone/>
              <a:defRPr sz="1300"/>
            </a:lvl2pPr>
            <a:lvl3pPr marL="1006273" indent="0">
              <a:buNone/>
              <a:defRPr sz="1100"/>
            </a:lvl3pPr>
            <a:lvl4pPr marL="1509410" indent="0">
              <a:buNone/>
              <a:defRPr sz="1000"/>
            </a:lvl4pPr>
            <a:lvl5pPr marL="2012545" indent="0">
              <a:buNone/>
              <a:defRPr sz="1000"/>
            </a:lvl5pPr>
            <a:lvl6pPr marL="2515683" indent="0">
              <a:buNone/>
              <a:defRPr sz="1000"/>
            </a:lvl6pPr>
            <a:lvl7pPr marL="3018818" indent="0">
              <a:buNone/>
              <a:defRPr sz="1000"/>
            </a:lvl7pPr>
            <a:lvl8pPr marL="3521946" indent="0">
              <a:buNone/>
              <a:defRPr sz="1000"/>
            </a:lvl8pPr>
            <a:lvl9pPr marL="402508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5152972" y="1765370"/>
            <a:ext cx="3780234" cy="3779838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581D5-FE5A-42F0-856F-5358533CB9C5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0E1C7-8E6F-4BA2-910F-F331D80FF1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0" contrast="-40000"/>
            <a:extLst/>
          </a:blip>
          <a:srcRect l="1" r="-9497"/>
          <a:stretch/>
        </p:blipFill>
        <p:spPr>
          <a:xfrm>
            <a:off x="7764642" y="6486136"/>
            <a:ext cx="1894391" cy="737559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082675" y="1763713"/>
            <a:ext cx="79390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2843" y="1992299"/>
            <a:ext cx="7852701" cy="446595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6A7F0-5085-402A-BB12-0582A85BB0DA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FE789-7444-4EEC-A6BF-CB1990F97A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0" contrast="-40000"/>
            <a:extLst/>
          </a:blip>
          <a:srcRect l="1" r="-9497"/>
          <a:stretch/>
        </p:blipFill>
        <p:spPr>
          <a:xfrm>
            <a:off x="7764642" y="6486136"/>
            <a:ext cx="1894391" cy="737559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41704" y="744859"/>
            <a:ext cx="1623838" cy="571586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2840" y="744878"/>
            <a:ext cx="6027602" cy="5715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5EC4D-2DB1-4D6A-A80E-8F3BA487F926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CAB5E-1AA0-457C-A781-64C4C28BC1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0" contrast="-40000"/>
            <a:extLst/>
          </a:blip>
          <a:srcRect l="1" r="-9497"/>
          <a:stretch/>
        </p:blipFill>
        <p:spPr>
          <a:xfrm>
            <a:off x="7764642" y="6486136"/>
            <a:ext cx="1894391" cy="73755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04031" y="302737"/>
            <a:ext cx="9072563" cy="641697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5BB72-3D98-40EF-AB5E-56CBC269E03E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516AD-FFB8-4329-9C69-9ECBA939DC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135" indent="0" algn="ctr">
              <a:buNone/>
              <a:defRPr/>
            </a:lvl2pPr>
            <a:lvl3pPr marL="1006273" indent="0" algn="ctr">
              <a:buNone/>
              <a:defRPr/>
            </a:lvl3pPr>
            <a:lvl4pPr marL="1509410" indent="0" algn="ctr">
              <a:buNone/>
              <a:defRPr/>
            </a:lvl4pPr>
            <a:lvl5pPr marL="2012545" indent="0" algn="ctr">
              <a:buNone/>
              <a:defRPr/>
            </a:lvl5pPr>
            <a:lvl6pPr marL="2515683" indent="0" algn="ctr">
              <a:buNone/>
              <a:defRPr/>
            </a:lvl6pPr>
            <a:lvl7pPr marL="3018818" indent="0" algn="ctr">
              <a:buNone/>
              <a:defRPr/>
            </a:lvl7pPr>
            <a:lvl8pPr marL="3521946" indent="0" algn="ctr">
              <a:buNone/>
              <a:defRPr/>
            </a:lvl8pPr>
            <a:lvl9pPr marL="402508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751D7-4690-4DDF-A92A-F138DC3F72A6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42B78-BF01-420A-9954-ADE9E66D5E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14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2925" indent="0">
              <a:buNone/>
              <a:defRPr sz="2000"/>
            </a:lvl2pPr>
            <a:lvl3pPr marL="1005855" indent="0">
              <a:buNone/>
              <a:defRPr sz="1800"/>
            </a:lvl3pPr>
            <a:lvl4pPr marL="1508784" indent="0">
              <a:buNone/>
              <a:defRPr sz="1500"/>
            </a:lvl4pPr>
            <a:lvl5pPr marL="2011711" indent="0">
              <a:buNone/>
              <a:defRPr sz="1500"/>
            </a:lvl5pPr>
            <a:lvl6pPr marL="2514641" indent="0">
              <a:buNone/>
              <a:defRPr sz="1500"/>
            </a:lvl6pPr>
            <a:lvl7pPr marL="3017566" indent="0">
              <a:buNone/>
              <a:defRPr sz="1500"/>
            </a:lvl7pPr>
            <a:lvl8pPr marL="3520486" indent="0">
              <a:buNone/>
              <a:defRPr sz="1500"/>
            </a:lvl8pPr>
            <a:lvl9pPr marL="402342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B5275-F459-4DD1-B3D0-B4F5CB7C6C26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3E0E5-F475-4C2A-B79F-BC66C0296BE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C28E1-1E95-41A9-A7C5-533932CA99A6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49B4B-45A5-4566-9DDF-0C2C8449A8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10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135" indent="0">
              <a:buNone/>
              <a:defRPr sz="2000"/>
            </a:lvl2pPr>
            <a:lvl3pPr marL="1006273" indent="0">
              <a:buNone/>
              <a:defRPr sz="1800"/>
            </a:lvl3pPr>
            <a:lvl4pPr marL="1509410" indent="0">
              <a:buNone/>
              <a:defRPr sz="1500"/>
            </a:lvl4pPr>
            <a:lvl5pPr marL="2012545" indent="0">
              <a:buNone/>
              <a:defRPr sz="1500"/>
            </a:lvl5pPr>
            <a:lvl6pPr marL="2515683" indent="0">
              <a:buNone/>
              <a:defRPr sz="1500"/>
            </a:lvl6pPr>
            <a:lvl7pPr marL="3018818" indent="0">
              <a:buNone/>
              <a:defRPr sz="1500"/>
            </a:lvl7pPr>
            <a:lvl8pPr marL="3521946" indent="0">
              <a:buNone/>
              <a:defRPr sz="1500"/>
            </a:lvl8pPr>
            <a:lvl9pPr marL="4025089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C1F90-0D8E-4FA7-B8E2-7488ECFA1771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93465-3E73-4B0C-BACD-43FE6ABDE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50" y="1319443"/>
            <a:ext cx="4469777" cy="5433517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1837" y="1319443"/>
            <a:ext cx="4469777" cy="5433517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E66518-70C0-4036-9A73-92992A91C725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F6BDF-4028-474A-BA52-2ADE81319B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135" indent="0">
              <a:buNone/>
              <a:defRPr sz="2200" b="1"/>
            </a:lvl2pPr>
            <a:lvl3pPr marL="1006273" indent="0">
              <a:buNone/>
              <a:defRPr sz="2000" b="1"/>
            </a:lvl3pPr>
            <a:lvl4pPr marL="1509410" indent="0">
              <a:buNone/>
              <a:defRPr sz="1800" b="1"/>
            </a:lvl4pPr>
            <a:lvl5pPr marL="2012545" indent="0">
              <a:buNone/>
              <a:defRPr sz="1800" b="1"/>
            </a:lvl5pPr>
            <a:lvl6pPr marL="2515683" indent="0">
              <a:buNone/>
              <a:defRPr sz="1800" b="1"/>
            </a:lvl6pPr>
            <a:lvl7pPr marL="3018818" indent="0">
              <a:buNone/>
              <a:defRPr sz="1800" b="1"/>
            </a:lvl7pPr>
            <a:lvl8pPr marL="3521946" indent="0">
              <a:buNone/>
              <a:defRPr sz="1800" b="1"/>
            </a:lvl8pPr>
            <a:lvl9pPr marL="4025089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135" indent="0">
              <a:buNone/>
              <a:defRPr sz="2200" b="1"/>
            </a:lvl2pPr>
            <a:lvl3pPr marL="1006273" indent="0">
              <a:buNone/>
              <a:defRPr sz="2000" b="1"/>
            </a:lvl3pPr>
            <a:lvl4pPr marL="1509410" indent="0">
              <a:buNone/>
              <a:defRPr sz="1800" b="1"/>
            </a:lvl4pPr>
            <a:lvl5pPr marL="2012545" indent="0">
              <a:buNone/>
              <a:defRPr sz="1800" b="1"/>
            </a:lvl5pPr>
            <a:lvl6pPr marL="2515683" indent="0">
              <a:buNone/>
              <a:defRPr sz="1800" b="1"/>
            </a:lvl6pPr>
            <a:lvl7pPr marL="3018818" indent="0">
              <a:buNone/>
              <a:defRPr sz="1800" b="1"/>
            </a:lvl7pPr>
            <a:lvl8pPr marL="3521946" indent="0">
              <a:buNone/>
              <a:defRPr sz="1800" b="1"/>
            </a:lvl8pPr>
            <a:lvl9pPr marL="4025089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89923-034A-4A23-B05C-ECF4812E7E95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F80B80-68B9-4D30-B356-96D1895CC5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84CC5-E2D4-47DB-BCEB-20CFFA9D7CA0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6DFE1-0A82-4652-B3D1-3317E03847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43CB8-A529-40FC-8C60-C7C60E83D428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AC39C-135D-4AD3-B0FC-BC69C2C059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05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135" indent="0">
              <a:buNone/>
              <a:defRPr sz="1300"/>
            </a:lvl2pPr>
            <a:lvl3pPr marL="1006273" indent="0">
              <a:buNone/>
              <a:defRPr sz="1100"/>
            </a:lvl3pPr>
            <a:lvl4pPr marL="1509410" indent="0">
              <a:buNone/>
              <a:defRPr sz="1000"/>
            </a:lvl4pPr>
            <a:lvl5pPr marL="2012545" indent="0">
              <a:buNone/>
              <a:defRPr sz="1000"/>
            </a:lvl5pPr>
            <a:lvl6pPr marL="2515683" indent="0">
              <a:buNone/>
              <a:defRPr sz="1000"/>
            </a:lvl6pPr>
            <a:lvl7pPr marL="3018818" indent="0">
              <a:buNone/>
              <a:defRPr sz="1000"/>
            </a:lvl7pPr>
            <a:lvl8pPr marL="3521946" indent="0">
              <a:buNone/>
              <a:defRPr sz="1000"/>
            </a:lvl8pPr>
            <a:lvl9pPr marL="402508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8FF45-F2A1-4F4E-B1EB-80F011CDB524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FAC32-B575-402C-90ED-DBE626A550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135" indent="0">
              <a:buNone/>
              <a:defRPr sz="3100"/>
            </a:lvl2pPr>
            <a:lvl3pPr marL="1006273" indent="0">
              <a:buNone/>
              <a:defRPr sz="2600"/>
            </a:lvl3pPr>
            <a:lvl4pPr marL="1509410" indent="0">
              <a:buNone/>
              <a:defRPr sz="2200"/>
            </a:lvl4pPr>
            <a:lvl5pPr marL="2012545" indent="0">
              <a:buNone/>
              <a:defRPr sz="2200"/>
            </a:lvl5pPr>
            <a:lvl6pPr marL="2515683" indent="0">
              <a:buNone/>
              <a:defRPr sz="2200"/>
            </a:lvl6pPr>
            <a:lvl7pPr marL="3018818" indent="0">
              <a:buNone/>
              <a:defRPr sz="2200"/>
            </a:lvl7pPr>
            <a:lvl8pPr marL="3521946" indent="0">
              <a:buNone/>
              <a:defRPr sz="2200"/>
            </a:lvl8pPr>
            <a:lvl9pPr marL="4025089" indent="0">
              <a:buNone/>
              <a:defRPr sz="2200"/>
            </a:lvl9pPr>
          </a:lstStyle>
          <a:p>
            <a:pPr lvl="0"/>
            <a:r>
              <a:rPr lang="en-US" noProof="0" smtClean="0">
                <a:sym typeface="Verdana" pitchFamily="34" charset="0"/>
              </a:rPr>
              <a:t>Click icon to add picture</a:t>
            </a:r>
            <a:endParaRPr lang="en-US" noProof="0">
              <a:sym typeface="Verdana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135" indent="0">
              <a:buNone/>
              <a:defRPr sz="1300"/>
            </a:lvl2pPr>
            <a:lvl3pPr marL="1006273" indent="0">
              <a:buNone/>
              <a:defRPr sz="1100"/>
            </a:lvl3pPr>
            <a:lvl4pPr marL="1509410" indent="0">
              <a:buNone/>
              <a:defRPr sz="1000"/>
            </a:lvl4pPr>
            <a:lvl5pPr marL="2012545" indent="0">
              <a:buNone/>
              <a:defRPr sz="1000"/>
            </a:lvl5pPr>
            <a:lvl6pPr marL="2515683" indent="0">
              <a:buNone/>
              <a:defRPr sz="1000"/>
            </a:lvl6pPr>
            <a:lvl7pPr marL="3018818" indent="0">
              <a:buNone/>
              <a:defRPr sz="1000"/>
            </a:lvl7pPr>
            <a:lvl8pPr marL="3521946" indent="0">
              <a:buNone/>
              <a:defRPr sz="1000"/>
            </a:lvl8pPr>
            <a:lvl9pPr marL="402508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D05A2-7E5A-40F0-A869-4176D2FDF864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A1AD3-9028-48F0-9034-F4BF7D7213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047FC-1D40-4973-B152-DAA50C1F5F34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C327F-FB6D-4BA4-BE3F-EB82E3803F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34723" y="302756"/>
            <a:ext cx="2276891" cy="64502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6" y="302756"/>
            <a:ext cx="6662664" cy="64502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9FE56-624A-45AC-A907-364E710ACE68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9E202-4492-448C-A10D-4ADB6197AD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968E6-1A73-4F25-ACCD-FA62288D05B6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366D4-B9E0-4B5B-9145-58ADE6F18A9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031" indent="0" algn="ctr">
              <a:buNone/>
              <a:defRPr/>
            </a:lvl2pPr>
            <a:lvl3pPr marL="1006064" indent="0" algn="ctr">
              <a:buNone/>
              <a:defRPr/>
            </a:lvl3pPr>
            <a:lvl4pPr marL="1509097" indent="0" algn="ctr">
              <a:buNone/>
              <a:defRPr/>
            </a:lvl4pPr>
            <a:lvl5pPr marL="2012128" indent="0" algn="ctr">
              <a:buNone/>
              <a:defRPr/>
            </a:lvl5pPr>
            <a:lvl6pPr marL="2515161" indent="0" algn="ctr">
              <a:buNone/>
              <a:defRPr/>
            </a:lvl6pPr>
            <a:lvl7pPr marL="3018192" indent="0" algn="ctr">
              <a:buNone/>
              <a:defRPr/>
            </a:lvl7pPr>
            <a:lvl8pPr marL="3521216" indent="0" algn="ctr">
              <a:buNone/>
              <a:defRPr/>
            </a:lvl8pPr>
            <a:lvl9pPr marL="402425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B2430-2CCA-49E9-BE2E-98F730F288A9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B63EB-B59D-45D3-8BE3-4AD070B40D7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FC3E4-B203-4461-858F-EC0D2AB6F435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0EED7-5E52-4122-BC63-957B89FE036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12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031" indent="0">
              <a:buNone/>
              <a:defRPr sz="2000"/>
            </a:lvl2pPr>
            <a:lvl3pPr marL="1006064" indent="0">
              <a:buNone/>
              <a:defRPr sz="1800"/>
            </a:lvl3pPr>
            <a:lvl4pPr marL="1509097" indent="0">
              <a:buNone/>
              <a:defRPr sz="1500"/>
            </a:lvl4pPr>
            <a:lvl5pPr marL="2012128" indent="0">
              <a:buNone/>
              <a:defRPr sz="1500"/>
            </a:lvl5pPr>
            <a:lvl6pPr marL="2515161" indent="0">
              <a:buNone/>
              <a:defRPr sz="1500"/>
            </a:lvl6pPr>
            <a:lvl7pPr marL="3018192" indent="0">
              <a:buNone/>
              <a:defRPr sz="1500"/>
            </a:lvl7pPr>
            <a:lvl8pPr marL="3521216" indent="0">
              <a:buNone/>
              <a:defRPr sz="1500"/>
            </a:lvl8pPr>
            <a:lvl9pPr marL="4024254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D837C-FB12-480F-B45E-C61E64A32A10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0F1E9-ED41-4F9F-A3AD-6889642C4B1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1909C-FDDE-4D9C-9291-8FD4F7202CBD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DF9C5-D8A7-4DFB-A862-1EA0393B1F7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031" indent="0">
              <a:buNone/>
              <a:defRPr sz="2200" b="1"/>
            </a:lvl2pPr>
            <a:lvl3pPr marL="1006064" indent="0">
              <a:buNone/>
              <a:defRPr sz="2000" b="1"/>
            </a:lvl3pPr>
            <a:lvl4pPr marL="1509097" indent="0">
              <a:buNone/>
              <a:defRPr sz="1800" b="1"/>
            </a:lvl4pPr>
            <a:lvl5pPr marL="2012128" indent="0">
              <a:buNone/>
              <a:defRPr sz="1800" b="1"/>
            </a:lvl5pPr>
            <a:lvl6pPr marL="2515161" indent="0">
              <a:buNone/>
              <a:defRPr sz="1800" b="1"/>
            </a:lvl6pPr>
            <a:lvl7pPr marL="3018192" indent="0">
              <a:buNone/>
              <a:defRPr sz="1800" b="1"/>
            </a:lvl7pPr>
            <a:lvl8pPr marL="3521216" indent="0">
              <a:buNone/>
              <a:defRPr sz="1800" b="1"/>
            </a:lvl8pPr>
            <a:lvl9pPr marL="402425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031" indent="0">
              <a:buNone/>
              <a:defRPr sz="2200" b="1"/>
            </a:lvl2pPr>
            <a:lvl3pPr marL="1006064" indent="0">
              <a:buNone/>
              <a:defRPr sz="2000" b="1"/>
            </a:lvl3pPr>
            <a:lvl4pPr marL="1509097" indent="0">
              <a:buNone/>
              <a:defRPr sz="1800" b="1"/>
            </a:lvl4pPr>
            <a:lvl5pPr marL="2012128" indent="0">
              <a:buNone/>
              <a:defRPr sz="1800" b="1"/>
            </a:lvl5pPr>
            <a:lvl6pPr marL="2515161" indent="0">
              <a:buNone/>
              <a:defRPr sz="1800" b="1"/>
            </a:lvl6pPr>
            <a:lvl7pPr marL="3018192" indent="0">
              <a:buNone/>
              <a:defRPr sz="1800" b="1"/>
            </a:lvl7pPr>
            <a:lvl8pPr marL="3521216" indent="0">
              <a:buNone/>
              <a:defRPr sz="1800" b="1"/>
            </a:lvl8pPr>
            <a:lvl9pPr marL="402425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E7BB1-81A3-42A2-B5C5-894F94C67361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60D4F-CEED-4361-A09A-7A07B80B0A6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33C66-A842-4679-BDFE-CD74E326D889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2C08A-31D5-44F7-A783-41AC4E217C7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9AC8DF-7C8E-4B3E-B760-54EB94DD50B6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BF704-8185-4FE7-BE7C-73027C3B479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08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031" indent="0">
              <a:buNone/>
              <a:defRPr sz="1300"/>
            </a:lvl2pPr>
            <a:lvl3pPr marL="1006064" indent="0">
              <a:buNone/>
              <a:defRPr sz="1100"/>
            </a:lvl3pPr>
            <a:lvl4pPr marL="1509097" indent="0">
              <a:buNone/>
              <a:defRPr sz="1000"/>
            </a:lvl4pPr>
            <a:lvl5pPr marL="2012128" indent="0">
              <a:buNone/>
              <a:defRPr sz="1000"/>
            </a:lvl5pPr>
            <a:lvl6pPr marL="2515161" indent="0">
              <a:buNone/>
              <a:defRPr sz="1000"/>
            </a:lvl6pPr>
            <a:lvl7pPr marL="3018192" indent="0">
              <a:buNone/>
              <a:defRPr sz="1000"/>
            </a:lvl7pPr>
            <a:lvl8pPr marL="3521216" indent="0">
              <a:buNone/>
              <a:defRPr sz="1000"/>
            </a:lvl8pPr>
            <a:lvl9pPr marL="402425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4BA60-BAD6-4D1A-B0C3-7D204A1001BD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20FC0-022C-4068-BD71-D38EF343572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031" indent="0">
              <a:buNone/>
              <a:defRPr sz="3100"/>
            </a:lvl2pPr>
            <a:lvl3pPr marL="1006064" indent="0">
              <a:buNone/>
              <a:defRPr sz="2600"/>
            </a:lvl3pPr>
            <a:lvl4pPr marL="1509097" indent="0">
              <a:buNone/>
              <a:defRPr sz="2200"/>
            </a:lvl4pPr>
            <a:lvl5pPr marL="2012128" indent="0">
              <a:buNone/>
              <a:defRPr sz="2200"/>
            </a:lvl5pPr>
            <a:lvl6pPr marL="2515161" indent="0">
              <a:buNone/>
              <a:defRPr sz="2200"/>
            </a:lvl6pPr>
            <a:lvl7pPr marL="3018192" indent="0">
              <a:buNone/>
              <a:defRPr sz="2200"/>
            </a:lvl7pPr>
            <a:lvl8pPr marL="3521216" indent="0">
              <a:buNone/>
              <a:defRPr sz="2200"/>
            </a:lvl8pPr>
            <a:lvl9pPr marL="4024254" indent="0">
              <a:buNone/>
              <a:defRPr sz="2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031" indent="0">
              <a:buNone/>
              <a:defRPr sz="1300"/>
            </a:lvl2pPr>
            <a:lvl3pPr marL="1006064" indent="0">
              <a:buNone/>
              <a:defRPr sz="1100"/>
            </a:lvl3pPr>
            <a:lvl4pPr marL="1509097" indent="0">
              <a:buNone/>
              <a:defRPr sz="1000"/>
            </a:lvl4pPr>
            <a:lvl5pPr marL="2012128" indent="0">
              <a:buNone/>
              <a:defRPr sz="1000"/>
            </a:lvl5pPr>
            <a:lvl6pPr marL="2515161" indent="0">
              <a:buNone/>
              <a:defRPr sz="1000"/>
            </a:lvl6pPr>
            <a:lvl7pPr marL="3018192" indent="0">
              <a:buNone/>
              <a:defRPr sz="1000"/>
            </a:lvl7pPr>
            <a:lvl8pPr marL="3521216" indent="0">
              <a:buNone/>
              <a:defRPr sz="1000"/>
            </a:lvl8pPr>
            <a:lvl9pPr marL="402425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B2E30-10C3-4B27-B0B3-E6D6BFDE951C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55758-3198-4DD9-821C-D22ACA10B9A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94449-0EE5-4AEC-8FF5-DC31DF4200F3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A9F3E-B63C-4D4D-8075-D028E009417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2925" indent="0">
              <a:buNone/>
              <a:defRPr sz="2200" b="1"/>
            </a:lvl2pPr>
            <a:lvl3pPr marL="1005855" indent="0">
              <a:buNone/>
              <a:defRPr sz="2000" b="1"/>
            </a:lvl3pPr>
            <a:lvl4pPr marL="1508784" indent="0">
              <a:buNone/>
              <a:defRPr sz="1800" b="1"/>
            </a:lvl4pPr>
            <a:lvl5pPr marL="2011711" indent="0">
              <a:buNone/>
              <a:defRPr sz="1800" b="1"/>
            </a:lvl5pPr>
            <a:lvl6pPr marL="2514641" indent="0">
              <a:buNone/>
              <a:defRPr sz="1800" b="1"/>
            </a:lvl6pPr>
            <a:lvl7pPr marL="3017566" indent="0">
              <a:buNone/>
              <a:defRPr sz="1800" b="1"/>
            </a:lvl7pPr>
            <a:lvl8pPr marL="3520486" indent="0">
              <a:buNone/>
              <a:defRPr sz="1800" b="1"/>
            </a:lvl8pPr>
            <a:lvl9pPr marL="4023420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2925" indent="0">
              <a:buNone/>
              <a:defRPr sz="2200" b="1"/>
            </a:lvl2pPr>
            <a:lvl3pPr marL="1005855" indent="0">
              <a:buNone/>
              <a:defRPr sz="2000" b="1"/>
            </a:lvl3pPr>
            <a:lvl4pPr marL="1508784" indent="0">
              <a:buNone/>
              <a:defRPr sz="1800" b="1"/>
            </a:lvl4pPr>
            <a:lvl5pPr marL="2011711" indent="0">
              <a:buNone/>
              <a:defRPr sz="1800" b="1"/>
            </a:lvl5pPr>
            <a:lvl6pPr marL="2514641" indent="0">
              <a:buNone/>
              <a:defRPr sz="1800" b="1"/>
            </a:lvl6pPr>
            <a:lvl7pPr marL="3017566" indent="0">
              <a:buNone/>
              <a:defRPr sz="1800" b="1"/>
            </a:lvl7pPr>
            <a:lvl8pPr marL="3520486" indent="0">
              <a:buNone/>
              <a:defRPr sz="1800" b="1"/>
            </a:lvl8pPr>
            <a:lvl9pPr marL="4023420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ADF95E-EA64-40D5-8E0B-54056C4EB8D0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E04DF-5CF0-4B5F-A261-44BF5BFE7C7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4" y="302758"/>
            <a:ext cx="2268141" cy="64502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302758"/>
            <a:ext cx="6636411" cy="64502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FD3BD-1CFB-41F4-8EDE-333D8F0EB1DB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85E66-4E72-4DF3-891A-8912AE95D9C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135" indent="0" algn="ctr">
              <a:buNone/>
              <a:defRPr/>
            </a:lvl2pPr>
            <a:lvl3pPr marL="1006273" indent="0" algn="ctr">
              <a:buNone/>
              <a:defRPr/>
            </a:lvl3pPr>
            <a:lvl4pPr marL="1509410" indent="0" algn="ctr">
              <a:buNone/>
              <a:defRPr/>
            </a:lvl4pPr>
            <a:lvl5pPr marL="2012545" indent="0" algn="ctr">
              <a:buNone/>
              <a:defRPr/>
            </a:lvl5pPr>
            <a:lvl6pPr marL="2515683" indent="0" algn="ctr">
              <a:buNone/>
              <a:defRPr/>
            </a:lvl6pPr>
            <a:lvl7pPr marL="3018818" indent="0" algn="ctr">
              <a:buNone/>
              <a:defRPr/>
            </a:lvl7pPr>
            <a:lvl8pPr marL="3521946" indent="0" algn="ctr">
              <a:buNone/>
              <a:defRPr/>
            </a:lvl8pPr>
            <a:lvl9pPr marL="402508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D5268-DF2D-4D9E-B10A-0C3D80D975C8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0A643-D872-4A93-BEF4-F6651B15DE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D7D28-A1B1-43FF-984F-2F88B4C456AD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EBA4E-C514-4E70-A586-8E50C6A650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10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135" indent="0">
              <a:buNone/>
              <a:defRPr sz="2000"/>
            </a:lvl2pPr>
            <a:lvl3pPr marL="1006273" indent="0">
              <a:buNone/>
              <a:defRPr sz="1800"/>
            </a:lvl3pPr>
            <a:lvl4pPr marL="1509410" indent="0">
              <a:buNone/>
              <a:defRPr sz="1500"/>
            </a:lvl4pPr>
            <a:lvl5pPr marL="2012545" indent="0">
              <a:buNone/>
              <a:defRPr sz="1500"/>
            </a:lvl5pPr>
            <a:lvl6pPr marL="2515683" indent="0">
              <a:buNone/>
              <a:defRPr sz="1500"/>
            </a:lvl6pPr>
            <a:lvl7pPr marL="3018818" indent="0">
              <a:buNone/>
              <a:defRPr sz="1500"/>
            </a:lvl7pPr>
            <a:lvl8pPr marL="3521946" indent="0">
              <a:buNone/>
              <a:defRPr sz="1500"/>
            </a:lvl8pPr>
            <a:lvl9pPr marL="4025089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9629C-4170-46BA-A236-FBDE9C157340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7951A-C00A-489A-AB31-28C87EC882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BAE9D-096B-4320-A77E-91CC91934FF9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4BC6F-1B0D-40C6-BC0E-0254A31994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135" indent="0">
              <a:buNone/>
              <a:defRPr sz="2200" b="1"/>
            </a:lvl2pPr>
            <a:lvl3pPr marL="1006273" indent="0">
              <a:buNone/>
              <a:defRPr sz="2000" b="1"/>
            </a:lvl3pPr>
            <a:lvl4pPr marL="1509410" indent="0">
              <a:buNone/>
              <a:defRPr sz="1800" b="1"/>
            </a:lvl4pPr>
            <a:lvl5pPr marL="2012545" indent="0">
              <a:buNone/>
              <a:defRPr sz="1800" b="1"/>
            </a:lvl5pPr>
            <a:lvl6pPr marL="2515683" indent="0">
              <a:buNone/>
              <a:defRPr sz="1800" b="1"/>
            </a:lvl6pPr>
            <a:lvl7pPr marL="3018818" indent="0">
              <a:buNone/>
              <a:defRPr sz="1800" b="1"/>
            </a:lvl7pPr>
            <a:lvl8pPr marL="3521946" indent="0">
              <a:buNone/>
              <a:defRPr sz="1800" b="1"/>
            </a:lvl8pPr>
            <a:lvl9pPr marL="4025089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135" indent="0">
              <a:buNone/>
              <a:defRPr sz="2200" b="1"/>
            </a:lvl2pPr>
            <a:lvl3pPr marL="1006273" indent="0">
              <a:buNone/>
              <a:defRPr sz="2000" b="1"/>
            </a:lvl3pPr>
            <a:lvl4pPr marL="1509410" indent="0">
              <a:buNone/>
              <a:defRPr sz="1800" b="1"/>
            </a:lvl4pPr>
            <a:lvl5pPr marL="2012545" indent="0">
              <a:buNone/>
              <a:defRPr sz="1800" b="1"/>
            </a:lvl5pPr>
            <a:lvl6pPr marL="2515683" indent="0">
              <a:buNone/>
              <a:defRPr sz="1800" b="1"/>
            </a:lvl6pPr>
            <a:lvl7pPr marL="3018818" indent="0">
              <a:buNone/>
              <a:defRPr sz="1800" b="1"/>
            </a:lvl7pPr>
            <a:lvl8pPr marL="3521946" indent="0">
              <a:buNone/>
              <a:defRPr sz="1800" b="1"/>
            </a:lvl8pPr>
            <a:lvl9pPr marL="4025089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0F372-5A9B-406C-9822-ECFDAA427B69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937D3-9540-4FFA-A5D2-7F05ECC65D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D3F02-1E3F-4236-B130-266441CD15E5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7A52D-E482-43F9-80E4-AAC2E3D52F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A7CA9-1FD8-4F98-9FFA-14A0129FED8C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85D64-4ED9-45C0-BFF9-B227EA9DAE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05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135" indent="0">
              <a:buNone/>
              <a:defRPr sz="1300"/>
            </a:lvl2pPr>
            <a:lvl3pPr marL="1006273" indent="0">
              <a:buNone/>
              <a:defRPr sz="1100"/>
            </a:lvl3pPr>
            <a:lvl4pPr marL="1509410" indent="0">
              <a:buNone/>
              <a:defRPr sz="1000"/>
            </a:lvl4pPr>
            <a:lvl5pPr marL="2012545" indent="0">
              <a:buNone/>
              <a:defRPr sz="1000"/>
            </a:lvl5pPr>
            <a:lvl6pPr marL="2515683" indent="0">
              <a:buNone/>
              <a:defRPr sz="1000"/>
            </a:lvl6pPr>
            <a:lvl7pPr marL="3018818" indent="0">
              <a:buNone/>
              <a:defRPr sz="1000"/>
            </a:lvl7pPr>
            <a:lvl8pPr marL="3521946" indent="0">
              <a:buNone/>
              <a:defRPr sz="1000"/>
            </a:lvl8pPr>
            <a:lvl9pPr marL="402508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60B65-3639-4E0B-A3A6-EE5817A56BC7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0FBEA-828A-4221-B0F6-FA7EE2183E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135" indent="0">
              <a:buNone/>
              <a:defRPr sz="3100"/>
            </a:lvl2pPr>
            <a:lvl3pPr marL="1006273" indent="0">
              <a:buNone/>
              <a:defRPr sz="2600"/>
            </a:lvl3pPr>
            <a:lvl4pPr marL="1509410" indent="0">
              <a:buNone/>
              <a:defRPr sz="2200"/>
            </a:lvl4pPr>
            <a:lvl5pPr marL="2012545" indent="0">
              <a:buNone/>
              <a:defRPr sz="2200"/>
            </a:lvl5pPr>
            <a:lvl6pPr marL="2515683" indent="0">
              <a:buNone/>
              <a:defRPr sz="2200"/>
            </a:lvl6pPr>
            <a:lvl7pPr marL="3018818" indent="0">
              <a:buNone/>
              <a:defRPr sz="2200"/>
            </a:lvl7pPr>
            <a:lvl8pPr marL="3521946" indent="0">
              <a:buNone/>
              <a:defRPr sz="2200"/>
            </a:lvl8pPr>
            <a:lvl9pPr marL="4025089" indent="0">
              <a:buNone/>
              <a:defRPr sz="2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135" indent="0">
              <a:buNone/>
              <a:defRPr sz="1300"/>
            </a:lvl2pPr>
            <a:lvl3pPr marL="1006273" indent="0">
              <a:buNone/>
              <a:defRPr sz="1100"/>
            </a:lvl3pPr>
            <a:lvl4pPr marL="1509410" indent="0">
              <a:buNone/>
              <a:defRPr sz="1000"/>
            </a:lvl4pPr>
            <a:lvl5pPr marL="2012545" indent="0">
              <a:buNone/>
              <a:defRPr sz="1000"/>
            </a:lvl5pPr>
            <a:lvl6pPr marL="2515683" indent="0">
              <a:buNone/>
              <a:defRPr sz="1000"/>
            </a:lvl6pPr>
            <a:lvl7pPr marL="3018818" indent="0">
              <a:buNone/>
              <a:defRPr sz="1000"/>
            </a:lvl7pPr>
            <a:lvl8pPr marL="3521946" indent="0">
              <a:buNone/>
              <a:defRPr sz="1000"/>
            </a:lvl8pPr>
            <a:lvl9pPr marL="402508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E3145-269F-497E-B459-1C3C467135D0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B170B-DBF5-4CE1-A351-D06DDBE13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C282C-F9BD-480E-8FF8-5B6ABB41C9E2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81A4B-DC9D-43DB-B087-5444351DD56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EACA9-6050-4DAB-9B5F-646E96326B5B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8B30C-D1BF-4A7C-8A53-9A6774F16F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4" y="302756"/>
            <a:ext cx="2268141" cy="64502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302756"/>
            <a:ext cx="6636411" cy="64502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1DB1C-178C-461C-85F5-824E22F28C8D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FB6CA-D178-49CC-9DA9-4662F9EDF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16" y="0"/>
            <a:ext cx="8652536" cy="7559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2020" y="755967"/>
            <a:ext cx="4242263" cy="64677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62289" y="755967"/>
            <a:ext cx="4242263" cy="64677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4206C-8A13-46E5-8ABD-9F4B3DE44052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CF0EA-8D85-4A0C-866E-BD3606A5AF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725" y="539751"/>
            <a:ext cx="8639175" cy="1022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20725" y="1979613"/>
            <a:ext cx="4152900" cy="3778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026025" y="1979613"/>
            <a:ext cx="4152900" cy="3778250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>
          <a:xfrm>
            <a:off x="676275" y="6300789"/>
            <a:ext cx="2346325" cy="5191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0FF6E-50A2-41D0-AED2-396FA5CCA77B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>
          <a:xfrm>
            <a:off x="3419475" y="6318250"/>
            <a:ext cx="3221038" cy="5191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>
          <a:xfrm>
            <a:off x="7011993" y="6318250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AC914-95BF-449E-AAF4-ABB118840D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725" y="539751"/>
            <a:ext cx="8639175" cy="1022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676275" y="6300789"/>
            <a:ext cx="2346325" cy="5191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4DD18-91F4-426A-8E0D-194482766AD7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419475" y="6318250"/>
            <a:ext cx="3221038" cy="5191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7011993" y="6318250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AC005-859F-4891-B45A-BF794283A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031" indent="0" algn="ctr">
              <a:buNone/>
              <a:defRPr/>
            </a:lvl2pPr>
            <a:lvl3pPr marL="1006064" indent="0" algn="ctr">
              <a:buNone/>
              <a:defRPr/>
            </a:lvl3pPr>
            <a:lvl4pPr marL="1509097" indent="0" algn="ctr">
              <a:buNone/>
              <a:defRPr/>
            </a:lvl4pPr>
            <a:lvl5pPr marL="2012128" indent="0" algn="ctr">
              <a:buNone/>
              <a:defRPr/>
            </a:lvl5pPr>
            <a:lvl6pPr marL="2515161" indent="0" algn="ctr">
              <a:buNone/>
              <a:defRPr/>
            </a:lvl6pPr>
            <a:lvl7pPr marL="3018192" indent="0" algn="ctr">
              <a:buNone/>
              <a:defRPr/>
            </a:lvl7pPr>
            <a:lvl8pPr marL="3521216" indent="0" algn="ctr">
              <a:buNone/>
              <a:defRPr/>
            </a:lvl8pPr>
            <a:lvl9pPr marL="402425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15F512-C851-458D-915E-4399B38D9F2B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182F3-6353-4901-A9C9-1EC9B8FB065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195DC-B442-41E0-901F-F2188CD8FB1D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79CF2-ADCF-4204-8FCE-E643E75154C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12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031" indent="0">
              <a:buNone/>
              <a:defRPr sz="2000"/>
            </a:lvl2pPr>
            <a:lvl3pPr marL="1006064" indent="0">
              <a:buNone/>
              <a:defRPr sz="1800"/>
            </a:lvl3pPr>
            <a:lvl4pPr marL="1509097" indent="0">
              <a:buNone/>
              <a:defRPr sz="1500"/>
            </a:lvl4pPr>
            <a:lvl5pPr marL="2012128" indent="0">
              <a:buNone/>
              <a:defRPr sz="1500"/>
            </a:lvl5pPr>
            <a:lvl6pPr marL="2515161" indent="0">
              <a:buNone/>
              <a:defRPr sz="1500"/>
            </a:lvl6pPr>
            <a:lvl7pPr marL="3018192" indent="0">
              <a:buNone/>
              <a:defRPr sz="1500"/>
            </a:lvl7pPr>
            <a:lvl8pPr marL="3521216" indent="0">
              <a:buNone/>
              <a:defRPr sz="1500"/>
            </a:lvl8pPr>
            <a:lvl9pPr marL="4024254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884B1-3D04-4890-B1A8-1BB55E98EE31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B06C6-B403-4FE0-B546-F73A197B1EB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2F008-402A-4115-9F6D-D8A5E98DD89A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424D3-1DDA-47FC-9F4A-FA8DA8AF7A3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031" indent="0">
              <a:buNone/>
              <a:defRPr sz="2200" b="1"/>
            </a:lvl2pPr>
            <a:lvl3pPr marL="1006064" indent="0">
              <a:buNone/>
              <a:defRPr sz="2000" b="1"/>
            </a:lvl3pPr>
            <a:lvl4pPr marL="1509097" indent="0">
              <a:buNone/>
              <a:defRPr sz="1800" b="1"/>
            </a:lvl4pPr>
            <a:lvl5pPr marL="2012128" indent="0">
              <a:buNone/>
              <a:defRPr sz="1800" b="1"/>
            </a:lvl5pPr>
            <a:lvl6pPr marL="2515161" indent="0">
              <a:buNone/>
              <a:defRPr sz="1800" b="1"/>
            </a:lvl6pPr>
            <a:lvl7pPr marL="3018192" indent="0">
              <a:buNone/>
              <a:defRPr sz="1800" b="1"/>
            </a:lvl7pPr>
            <a:lvl8pPr marL="3521216" indent="0">
              <a:buNone/>
              <a:defRPr sz="1800" b="1"/>
            </a:lvl8pPr>
            <a:lvl9pPr marL="402425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031" indent="0">
              <a:buNone/>
              <a:defRPr sz="2200" b="1"/>
            </a:lvl2pPr>
            <a:lvl3pPr marL="1006064" indent="0">
              <a:buNone/>
              <a:defRPr sz="2000" b="1"/>
            </a:lvl3pPr>
            <a:lvl4pPr marL="1509097" indent="0">
              <a:buNone/>
              <a:defRPr sz="1800" b="1"/>
            </a:lvl4pPr>
            <a:lvl5pPr marL="2012128" indent="0">
              <a:buNone/>
              <a:defRPr sz="1800" b="1"/>
            </a:lvl5pPr>
            <a:lvl6pPr marL="2515161" indent="0">
              <a:buNone/>
              <a:defRPr sz="1800" b="1"/>
            </a:lvl6pPr>
            <a:lvl7pPr marL="3018192" indent="0">
              <a:buNone/>
              <a:defRPr sz="1800" b="1"/>
            </a:lvl7pPr>
            <a:lvl8pPr marL="3521216" indent="0">
              <a:buNone/>
              <a:defRPr sz="1800" b="1"/>
            </a:lvl8pPr>
            <a:lvl9pPr marL="402425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91B21-9B99-4D20-9389-4EF195C67B43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4629B-08FA-4DBD-BAFE-47BD86E4A94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0" contrast="-40000"/>
            <a:extLst/>
          </a:blip>
          <a:srcRect l="1" r="-9497"/>
          <a:stretch/>
        </p:blipFill>
        <p:spPr>
          <a:xfrm>
            <a:off x="7764644" y="6486136"/>
            <a:ext cx="1894391" cy="7375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841" y="3647098"/>
            <a:ext cx="7846194" cy="1619080"/>
          </a:xfrm>
        </p:spPr>
        <p:txBody>
          <a:bodyPr anchor="b"/>
          <a:lstStyle>
            <a:lvl1pPr algn="r">
              <a:defRPr sz="35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2841" y="5266178"/>
            <a:ext cx="7846194" cy="948432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5030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60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090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21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51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181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12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242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F286C-7D9A-4376-B83C-1C922B152C9A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EEF57-4593-47F8-9732-3E68D4254A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1707F-A7E7-4181-8E77-90156A3728BD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AAEF0-7F5D-418B-A08C-BBCE2936B31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41BE7-38B1-4908-800B-338FCA9A748B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DA9E1-86EB-4596-A659-0408314AAC2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53293-850F-415B-B3EC-110A39520167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109FA6-D8B4-41C7-A585-C4978514EA6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08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031" indent="0">
              <a:buNone/>
              <a:defRPr sz="1300"/>
            </a:lvl2pPr>
            <a:lvl3pPr marL="1006064" indent="0">
              <a:buNone/>
              <a:defRPr sz="1100"/>
            </a:lvl3pPr>
            <a:lvl4pPr marL="1509097" indent="0">
              <a:buNone/>
              <a:defRPr sz="1000"/>
            </a:lvl4pPr>
            <a:lvl5pPr marL="2012128" indent="0">
              <a:buNone/>
              <a:defRPr sz="1000"/>
            </a:lvl5pPr>
            <a:lvl6pPr marL="2515161" indent="0">
              <a:buNone/>
              <a:defRPr sz="1000"/>
            </a:lvl6pPr>
            <a:lvl7pPr marL="3018192" indent="0">
              <a:buNone/>
              <a:defRPr sz="1000"/>
            </a:lvl7pPr>
            <a:lvl8pPr marL="3521216" indent="0">
              <a:buNone/>
              <a:defRPr sz="1000"/>
            </a:lvl8pPr>
            <a:lvl9pPr marL="402425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C5FE6-F217-43C4-9A60-4EFF419F2176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1EE6F-D664-42FC-9903-446B7EECD76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031" indent="0">
              <a:buNone/>
              <a:defRPr sz="3100"/>
            </a:lvl2pPr>
            <a:lvl3pPr marL="1006064" indent="0">
              <a:buNone/>
              <a:defRPr sz="2600"/>
            </a:lvl3pPr>
            <a:lvl4pPr marL="1509097" indent="0">
              <a:buNone/>
              <a:defRPr sz="2200"/>
            </a:lvl4pPr>
            <a:lvl5pPr marL="2012128" indent="0">
              <a:buNone/>
              <a:defRPr sz="2200"/>
            </a:lvl5pPr>
            <a:lvl6pPr marL="2515161" indent="0">
              <a:buNone/>
              <a:defRPr sz="2200"/>
            </a:lvl6pPr>
            <a:lvl7pPr marL="3018192" indent="0">
              <a:buNone/>
              <a:defRPr sz="2200"/>
            </a:lvl7pPr>
            <a:lvl8pPr marL="3521216" indent="0">
              <a:buNone/>
              <a:defRPr sz="2200"/>
            </a:lvl8pPr>
            <a:lvl9pPr marL="4024254" indent="0">
              <a:buNone/>
              <a:defRPr sz="2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031" indent="0">
              <a:buNone/>
              <a:defRPr sz="1300"/>
            </a:lvl2pPr>
            <a:lvl3pPr marL="1006064" indent="0">
              <a:buNone/>
              <a:defRPr sz="1100"/>
            </a:lvl3pPr>
            <a:lvl4pPr marL="1509097" indent="0">
              <a:buNone/>
              <a:defRPr sz="1000"/>
            </a:lvl4pPr>
            <a:lvl5pPr marL="2012128" indent="0">
              <a:buNone/>
              <a:defRPr sz="1000"/>
            </a:lvl5pPr>
            <a:lvl6pPr marL="2515161" indent="0">
              <a:buNone/>
              <a:defRPr sz="1000"/>
            </a:lvl6pPr>
            <a:lvl7pPr marL="3018192" indent="0">
              <a:buNone/>
              <a:defRPr sz="1000"/>
            </a:lvl7pPr>
            <a:lvl8pPr marL="3521216" indent="0">
              <a:buNone/>
              <a:defRPr sz="1000"/>
            </a:lvl8pPr>
            <a:lvl9pPr marL="402425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36565-D6B5-4115-B4BC-FE66447FC8BD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36780-BF1D-48B0-B73E-40E134066F0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42123-A74E-4CE7-87AD-1BDE57629C53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59B5C-0B2E-4BDB-AE4A-4592A8AB9ED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4" y="302758"/>
            <a:ext cx="2268141" cy="64502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302758"/>
            <a:ext cx="6636411" cy="64502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D48CF-2C62-4C47-AAC3-456D6E54B228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E0859-1CF0-4969-B409-3472C5EF33D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2978" indent="0" algn="ctr">
              <a:buNone/>
              <a:defRPr/>
            </a:lvl2pPr>
            <a:lvl3pPr marL="1005960" indent="0" algn="ctr">
              <a:buNone/>
              <a:defRPr/>
            </a:lvl3pPr>
            <a:lvl4pPr marL="1508941" indent="0" algn="ctr">
              <a:buNone/>
              <a:defRPr/>
            </a:lvl4pPr>
            <a:lvl5pPr marL="2011919" indent="0" algn="ctr">
              <a:buNone/>
              <a:defRPr/>
            </a:lvl5pPr>
            <a:lvl6pPr marL="2514901" indent="0" algn="ctr">
              <a:buNone/>
              <a:defRPr/>
            </a:lvl6pPr>
            <a:lvl7pPr marL="3017879" indent="0" algn="ctr">
              <a:buNone/>
              <a:defRPr/>
            </a:lvl7pPr>
            <a:lvl8pPr marL="3520851" indent="0" algn="ctr">
              <a:buNone/>
              <a:defRPr/>
            </a:lvl8pPr>
            <a:lvl9pPr marL="402383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D353C-8891-45BA-89E4-B7A3478A5ACB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79C59-4024-439B-BEF9-B4B84FBFD8F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13994F-D887-4E48-AF3C-DCA2AA2CEE98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3CAD6-8A91-4F29-97D6-F20A150EDCD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13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2978" indent="0">
              <a:buNone/>
              <a:defRPr sz="2000"/>
            </a:lvl2pPr>
            <a:lvl3pPr marL="1005960" indent="0">
              <a:buNone/>
              <a:defRPr sz="1800"/>
            </a:lvl3pPr>
            <a:lvl4pPr marL="1508941" indent="0">
              <a:buNone/>
              <a:defRPr sz="1500"/>
            </a:lvl4pPr>
            <a:lvl5pPr marL="2011919" indent="0">
              <a:buNone/>
              <a:defRPr sz="1500"/>
            </a:lvl5pPr>
            <a:lvl6pPr marL="2514901" indent="0">
              <a:buNone/>
              <a:defRPr sz="1500"/>
            </a:lvl6pPr>
            <a:lvl7pPr marL="3017879" indent="0">
              <a:buNone/>
              <a:defRPr sz="1500"/>
            </a:lvl7pPr>
            <a:lvl8pPr marL="3520851" indent="0">
              <a:buNone/>
              <a:defRPr sz="1500"/>
            </a:lvl8pPr>
            <a:lvl9pPr marL="4023837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037F4-F6DC-458C-91F0-9C2ECA9E849E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9A264-E5A0-4F47-8863-A8DB301BCAF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A3722-13E5-4E52-812C-5BAA88D81806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AC506-5C88-4E14-9DC0-D608AAC7950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10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2925" indent="0">
              <a:buNone/>
              <a:defRPr sz="1300"/>
            </a:lvl2pPr>
            <a:lvl3pPr marL="1005855" indent="0">
              <a:buNone/>
              <a:defRPr sz="1100"/>
            </a:lvl3pPr>
            <a:lvl4pPr marL="1508784" indent="0">
              <a:buNone/>
              <a:defRPr sz="1000"/>
            </a:lvl4pPr>
            <a:lvl5pPr marL="2011711" indent="0">
              <a:buNone/>
              <a:defRPr sz="1000"/>
            </a:lvl5pPr>
            <a:lvl6pPr marL="2514641" indent="0">
              <a:buNone/>
              <a:defRPr sz="1000"/>
            </a:lvl6pPr>
            <a:lvl7pPr marL="3017566" indent="0">
              <a:buNone/>
              <a:defRPr sz="1000"/>
            </a:lvl7pPr>
            <a:lvl8pPr marL="3520486" indent="0">
              <a:buNone/>
              <a:defRPr sz="1000"/>
            </a:lvl8pPr>
            <a:lvl9pPr marL="402342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E41B4-42DD-4CEC-8A82-31D940797684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D63EF-56BA-4554-843C-EDCDC115CEB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2978" indent="0">
              <a:buNone/>
              <a:defRPr sz="2200" b="1"/>
            </a:lvl2pPr>
            <a:lvl3pPr marL="1005960" indent="0">
              <a:buNone/>
              <a:defRPr sz="2000" b="1"/>
            </a:lvl3pPr>
            <a:lvl4pPr marL="1508941" indent="0">
              <a:buNone/>
              <a:defRPr sz="1800" b="1"/>
            </a:lvl4pPr>
            <a:lvl5pPr marL="2011919" indent="0">
              <a:buNone/>
              <a:defRPr sz="1800" b="1"/>
            </a:lvl5pPr>
            <a:lvl6pPr marL="2514901" indent="0">
              <a:buNone/>
              <a:defRPr sz="1800" b="1"/>
            </a:lvl6pPr>
            <a:lvl7pPr marL="3017879" indent="0">
              <a:buNone/>
              <a:defRPr sz="1800" b="1"/>
            </a:lvl7pPr>
            <a:lvl8pPr marL="3520851" indent="0">
              <a:buNone/>
              <a:defRPr sz="1800" b="1"/>
            </a:lvl8pPr>
            <a:lvl9pPr marL="4023837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2978" indent="0">
              <a:buNone/>
              <a:defRPr sz="2200" b="1"/>
            </a:lvl2pPr>
            <a:lvl3pPr marL="1005960" indent="0">
              <a:buNone/>
              <a:defRPr sz="2000" b="1"/>
            </a:lvl3pPr>
            <a:lvl4pPr marL="1508941" indent="0">
              <a:buNone/>
              <a:defRPr sz="1800" b="1"/>
            </a:lvl4pPr>
            <a:lvl5pPr marL="2011919" indent="0">
              <a:buNone/>
              <a:defRPr sz="1800" b="1"/>
            </a:lvl5pPr>
            <a:lvl6pPr marL="2514901" indent="0">
              <a:buNone/>
              <a:defRPr sz="1800" b="1"/>
            </a:lvl6pPr>
            <a:lvl7pPr marL="3017879" indent="0">
              <a:buNone/>
              <a:defRPr sz="1800" b="1"/>
            </a:lvl7pPr>
            <a:lvl8pPr marL="3520851" indent="0">
              <a:buNone/>
              <a:defRPr sz="1800" b="1"/>
            </a:lvl8pPr>
            <a:lvl9pPr marL="4023837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32869-2AF7-476B-BF72-9AF0BFBCBFC5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DF35A5-6790-42E2-AABC-09667D2F35E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5FC50-81E7-4724-B20D-7B841D9C0CF1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9A3AA-0F84-4802-81E5-74B59E0532A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D0DA3-4846-432C-88B3-AFA65654D429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02BA7-170B-4150-93DD-02D8EE74063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09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2978" indent="0">
              <a:buNone/>
              <a:defRPr sz="1300"/>
            </a:lvl2pPr>
            <a:lvl3pPr marL="1005960" indent="0">
              <a:buNone/>
              <a:defRPr sz="1100"/>
            </a:lvl3pPr>
            <a:lvl4pPr marL="1508941" indent="0">
              <a:buNone/>
              <a:defRPr sz="1000"/>
            </a:lvl4pPr>
            <a:lvl5pPr marL="2011919" indent="0">
              <a:buNone/>
              <a:defRPr sz="1000"/>
            </a:lvl5pPr>
            <a:lvl6pPr marL="2514901" indent="0">
              <a:buNone/>
              <a:defRPr sz="1000"/>
            </a:lvl6pPr>
            <a:lvl7pPr marL="3017879" indent="0">
              <a:buNone/>
              <a:defRPr sz="1000"/>
            </a:lvl7pPr>
            <a:lvl8pPr marL="3520851" indent="0">
              <a:buNone/>
              <a:defRPr sz="1000"/>
            </a:lvl8pPr>
            <a:lvl9pPr marL="4023837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2E4D6-2042-4D46-BB5E-E0A2CBCBAD60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A4E23-0874-4601-BEF0-2CD1801277D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2978" indent="0">
              <a:buNone/>
              <a:defRPr sz="3100"/>
            </a:lvl2pPr>
            <a:lvl3pPr marL="1005960" indent="0">
              <a:buNone/>
              <a:defRPr sz="2600"/>
            </a:lvl3pPr>
            <a:lvl4pPr marL="1508941" indent="0">
              <a:buNone/>
              <a:defRPr sz="2200"/>
            </a:lvl4pPr>
            <a:lvl5pPr marL="2011919" indent="0">
              <a:buNone/>
              <a:defRPr sz="2200"/>
            </a:lvl5pPr>
            <a:lvl6pPr marL="2514901" indent="0">
              <a:buNone/>
              <a:defRPr sz="2200"/>
            </a:lvl6pPr>
            <a:lvl7pPr marL="3017879" indent="0">
              <a:buNone/>
              <a:defRPr sz="2200"/>
            </a:lvl7pPr>
            <a:lvl8pPr marL="3520851" indent="0">
              <a:buNone/>
              <a:defRPr sz="2200"/>
            </a:lvl8pPr>
            <a:lvl9pPr marL="4023837" indent="0">
              <a:buNone/>
              <a:defRPr sz="2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2978" indent="0">
              <a:buNone/>
              <a:defRPr sz="1300"/>
            </a:lvl2pPr>
            <a:lvl3pPr marL="1005960" indent="0">
              <a:buNone/>
              <a:defRPr sz="1100"/>
            </a:lvl3pPr>
            <a:lvl4pPr marL="1508941" indent="0">
              <a:buNone/>
              <a:defRPr sz="1000"/>
            </a:lvl4pPr>
            <a:lvl5pPr marL="2011919" indent="0">
              <a:buNone/>
              <a:defRPr sz="1000"/>
            </a:lvl5pPr>
            <a:lvl6pPr marL="2514901" indent="0">
              <a:buNone/>
              <a:defRPr sz="1000"/>
            </a:lvl6pPr>
            <a:lvl7pPr marL="3017879" indent="0">
              <a:buNone/>
              <a:defRPr sz="1000"/>
            </a:lvl7pPr>
            <a:lvl8pPr marL="3520851" indent="0">
              <a:buNone/>
              <a:defRPr sz="1000"/>
            </a:lvl8pPr>
            <a:lvl9pPr marL="4023837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84BA0-0AD4-4711-A0BA-76C3763910BB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D5940-5C18-481D-B05E-9CB58F96F8E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4F34D-C9A5-40EF-8749-C08EA80DE794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336392-0730-4031-967D-827C96F9DDA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4" y="302759"/>
            <a:ext cx="2268141" cy="64502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302759"/>
            <a:ext cx="6636411" cy="64502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FBAB5-0071-4374-BD96-4EDDA88AFE3A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3FE7B-B3D9-4EC4-93D1-DF9619853EA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auto"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675313" y="1600200"/>
            <a:ext cx="4129088" cy="4205288"/>
            <a:chOff x="0" y="0"/>
            <a:chExt cx="2722" cy="2721"/>
          </a:xfrm>
        </p:grpSpPr>
        <p:sp>
          <p:nvSpPr>
            <p:cNvPr id="5" name="AutoShape 3"/>
            <p:cNvSpPr>
              <a:spLocks noChangeArrowheads="1"/>
            </p:cNvSpPr>
            <p:nvPr userDrawn="1"/>
          </p:nvSpPr>
          <p:spPr bwMode="auto">
            <a:xfrm>
              <a:off x="0" y="4"/>
              <a:ext cx="2722" cy="2684"/>
            </a:xfrm>
            <a:custGeom>
              <a:avLst/>
              <a:gdLst>
                <a:gd name="G0" fmla="+- 320 0 0"/>
                <a:gd name="G1" fmla="+- 21600 0 320"/>
                <a:gd name="G2" fmla="+- 21600 0 32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20" y="10800"/>
                  </a:moveTo>
                  <a:cubicBezTo>
                    <a:pt x="320" y="16588"/>
                    <a:pt x="5012" y="21280"/>
                    <a:pt x="10800" y="21280"/>
                  </a:cubicBezTo>
                  <a:cubicBezTo>
                    <a:pt x="16588" y="21280"/>
                    <a:pt x="21280" y="16588"/>
                    <a:pt x="21280" y="10800"/>
                  </a:cubicBezTo>
                  <a:cubicBezTo>
                    <a:pt x="21280" y="5012"/>
                    <a:pt x="16588" y="320"/>
                    <a:pt x="10800" y="320"/>
                  </a:cubicBezTo>
                  <a:cubicBezTo>
                    <a:pt x="5012" y="320"/>
                    <a:pt x="320" y="5012"/>
                    <a:pt x="320" y="1080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456441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6" name="未知"/>
            <p:cNvSpPr>
              <a:spLocks/>
            </p:cNvSpPr>
            <p:nvPr userDrawn="1"/>
          </p:nvSpPr>
          <p:spPr bwMode="auto">
            <a:xfrm>
              <a:off x="407" y="2192"/>
              <a:ext cx="324" cy="244"/>
            </a:xfrm>
            <a:custGeom>
              <a:avLst/>
              <a:gdLst/>
              <a:ahLst/>
              <a:cxnLst>
                <a:cxn ang="0">
                  <a:pos x="0" y="45"/>
                </a:cxn>
                <a:cxn ang="0">
                  <a:pos x="90" y="136"/>
                </a:cxn>
                <a:cxn ang="0">
                  <a:pos x="181" y="227"/>
                </a:cxn>
                <a:cxn ang="0">
                  <a:pos x="272" y="272"/>
                </a:cxn>
                <a:cxn ang="0">
                  <a:pos x="317" y="272"/>
                </a:cxn>
                <a:cxn ang="0">
                  <a:pos x="363" y="181"/>
                </a:cxn>
                <a:cxn ang="0">
                  <a:pos x="317" y="181"/>
                </a:cxn>
                <a:cxn ang="0">
                  <a:pos x="272" y="181"/>
                </a:cxn>
                <a:cxn ang="0">
                  <a:pos x="226" y="181"/>
                </a:cxn>
                <a:cxn ang="0">
                  <a:pos x="226" y="136"/>
                </a:cxn>
                <a:cxn ang="0">
                  <a:pos x="272" y="91"/>
                </a:cxn>
                <a:cxn ang="0">
                  <a:pos x="226" y="45"/>
                </a:cxn>
                <a:cxn ang="0">
                  <a:pos x="226" y="91"/>
                </a:cxn>
                <a:cxn ang="0">
                  <a:pos x="181" y="136"/>
                </a:cxn>
                <a:cxn ang="0">
                  <a:pos x="136" y="136"/>
                </a:cxn>
                <a:cxn ang="0">
                  <a:pos x="90" y="91"/>
                </a:cxn>
                <a:cxn ang="0">
                  <a:pos x="136" y="91"/>
                </a:cxn>
                <a:cxn ang="0">
                  <a:pos x="90" y="45"/>
                </a:cxn>
                <a:cxn ang="0">
                  <a:pos x="45" y="0"/>
                </a:cxn>
                <a:cxn ang="0">
                  <a:pos x="61" y="57"/>
                </a:cxn>
                <a:cxn ang="0">
                  <a:pos x="28" y="45"/>
                </a:cxn>
                <a:cxn ang="0">
                  <a:pos x="0" y="45"/>
                </a:cxn>
              </a:cxnLst>
              <a:rect l="0" t="0" r="r" b="b"/>
              <a:pathLst>
                <a:path w="363" h="272">
                  <a:moveTo>
                    <a:pt x="0" y="45"/>
                  </a:moveTo>
                  <a:lnTo>
                    <a:pt x="90" y="136"/>
                  </a:lnTo>
                  <a:lnTo>
                    <a:pt x="181" y="227"/>
                  </a:lnTo>
                  <a:lnTo>
                    <a:pt x="272" y="272"/>
                  </a:lnTo>
                  <a:lnTo>
                    <a:pt x="317" y="272"/>
                  </a:lnTo>
                  <a:lnTo>
                    <a:pt x="363" y="181"/>
                  </a:lnTo>
                  <a:lnTo>
                    <a:pt x="317" y="181"/>
                  </a:lnTo>
                  <a:lnTo>
                    <a:pt x="272" y="181"/>
                  </a:lnTo>
                  <a:lnTo>
                    <a:pt x="226" y="181"/>
                  </a:lnTo>
                  <a:lnTo>
                    <a:pt x="226" y="136"/>
                  </a:lnTo>
                  <a:lnTo>
                    <a:pt x="272" y="91"/>
                  </a:lnTo>
                  <a:lnTo>
                    <a:pt x="226" y="45"/>
                  </a:lnTo>
                  <a:lnTo>
                    <a:pt x="226" y="91"/>
                  </a:lnTo>
                  <a:lnTo>
                    <a:pt x="181" y="136"/>
                  </a:lnTo>
                  <a:lnTo>
                    <a:pt x="136" y="136"/>
                  </a:lnTo>
                  <a:lnTo>
                    <a:pt x="90" y="91"/>
                  </a:lnTo>
                  <a:lnTo>
                    <a:pt x="136" y="91"/>
                  </a:lnTo>
                  <a:lnTo>
                    <a:pt x="90" y="45"/>
                  </a:lnTo>
                  <a:lnTo>
                    <a:pt x="45" y="0"/>
                  </a:lnTo>
                  <a:lnTo>
                    <a:pt x="61" y="57"/>
                  </a:lnTo>
                  <a:lnTo>
                    <a:pt x="28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6441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7" name="未知"/>
            <p:cNvSpPr>
              <a:spLocks/>
            </p:cNvSpPr>
            <p:nvPr userDrawn="1"/>
          </p:nvSpPr>
          <p:spPr bwMode="auto">
            <a:xfrm>
              <a:off x="871" y="836"/>
              <a:ext cx="423" cy="1885"/>
            </a:xfrm>
            <a:custGeom>
              <a:avLst/>
              <a:gdLst/>
              <a:ahLst/>
              <a:cxnLst>
                <a:cxn ang="0">
                  <a:pos x="162" y="1"/>
                </a:cxn>
                <a:cxn ang="0">
                  <a:pos x="56" y="561"/>
                </a:cxn>
                <a:cxn ang="0">
                  <a:pos x="122" y="1185"/>
                </a:cxn>
                <a:cxn ang="0">
                  <a:pos x="383" y="1785"/>
                </a:cxn>
                <a:cxn ang="0">
                  <a:pos x="343" y="1785"/>
                </a:cxn>
                <a:cxn ang="0">
                  <a:pos x="70" y="1209"/>
                </a:cxn>
                <a:cxn ang="0">
                  <a:pos x="15" y="487"/>
                </a:cxn>
                <a:cxn ang="0">
                  <a:pos x="162" y="1"/>
                </a:cxn>
              </a:cxnLst>
              <a:rect l="0" t="0" r="r" b="b"/>
              <a:pathLst>
                <a:path w="420" h="1885">
                  <a:moveTo>
                    <a:pt x="162" y="1"/>
                  </a:moveTo>
                  <a:cubicBezTo>
                    <a:pt x="173" y="0"/>
                    <a:pt x="62" y="364"/>
                    <a:pt x="56" y="561"/>
                  </a:cubicBezTo>
                  <a:cubicBezTo>
                    <a:pt x="50" y="758"/>
                    <a:pt x="67" y="981"/>
                    <a:pt x="122" y="1185"/>
                  </a:cubicBezTo>
                  <a:cubicBezTo>
                    <a:pt x="176" y="1389"/>
                    <a:pt x="347" y="1685"/>
                    <a:pt x="383" y="1785"/>
                  </a:cubicBezTo>
                  <a:cubicBezTo>
                    <a:pt x="420" y="1885"/>
                    <a:pt x="395" y="1881"/>
                    <a:pt x="343" y="1785"/>
                  </a:cubicBezTo>
                  <a:cubicBezTo>
                    <a:pt x="291" y="1689"/>
                    <a:pt x="125" y="1425"/>
                    <a:pt x="70" y="1209"/>
                  </a:cubicBezTo>
                  <a:cubicBezTo>
                    <a:pt x="15" y="993"/>
                    <a:pt x="0" y="688"/>
                    <a:pt x="15" y="487"/>
                  </a:cubicBezTo>
                  <a:cubicBezTo>
                    <a:pt x="30" y="286"/>
                    <a:pt x="132" y="102"/>
                    <a:pt x="162" y="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6441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8" name="未知"/>
            <p:cNvSpPr>
              <a:spLocks/>
            </p:cNvSpPr>
            <p:nvPr userDrawn="1"/>
          </p:nvSpPr>
          <p:spPr bwMode="auto">
            <a:xfrm>
              <a:off x="1234" y="804"/>
              <a:ext cx="429" cy="1836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375" y="1835"/>
                </a:cxn>
                <a:cxn ang="0">
                  <a:pos x="429" y="1836"/>
                </a:cxn>
                <a:cxn ang="0">
                  <a:pos x="37" y="0"/>
                </a:cxn>
                <a:cxn ang="0">
                  <a:pos x="0" y="25"/>
                </a:cxn>
              </a:cxnLst>
              <a:rect l="0" t="0" r="r" b="b"/>
              <a:pathLst>
                <a:path w="429" h="1836">
                  <a:moveTo>
                    <a:pt x="0" y="25"/>
                  </a:moveTo>
                  <a:lnTo>
                    <a:pt x="375" y="1835"/>
                  </a:lnTo>
                  <a:lnTo>
                    <a:pt x="429" y="1836"/>
                  </a:lnTo>
                  <a:lnTo>
                    <a:pt x="37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6441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9" name="未知"/>
            <p:cNvSpPr>
              <a:spLocks/>
            </p:cNvSpPr>
            <p:nvPr userDrawn="1"/>
          </p:nvSpPr>
          <p:spPr bwMode="auto">
            <a:xfrm>
              <a:off x="1481" y="662"/>
              <a:ext cx="600" cy="1898"/>
            </a:xfrm>
            <a:custGeom>
              <a:avLst/>
              <a:gdLst/>
              <a:ahLst/>
              <a:cxnLst>
                <a:cxn ang="0">
                  <a:pos x="0" y="67"/>
                </a:cxn>
                <a:cxn ang="0">
                  <a:pos x="91" y="168"/>
                </a:cxn>
                <a:cxn ang="0">
                  <a:pos x="347" y="552"/>
                </a:cxn>
                <a:cxn ang="0">
                  <a:pos x="512" y="1146"/>
                </a:cxn>
                <a:cxn ang="0">
                  <a:pos x="539" y="1612"/>
                </a:cxn>
                <a:cxn ang="0">
                  <a:pos x="457" y="1859"/>
                </a:cxn>
                <a:cxn ang="0">
                  <a:pos x="503" y="1850"/>
                </a:cxn>
                <a:cxn ang="0">
                  <a:pos x="583" y="1611"/>
                </a:cxn>
                <a:cxn ang="0">
                  <a:pos x="567" y="1146"/>
                </a:cxn>
                <a:cxn ang="0">
                  <a:pos x="384" y="524"/>
                </a:cxn>
                <a:cxn ang="0">
                  <a:pos x="82" y="76"/>
                </a:cxn>
                <a:cxn ang="0">
                  <a:pos x="0" y="67"/>
                </a:cxn>
              </a:cxnLst>
              <a:rect l="0" t="0" r="r" b="b"/>
              <a:pathLst>
                <a:path w="600" h="1899">
                  <a:moveTo>
                    <a:pt x="0" y="67"/>
                  </a:moveTo>
                  <a:cubicBezTo>
                    <a:pt x="2" y="82"/>
                    <a:pt x="33" y="87"/>
                    <a:pt x="91" y="168"/>
                  </a:cubicBezTo>
                  <a:cubicBezTo>
                    <a:pt x="149" y="249"/>
                    <a:pt x="277" y="389"/>
                    <a:pt x="347" y="552"/>
                  </a:cubicBezTo>
                  <a:cubicBezTo>
                    <a:pt x="417" y="715"/>
                    <a:pt x="480" y="969"/>
                    <a:pt x="512" y="1146"/>
                  </a:cubicBezTo>
                  <a:cubicBezTo>
                    <a:pt x="544" y="1323"/>
                    <a:pt x="548" y="1493"/>
                    <a:pt x="539" y="1612"/>
                  </a:cubicBezTo>
                  <a:cubicBezTo>
                    <a:pt x="530" y="1731"/>
                    <a:pt x="463" y="1819"/>
                    <a:pt x="457" y="1859"/>
                  </a:cubicBezTo>
                  <a:cubicBezTo>
                    <a:pt x="451" y="1899"/>
                    <a:pt x="482" y="1891"/>
                    <a:pt x="503" y="1850"/>
                  </a:cubicBezTo>
                  <a:cubicBezTo>
                    <a:pt x="524" y="1809"/>
                    <a:pt x="572" y="1728"/>
                    <a:pt x="583" y="1611"/>
                  </a:cubicBezTo>
                  <a:cubicBezTo>
                    <a:pt x="594" y="1494"/>
                    <a:pt x="600" y="1327"/>
                    <a:pt x="567" y="1146"/>
                  </a:cubicBezTo>
                  <a:cubicBezTo>
                    <a:pt x="534" y="965"/>
                    <a:pt x="465" y="702"/>
                    <a:pt x="384" y="524"/>
                  </a:cubicBezTo>
                  <a:cubicBezTo>
                    <a:pt x="303" y="346"/>
                    <a:pt x="146" y="152"/>
                    <a:pt x="82" y="76"/>
                  </a:cubicBezTo>
                  <a:cubicBezTo>
                    <a:pt x="18" y="0"/>
                    <a:pt x="17" y="69"/>
                    <a:pt x="0" y="6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6441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10" name="未知"/>
            <p:cNvSpPr>
              <a:spLocks/>
            </p:cNvSpPr>
            <p:nvPr userDrawn="1"/>
          </p:nvSpPr>
          <p:spPr bwMode="auto">
            <a:xfrm>
              <a:off x="2113" y="863"/>
              <a:ext cx="338" cy="1499"/>
            </a:xfrm>
            <a:custGeom>
              <a:avLst/>
              <a:gdLst/>
              <a:ahLst/>
              <a:cxnLst>
                <a:cxn ang="0">
                  <a:pos x="26" y="73"/>
                </a:cxn>
                <a:cxn ang="0">
                  <a:pos x="136" y="194"/>
                </a:cxn>
                <a:cxn ang="0">
                  <a:pos x="282" y="706"/>
                </a:cxn>
                <a:cxn ang="0">
                  <a:pos x="282" y="1118"/>
                </a:cxn>
                <a:cxn ang="0">
                  <a:pos x="218" y="1319"/>
                </a:cxn>
                <a:cxn ang="0">
                  <a:pos x="132" y="1475"/>
                </a:cxn>
                <a:cxn ang="0">
                  <a:pos x="206" y="1433"/>
                </a:cxn>
                <a:cxn ang="0">
                  <a:pos x="312" y="1163"/>
                </a:cxn>
                <a:cxn ang="0">
                  <a:pos x="337" y="871"/>
                </a:cxn>
                <a:cxn ang="0">
                  <a:pos x="309" y="615"/>
                </a:cxn>
                <a:cxn ang="0">
                  <a:pos x="172" y="149"/>
                </a:cxn>
                <a:cxn ang="0">
                  <a:pos x="34" y="23"/>
                </a:cxn>
                <a:cxn ang="0">
                  <a:pos x="26" y="73"/>
                </a:cxn>
              </a:cxnLst>
              <a:rect l="0" t="0" r="r" b="b"/>
              <a:pathLst>
                <a:path w="338" h="1494">
                  <a:moveTo>
                    <a:pt x="26" y="73"/>
                  </a:moveTo>
                  <a:cubicBezTo>
                    <a:pt x="43" y="102"/>
                    <a:pt x="93" y="88"/>
                    <a:pt x="136" y="194"/>
                  </a:cubicBezTo>
                  <a:cubicBezTo>
                    <a:pt x="179" y="300"/>
                    <a:pt x="258" y="552"/>
                    <a:pt x="282" y="706"/>
                  </a:cubicBezTo>
                  <a:cubicBezTo>
                    <a:pt x="306" y="860"/>
                    <a:pt x="293" y="1016"/>
                    <a:pt x="282" y="1118"/>
                  </a:cubicBezTo>
                  <a:cubicBezTo>
                    <a:pt x="271" y="1220"/>
                    <a:pt x="243" y="1260"/>
                    <a:pt x="218" y="1319"/>
                  </a:cubicBezTo>
                  <a:cubicBezTo>
                    <a:pt x="193" y="1378"/>
                    <a:pt x="134" y="1456"/>
                    <a:pt x="132" y="1475"/>
                  </a:cubicBezTo>
                  <a:cubicBezTo>
                    <a:pt x="130" y="1494"/>
                    <a:pt x="176" y="1485"/>
                    <a:pt x="206" y="1433"/>
                  </a:cubicBezTo>
                  <a:cubicBezTo>
                    <a:pt x="235" y="1381"/>
                    <a:pt x="290" y="1257"/>
                    <a:pt x="312" y="1163"/>
                  </a:cubicBezTo>
                  <a:cubicBezTo>
                    <a:pt x="334" y="1069"/>
                    <a:pt x="338" y="962"/>
                    <a:pt x="337" y="871"/>
                  </a:cubicBezTo>
                  <a:cubicBezTo>
                    <a:pt x="336" y="780"/>
                    <a:pt x="336" y="735"/>
                    <a:pt x="309" y="615"/>
                  </a:cubicBezTo>
                  <a:cubicBezTo>
                    <a:pt x="282" y="495"/>
                    <a:pt x="218" y="248"/>
                    <a:pt x="172" y="149"/>
                  </a:cubicBezTo>
                  <a:cubicBezTo>
                    <a:pt x="126" y="50"/>
                    <a:pt x="58" y="36"/>
                    <a:pt x="34" y="23"/>
                  </a:cubicBezTo>
                  <a:cubicBezTo>
                    <a:pt x="10" y="10"/>
                    <a:pt x="0" y="0"/>
                    <a:pt x="26" y="7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6441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11" name="未知"/>
            <p:cNvSpPr>
              <a:spLocks/>
            </p:cNvSpPr>
            <p:nvPr userDrawn="1"/>
          </p:nvSpPr>
          <p:spPr bwMode="auto">
            <a:xfrm>
              <a:off x="400" y="1322"/>
              <a:ext cx="573" cy="1290"/>
            </a:xfrm>
            <a:custGeom>
              <a:avLst/>
              <a:gdLst/>
              <a:ahLst/>
              <a:cxnLst>
                <a:cxn ang="0">
                  <a:pos x="2" y="129"/>
                </a:cxn>
                <a:cxn ang="0">
                  <a:pos x="48" y="65"/>
                </a:cxn>
                <a:cxn ang="0">
                  <a:pos x="84" y="522"/>
                </a:cxn>
                <a:cxn ang="0">
                  <a:pos x="241" y="909"/>
                </a:cxn>
                <a:cxn ang="0">
                  <a:pos x="396" y="1106"/>
                </a:cxn>
                <a:cxn ang="0">
                  <a:pos x="568" y="1286"/>
                </a:cxn>
                <a:cxn ang="0">
                  <a:pos x="363" y="1130"/>
                </a:cxn>
                <a:cxn ang="0">
                  <a:pos x="183" y="909"/>
                </a:cxn>
                <a:cxn ang="0">
                  <a:pos x="38" y="540"/>
                </a:cxn>
                <a:cxn ang="0">
                  <a:pos x="2" y="129"/>
                </a:cxn>
              </a:cxnLst>
              <a:rect l="0" t="0" r="r" b="b"/>
              <a:pathLst>
                <a:path w="573" h="1290">
                  <a:moveTo>
                    <a:pt x="2" y="129"/>
                  </a:moveTo>
                  <a:cubicBezTo>
                    <a:pt x="4" y="50"/>
                    <a:pt x="34" y="0"/>
                    <a:pt x="48" y="65"/>
                  </a:cubicBezTo>
                  <a:cubicBezTo>
                    <a:pt x="62" y="130"/>
                    <a:pt x="52" y="381"/>
                    <a:pt x="84" y="522"/>
                  </a:cubicBezTo>
                  <a:cubicBezTo>
                    <a:pt x="116" y="663"/>
                    <a:pt x="189" y="812"/>
                    <a:pt x="241" y="909"/>
                  </a:cubicBezTo>
                  <a:cubicBezTo>
                    <a:pt x="293" y="1006"/>
                    <a:pt x="341" y="1043"/>
                    <a:pt x="396" y="1106"/>
                  </a:cubicBezTo>
                  <a:cubicBezTo>
                    <a:pt x="450" y="1169"/>
                    <a:pt x="573" y="1283"/>
                    <a:pt x="568" y="1286"/>
                  </a:cubicBezTo>
                  <a:cubicBezTo>
                    <a:pt x="562" y="1290"/>
                    <a:pt x="428" y="1193"/>
                    <a:pt x="363" y="1130"/>
                  </a:cubicBezTo>
                  <a:cubicBezTo>
                    <a:pt x="299" y="1068"/>
                    <a:pt x="237" y="1007"/>
                    <a:pt x="183" y="909"/>
                  </a:cubicBezTo>
                  <a:cubicBezTo>
                    <a:pt x="129" y="811"/>
                    <a:pt x="68" y="670"/>
                    <a:pt x="38" y="540"/>
                  </a:cubicBezTo>
                  <a:cubicBezTo>
                    <a:pt x="8" y="410"/>
                    <a:pt x="0" y="208"/>
                    <a:pt x="2" y="12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6441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12" name="未知"/>
            <p:cNvSpPr>
              <a:spLocks/>
            </p:cNvSpPr>
            <p:nvPr userDrawn="1"/>
          </p:nvSpPr>
          <p:spPr bwMode="auto">
            <a:xfrm>
              <a:off x="1381" y="118"/>
              <a:ext cx="654" cy="192"/>
            </a:xfrm>
            <a:custGeom>
              <a:avLst/>
              <a:gdLst/>
              <a:ahLst/>
              <a:cxnLst>
                <a:cxn ang="0">
                  <a:pos x="17" y="187"/>
                </a:cxn>
                <a:cxn ang="0">
                  <a:pos x="255" y="41"/>
                </a:cxn>
                <a:cxn ang="0">
                  <a:pos x="456" y="4"/>
                </a:cxn>
                <a:cxn ang="0">
                  <a:pos x="629" y="16"/>
                </a:cxn>
                <a:cxn ang="0">
                  <a:pos x="720" y="61"/>
                </a:cxn>
                <a:cxn ang="0">
                  <a:pos x="565" y="50"/>
                </a:cxn>
                <a:cxn ang="0">
                  <a:pos x="264" y="77"/>
                </a:cxn>
                <a:cxn ang="0">
                  <a:pos x="53" y="196"/>
                </a:cxn>
                <a:cxn ang="0">
                  <a:pos x="17" y="187"/>
                </a:cxn>
              </a:cxnLst>
              <a:rect l="0" t="0" r="r" b="b"/>
              <a:pathLst>
                <a:path w="731" h="214">
                  <a:moveTo>
                    <a:pt x="17" y="187"/>
                  </a:moveTo>
                  <a:cubicBezTo>
                    <a:pt x="0" y="176"/>
                    <a:pt x="182" y="71"/>
                    <a:pt x="255" y="41"/>
                  </a:cubicBezTo>
                  <a:cubicBezTo>
                    <a:pt x="328" y="11"/>
                    <a:pt x="394" y="8"/>
                    <a:pt x="456" y="4"/>
                  </a:cubicBezTo>
                  <a:cubicBezTo>
                    <a:pt x="518" y="0"/>
                    <a:pt x="585" y="7"/>
                    <a:pt x="629" y="16"/>
                  </a:cubicBezTo>
                  <a:cubicBezTo>
                    <a:pt x="673" y="25"/>
                    <a:pt x="731" y="55"/>
                    <a:pt x="720" y="61"/>
                  </a:cubicBezTo>
                  <a:cubicBezTo>
                    <a:pt x="709" y="67"/>
                    <a:pt x="641" y="47"/>
                    <a:pt x="565" y="50"/>
                  </a:cubicBezTo>
                  <a:cubicBezTo>
                    <a:pt x="489" y="53"/>
                    <a:pt x="349" y="53"/>
                    <a:pt x="264" y="77"/>
                  </a:cubicBezTo>
                  <a:cubicBezTo>
                    <a:pt x="179" y="101"/>
                    <a:pt x="94" y="178"/>
                    <a:pt x="53" y="196"/>
                  </a:cubicBezTo>
                  <a:cubicBezTo>
                    <a:pt x="12" y="214"/>
                    <a:pt x="24" y="189"/>
                    <a:pt x="17" y="18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6441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13" name="未知"/>
            <p:cNvSpPr>
              <a:spLocks/>
            </p:cNvSpPr>
            <p:nvPr userDrawn="1"/>
          </p:nvSpPr>
          <p:spPr bwMode="auto">
            <a:xfrm>
              <a:off x="1533" y="386"/>
              <a:ext cx="502" cy="8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4" y="37"/>
                </a:cxn>
                <a:cxn ang="0">
                  <a:pos x="311" y="18"/>
                </a:cxn>
                <a:cxn ang="0">
                  <a:pos x="530" y="37"/>
                </a:cxn>
                <a:cxn ang="0">
                  <a:pos x="512" y="73"/>
                </a:cxn>
                <a:cxn ang="0">
                  <a:pos x="293" y="55"/>
                </a:cxn>
                <a:cxn ang="0">
                  <a:pos x="37" y="91"/>
                </a:cxn>
              </a:cxnLst>
              <a:rect l="0" t="0" r="r" b="b"/>
              <a:pathLst>
                <a:path w="563" h="91">
                  <a:moveTo>
                    <a:pt x="0" y="0"/>
                  </a:moveTo>
                  <a:cubicBezTo>
                    <a:pt x="11" y="6"/>
                    <a:pt x="12" y="34"/>
                    <a:pt x="64" y="37"/>
                  </a:cubicBezTo>
                  <a:cubicBezTo>
                    <a:pt x="116" y="40"/>
                    <a:pt x="233" y="18"/>
                    <a:pt x="311" y="18"/>
                  </a:cubicBezTo>
                  <a:cubicBezTo>
                    <a:pt x="389" y="18"/>
                    <a:pt x="497" y="28"/>
                    <a:pt x="530" y="37"/>
                  </a:cubicBezTo>
                  <a:cubicBezTo>
                    <a:pt x="563" y="46"/>
                    <a:pt x="551" y="70"/>
                    <a:pt x="512" y="73"/>
                  </a:cubicBezTo>
                  <a:cubicBezTo>
                    <a:pt x="473" y="76"/>
                    <a:pt x="372" y="52"/>
                    <a:pt x="293" y="55"/>
                  </a:cubicBezTo>
                  <a:cubicBezTo>
                    <a:pt x="214" y="58"/>
                    <a:pt x="90" y="84"/>
                    <a:pt x="37" y="91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6441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14" name="未知"/>
            <p:cNvSpPr>
              <a:spLocks/>
            </p:cNvSpPr>
            <p:nvPr userDrawn="1"/>
          </p:nvSpPr>
          <p:spPr bwMode="auto">
            <a:xfrm>
              <a:off x="1254" y="0"/>
              <a:ext cx="204" cy="247"/>
            </a:xfrm>
            <a:custGeom>
              <a:avLst/>
              <a:gdLst/>
              <a:ahLst/>
              <a:cxnLst>
                <a:cxn ang="0">
                  <a:pos x="0" y="276"/>
                </a:cxn>
                <a:cxn ang="0">
                  <a:pos x="156" y="38"/>
                </a:cxn>
                <a:cxn ang="0">
                  <a:pos x="211" y="47"/>
                </a:cxn>
                <a:cxn ang="0">
                  <a:pos x="52" y="268"/>
                </a:cxn>
              </a:cxnLst>
              <a:rect l="0" t="0" r="r" b="b"/>
              <a:pathLst>
                <a:path w="228" h="276">
                  <a:moveTo>
                    <a:pt x="0" y="276"/>
                  </a:moveTo>
                  <a:cubicBezTo>
                    <a:pt x="26" y="236"/>
                    <a:pt x="121" y="76"/>
                    <a:pt x="156" y="38"/>
                  </a:cubicBezTo>
                  <a:cubicBezTo>
                    <a:pt x="191" y="0"/>
                    <a:pt x="228" y="9"/>
                    <a:pt x="211" y="47"/>
                  </a:cubicBezTo>
                  <a:cubicBezTo>
                    <a:pt x="194" y="85"/>
                    <a:pt x="85" y="222"/>
                    <a:pt x="52" y="268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6441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15" name="未知"/>
            <p:cNvSpPr>
              <a:spLocks/>
            </p:cNvSpPr>
            <p:nvPr userDrawn="1"/>
          </p:nvSpPr>
          <p:spPr bwMode="auto">
            <a:xfrm>
              <a:off x="1065" y="25"/>
              <a:ext cx="67" cy="297"/>
            </a:xfrm>
            <a:custGeom>
              <a:avLst/>
              <a:gdLst/>
              <a:ahLst/>
              <a:cxnLst>
                <a:cxn ang="0">
                  <a:pos x="1" y="46"/>
                </a:cxn>
                <a:cxn ang="0">
                  <a:pos x="36" y="285"/>
                </a:cxn>
                <a:cxn ang="0">
                  <a:pos x="74" y="266"/>
                </a:cxn>
                <a:cxn ang="0">
                  <a:pos x="28" y="37"/>
                </a:cxn>
                <a:cxn ang="0">
                  <a:pos x="1" y="46"/>
                </a:cxn>
              </a:cxnLst>
              <a:rect l="0" t="0" r="r" b="b"/>
              <a:pathLst>
                <a:path w="75" h="320">
                  <a:moveTo>
                    <a:pt x="1" y="46"/>
                  </a:moveTo>
                  <a:cubicBezTo>
                    <a:pt x="2" y="87"/>
                    <a:pt x="24" y="248"/>
                    <a:pt x="36" y="285"/>
                  </a:cubicBezTo>
                  <a:cubicBezTo>
                    <a:pt x="50" y="320"/>
                    <a:pt x="75" y="307"/>
                    <a:pt x="74" y="266"/>
                  </a:cubicBezTo>
                  <a:cubicBezTo>
                    <a:pt x="73" y="225"/>
                    <a:pt x="40" y="74"/>
                    <a:pt x="28" y="37"/>
                  </a:cubicBezTo>
                  <a:cubicBezTo>
                    <a:pt x="16" y="0"/>
                    <a:pt x="0" y="5"/>
                    <a:pt x="1" y="4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6441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16" name="未知"/>
            <p:cNvSpPr>
              <a:spLocks/>
            </p:cNvSpPr>
            <p:nvPr userDrawn="1"/>
          </p:nvSpPr>
          <p:spPr bwMode="auto">
            <a:xfrm>
              <a:off x="530" y="846"/>
              <a:ext cx="1687" cy="607"/>
            </a:xfrm>
            <a:custGeom>
              <a:avLst/>
              <a:gdLst/>
              <a:ahLst/>
              <a:cxnLst>
                <a:cxn ang="0">
                  <a:pos x="95" y="511"/>
                </a:cxn>
                <a:cxn ang="0">
                  <a:pos x="406" y="594"/>
                </a:cxn>
                <a:cxn ang="0">
                  <a:pos x="936" y="575"/>
                </a:cxn>
                <a:cxn ang="0">
                  <a:pos x="1430" y="392"/>
                </a:cxn>
                <a:cxn ang="0">
                  <a:pos x="1812" y="49"/>
                </a:cxn>
                <a:cxn ang="0">
                  <a:pos x="1858" y="95"/>
                </a:cxn>
                <a:cxn ang="0">
                  <a:pos x="1812" y="140"/>
                </a:cxn>
                <a:cxn ang="0">
                  <a:pos x="1449" y="458"/>
                </a:cxn>
                <a:cxn ang="0">
                  <a:pos x="964" y="639"/>
                </a:cxn>
                <a:cxn ang="0">
                  <a:pos x="406" y="666"/>
                </a:cxn>
                <a:cxn ang="0">
                  <a:pos x="59" y="575"/>
                </a:cxn>
                <a:cxn ang="0">
                  <a:pos x="49" y="548"/>
                </a:cxn>
              </a:cxnLst>
              <a:rect l="0" t="0" r="r" b="b"/>
              <a:pathLst>
                <a:path w="1883" h="677">
                  <a:moveTo>
                    <a:pt x="95" y="511"/>
                  </a:moveTo>
                  <a:cubicBezTo>
                    <a:pt x="145" y="525"/>
                    <a:pt x="266" y="583"/>
                    <a:pt x="406" y="594"/>
                  </a:cubicBezTo>
                  <a:cubicBezTo>
                    <a:pt x="546" y="605"/>
                    <a:pt x="765" y="609"/>
                    <a:pt x="936" y="575"/>
                  </a:cubicBezTo>
                  <a:cubicBezTo>
                    <a:pt x="1107" y="541"/>
                    <a:pt x="1284" y="480"/>
                    <a:pt x="1430" y="392"/>
                  </a:cubicBezTo>
                  <a:cubicBezTo>
                    <a:pt x="1576" y="304"/>
                    <a:pt x="1741" y="98"/>
                    <a:pt x="1812" y="49"/>
                  </a:cubicBezTo>
                  <a:cubicBezTo>
                    <a:pt x="1883" y="0"/>
                    <a:pt x="1858" y="80"/>
                    <a:pt x="1858" y="95"/>
                  </a:cubicBezTo>
                  <a:cubicBezTo>
                    <a:pt x="1858" y="110"/>
                    <a:pt x="1880" y="79"/>
                    <a:pt x="1812" y="140"/>
                  </a:cubicBezTo>
                  <a:cubicBezTo>
                    <a:pt x="1744" y="201"/>
                    <a:pt x="1590" y="375"/>
                    <a:pt x="1449" y="458"/>
                  </a:cubicBezTo>
                  <a:cubicBezTo>
                    <a:pt x="1308" y="541"/>
                    <a:pt x="1138" y="604"/>
                    <a:pt x="964" y="639"/>
                  </a:cubicBezTo>
                  <a:cubicBezTo>
                    <a:pt x="790" y="674"/>
                    <a:pt x="557" y="677"/>
                    <a:pt x="406" y="666"/>
                  </a:cubicBezTo>
                  <a:cubicBezTo>
                    <a:pt x="255" y="655"/>
                    <a:pt x="118" y="595"/>
                    <a:pt x="59" y="575"/>
                  </a:cubicBezTo>
                  <a:cubicBezTo>
                    <a:pt x="0" y="555"/>
                    <a:pt x="51" y="554"/>
                    <a:pt x="49" y="548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6441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17" name="未知"/>
            <p:cNvSpPr>
              <a:spLocks/>
            </p:cNvSpPr>
            <p:nvPr userDrawn="1"/>
          </p:nvSpPr>
          <p:spPr bwMode="auto">
            <a:xfrm>
              <a:off x="109" y="984"/>
              <a:ext cx="2580" cy="1099"/>
            </a:xfrm>
            <a:custGeom>
              <a:avLst/>
              <a:gdLst/>
              <a:ahLst/>
              <a:cxnLst>
                <a:cxn ang="0">
                  <a:pos x="53" y="779"/>
                </a:cxn>
                <a:cxn ang="0">
                  <a:pos x="62" y="788"/>
                </a:cxn>
                <a:cxn ang="0">
                  <a:pos x="428" y="1062"/>
                </a:cxn>
                <a:cxn ang="0">
                  <a:pos x="931" y="1153"/>
                </a:cxn>
                <a:cxn ang="0">
                  <a:pos x="1534" y="1126"/>
                </a:cxn>
                <a:cxn ang="0">
                  <a:pos x="2147" y="907"/>
                </a:cxn>
                <a:cxn ang="0">
                  <a:pos x="2600" y="532"/>
                </a:cxn>
                <a:cxn ang="0">
                  <a:pos x="2833" y="65"/>
                </a:cxn>
                <a:cxn ang="0">
                  <a:pos x="2860" y="139"/>
                </a:cxn>
                <a:cxn ang="0">
                  <a:pos x="2787" y="340"/>
                </a:cxn>
                <a:cxn ang="0">
                  <a:pos x="2600" y="622"/>
                </a:cxn>
                <a:cxn ang="0">
                  <a:pos x="2146" y="985"/>
                </a:cxn>
                <a:cxn ang="0">
                  <a:pos x="1553" y="1181"/>
                </a:cxn>
                <a:cxn ang="0">
                  <a:pos x="949" y="1217"/>
                </a:cxn>
                <a:cxn ang="0">
                  <a:pos x="437" y="1126"/>
                </a:cxn>
                <a:cxn ang="0">
                  <a:pos x="145" y="943"/>
                </a:cxn>
                <a:cxn ang="0">
                  <a:pos x="53" y="779"/>
                </a:cxn>
              </a:cxnLst>
              <a:rect l="0" t="0" r="r" b="b"/>
              <a:pathLst>
                <a:path w="2876" h="1226">
                  <a:moveTo>
                    <a:pt x="53" y="779"/>
                  </a:moveTo>
                  <a:cubicBezTo>
                    <a:pt x="1" y="724"/>
                    <a:pt x="0" y="741"/>
                    <a:pt x="62" y="788"/>
                  </a:cubicBezTo>
                  <a:cubicBezTo>
                    <a:pt x="124" y="835"/>
                    <a:pt x="283" y="1001"/>
                    <a:pt x="428" y="1062"/>
                  </a:cubicBezTo>
                  <a:cubicBezTo>
                    <a:pt x="573" y="1123"/>
                    <a:pt x="747" y="1142"/>
                    <a:pt x="931" y="1153"/>
                  </a:cubicBezTo>
                  <a:cubicBezTo>
                    <a:pt x="1115" y="1164"/>
                    <a:pt x="1331" y="1167"/>
                    <a:pt x="1534" y="1126"/>
                  </a:cubicBezTo>
                  <a:cubicBezTo>
                    <a:pt x="1737" y="1085"/>
                    <a:pt x="1969" y="1006"/>
                    <a:pt x="2147" y="907"/>
                  </a:cubicBezTo>
                  <a:cubicBezTo>
                    <a:pt x="2325" y="808"/>
                    <a:pt x="2486" y="672"/>
                    <a:pt x="2600" y="532"/>
                  </a:cubicBezTo>
                  <a:cubicBezTo>
                    <a:pt x="2714" y="392"/>
                    <a:pt x="2790" y="130"/>
                    <a:pt x="2833" y="65"/>
                  </a:cubicBezTo>
                  <a:cubicBezTo>
                    <a:pt x="2876" y="0"/>
                    <a:pt x="2868" y="93"/>
                    <a:pt x="2860" y="139"/>
                  </a:cubicBezTo>
                  <a:cubicBezTo>
                    <a:pt x="2852" y="185"/>
                    <a:pt x="2830" y="260"/>
                    <a:pt x="2787" y="340"/>
                  </a:cubicBezTo>
                  <a:cubicBezTo>
                    <a:pt x="2744" y="420"/>
                    <a:pt x="2707" y="515"/>
                    <a:pt x="2600" y="622"/>
                  </a:cubicBezTo>
                  <a:cubicBezTo>
                    <a:pt x="2493" y="729"/>
                    <a:pt x="2320" y="892"/>
                    <a:pt x="2146" y="985"/>
                  </a:cubicBezTo>
                  <a:cubicBezTo>
                    <a:pt x="1972" y="1078"/>
                    <a:pt x="1752" y="1142"/>
                    <a:pt x="1553" y="1181"/>
                  </a:cubicBezTo>
                  <a:cubicBezTo>
                    <a:pt x="1354" y="1220"/>
                    <a:pt x="1135" y="1226"/>
                    <a:pt x="949" y="1217"/>
                  </a:cubicBezTo>
                  <a:cubicBezTo>
                    <a:pt x="763" y="1208"/>
                    <a:pt x="571" y="1172"/>
                    <a:pt x="437" y="1126"/>
                  </a:cubicBezTo>
                  <a:cubicBezTo>
                    <a:pt x="303" y="1080"/>
                    <a:pt x="209" y="1001"/>
                    <a:pt x="145" y="943"/>
                  </a:cubicBezTo>
                  <a:cubicBezTo>
                    <a:pt x="81" y="885"/>
                    <a:pt x="72" y="813"/>
                    <a:pt x="53" y="77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6441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18" name="未知"/>
            <p:cNvSpPr>
              <a:spLocks/>
            </p:cNvSpPr>
            <p:nvPr userDrawn="1"/>
          </p:nvSpPr>
          <p:spPr bwMode="auto">
            <a:xfrm>
              <a:off x="684" y="1813"/>
              <a:ext cx="1959" cy="706"/>
            </a:xfrm>
            <a:custGeom>
              <a:avLst/>
              <a:gdLst/>
              <a:ahLst/>
              <a:cxnLst>
                <a:cxn ang="0">
                  <a:pos x="7" y="650"/>
                </a:cxn>
                <a:cxn ang="0">
                  <a:pos x="143" y="695"/>
                </a:cxn>
                <a:cxn ang="0">
                  <a:pos x="572" y="722"/>
                </a:cxn>
                <a:cxn ang="0">
                  <a:pos x="993" y="676"/>
                </a:cxn>
                <a:cxn ang="0">
                  <a:pos x="1532" y="484"/>
                </a:cxn>
                <a:cxn ang="0">
                  <a:pos x="1925" y="219"/>
                </a:cxn>
                <a:cxn ang="0">
                  <a:pos x="2163" y="9"/>
                </a:cxn>
                <a:cxn ang="0">
                  <a:pos x="2081" y="164"/>
                </a:cxn>
                <a:cxn ang="0">
                  <a:pos x="1898" y="320"/>
                </a:cxn>
                <a:cxn ang="0">
                  <a:pos x="1514" y="558"/>
                </a:cxn>
                <a:cxn ang="0">
                  <a:pos x="1039" y="731"/>
                </a:cxn>
                <a:cxn ang="0">
                  <a:pos x="591" y="786"/>
                </a:cxn>
                <a:cxn ang="0">
                  <a:pos x="98" y="741"/>
                </a:cxn>
                <a:cxn ang="0">
                  <a:pos x="7" y="650"/>
                </a:cxn>
              </a:cxnLst>
              <a:rect l="0" t="0" r="r" b="b"/>
              <a:pathLst>
                <a:path w="2189" h="788">
                  <a:moveTo>
                    <a:pt x="7" y="650"/>
                  </a:moveTo>
                  <a:cubicBezTo>
                    <a:pt x="14" y="642"/>
                    <a:pt x="49" y="683"/>
                    <a:pt x="143" y="695"/>
                  </a:cubicBezTo>
                  <a:cubicBezTo>
                    <a:pt x="237" y="707"/>
                    <a:pt x="430" y="725"/>
                    <a:pt x="572" y="722"/>
                  </a:cubicBezTo>
                  <a:cubicBezTo>
                    <a:pt x="714" y="719"/>
                    <a:pt x="833" y="716"/>
                    <a:pt x="993" y="676"/>
                  </a:cubicBezTo>
                  <a:cubicBezTo>
                    <a:pt x="1153" y="636"/>
                    <a:pt x="1377" y="560"/>
                    <a:pt x="1532" y="484"/>
                  </a:cubicBezTo>
                  <a:cubicBezTo>
                    <a:pt x="1687" y="408"/>
                    <a:pt x="1820" y="298"/>
                    <a:pt x="1925" y="219"/>
                  </a:cubicBezTo>
                  <a:cubicBezTo>
                    <a:pt x="2030" y="140"/>
                    <a:pt x="2137" y="18"/>
                    <a:pt x="2163" y="9"/>
                  </a:cubicBezTo>
                  <a:cubicBezTo>
                    <a:pt x="2189" y="0"/>
                    <a:pt x="2125" y="112"/>
                    <a:pt x="2081" y="164"/>
                  </a:cubicBezTo>
                  <a:cubicBezTo>
                    <a:pt x="2037" y="216"/>
                    <a:pt x="1992" y="254"/>
                    <a:pt x="1898" y="320"/>
                  </a:cubicBezTo>
                  <a:cubicBezTo>
                    <a:pt x="1804" y="386"/>
                    <a:pt x="1657" y="489"/>
                    <a:pt x="1514" y="558"/>
                  </a:cubicBezTo>
                  <a:cubicBezTo>
                    <a:pt x="1371" y="627"/>
                    <a:pt x="1193" y="693"/>
                    <a:pt x="1039" y="731"/>
                  </a:cubicBezTo>
                  <a:cubicBezTo>
                    <a:pt x="885" y="769"/>
                    <a:pt x="748" y="784"/>
                    <a:pt x="591" y="786"/>
                  </a:cubicBezTo>
                  <a:cubicBezTo>
                    <a:pt x="434" y="788"/>
                    <a:pt x="195" y="764"/>
                    <a:pt x="98" y="741"/>
                  </a:cubicBezTo>
                  <a:cubicBezTo>
                    <a:pt x="1" y="718"/>
                    <a:pt x="0" y="658"/>
                    <a:pt x="7" y="65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6441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19" name="未知"/>
            <p:cNvSpPr>
              <a:spLocks/>
            </p:cNvSpPr>
            <p:nvPr userDrawn="1"/>
          </p:nvSpPr>
          <p:spPr bwMode="auto">
            <a:xfrm>
              <a:off x="1409" y="199"/>
              <a:ext cx="1280" cy="1017"/>
            </a:xfrm>
            <a:custGeom>
              <a:avLst/>
              <a:gdLst/>
              <a:ahLst/>
              <a:cxnLst>
                <a:cxn ang="0">
                  <a:pos x="287" y="318"/>
                </a:cxn>
                <a:cxn ang="0">
                  <a:pos x="259" y="294"/>
                </a:cxn>
                <a:cxn ang="0">
                  <a:pos x="214" y="384"/>
                </a:cxn>
                <a:cxn ang="0">
                  <a:pos x="121" y="423"/>
                </a:cxn>
                <a:cxn ang="0">
                  <a:pos x="79" y="387"/>
                </a:cxn>
                <a:cxn ang="0">
                  <a:pos x="46" y="420"/>
                </a:cxn>
                <a:cxn ang="0">
                  <a:pos x="15" y="454"/>
                </a:cxn>
                <a:cxn ang="0">
                  <a:pos x="151" y="454"/>
                </a:cxn>
                <a:cxn ang="0">
                  <a:pos x="46" y="561"/>
                </a:cxn>
                <a:cxn ang="0">
                  <a:pos x="7" y="654"/>
                </a:cxn>
                <a:cxn ang="0">
                  <a:pos x="46" y="753"/>
                </a:cxn>
                <a:cxn ang="0">
                  <a:pos x="85" y="795"/>
                </a:cxn>
                <a:cxn ang="0">
                  <a:pos x="16" y="822"/>
                </a:cxn>
                <a:cxn ang="0">
                  <a:pos x="196" y="801"/>
                </a:cxn>
                <a:cxn ang="0">
                  <a:pos x="82" y="1068"/>
                </a:cxn>
                <a:cxn ang="0">
                  <a:pos x="118" y="1101"/>
                </a:cxn>
                <a:cxn ang="0">
                  <a:pos x="241" y="862"/>
                </a:cxn>
                <a:cxn ang="0">
                  <a:pos x="295" y="816"/>
                </a:cxn>
                <a:cxn ang="0">
                  <a:pos x="250" y="732"/>
                </a:cxn>
                <a:cxn ang="0">
                  <a:pos x="287" y="771"/>
                </a:cxn>
                <a:cxn ang="0">
                  <a:pos x="610" y="696"/>
                </a:cxn>
                <a:cxn ang="0">
                  <a:pos x="820" y="810"/>
                </a:cxn>
                <a:cxn ang="0">
                  <a:pos x="967" y="998"/>
                </a:cxn>
                <a:cxn ang="0">
                  <a:pos x="997" y="963"/>
                </a:cxn>
                <a:cxn ang="0">
                  <a:pos x="1348" y="1029"/>
                </a:cxn>
                <a:cxn ang="0">
                  <a:pos x="1300" y="960"/>
                </a:cxn>
                <a:cxn ang="0">
                  <a:pos x="1336" y="785"/>
                </a:cxn>
                <a:cxn ang="0">
                  <a:pos x="1162" y="456"/>
                </a:cxn>
                <a:cxn ang="0">
                  <a:pos x="1007" y="227"/>
                </a:cxn>
                <a:cxn ang="0">
                  <a:pos x="860" y="99"/>
                </a:cxn>
                <a:cxn ang="0">
                  <a:pos x="664" y="0"/>
                </a:cxn>
                <a:cxn ang="0">
                  <a:pos x="695" y="91"/>
                </a:cxn>
                <a:cxn ang="0">
                  <a:pos x="520" y="15"/>
                </a:cxn>
                <a:cxn ang="0">
                  <a:pos x="469" y="93"/>
                </a:cxn>
                <a:cxn ang="0">
                  <a:pos x="430" y="189"/>
                </a:cxn>
                <a:cxn ang="0">
                  <a:pos x="712" y="234"/>
                </a:cxn>
                <a:cxn ang="0">
                  <a:pos x="634" y="342"/>
                </a:cxn>
                <a:cxn ang="0">
                  <a:pos x="565" y="363"/>
                </a:cxn>
                <a:cxn ang="0">
                  <a:pos x="423" y="318"/>
                </a:cxn>
                <a:cxn ang="0">
                  <a:pos x="283" y="234"/>
                </a:cxn>
              </a:cxnLst>
              <a:rect l="0" t="0" r="r" b="b"/>
              <a:pathLst>
                <a:path w="1421" h="1134">
                  <a:moveTo>
                    <a:pt x="287" y="273"/>
                  </a:moveTo>
                  <a:lnTo>
                    <a:pt x="287" y="318"/>
                  </a:lnTo>
                  <a:lnTo>
                    <a:pt x="253" y="336"/>
                  </a:lnTo>
                  <a:lnTo>
                    <a:pt x="259" y="294"/>
                  </a:lnTo>
                  <a:lnTo>
                    <a:pt x="223" y="318"/>
                  </a:lnTo>
                  <a:lnTo>
                    <a:pt x="214" y="384"/>
                  </a:lnTo>
                  <a:lnTo>
                    <a:pt x="154" y="396"/>
                  </a:lnTo>
                  <a:lnTo>
                    <a:pt x="121" y="423"/>
                  </a:lnTo>
                  <a:lnTo>
                    <a:pt x="85" y="423"/>
                  </a:lnTo>
                  <a:lnTo>
                    <a:pt x="79" y="387"/>
                  </a:lnTo>
                  <a:lnTo>
                    <a:pt x="46" y="387"/>
                  </a:lnTo>
                  <a:lnTo>
                    <a:pt x="46" y="420"/>
                  </a:lnTo>
                  <a:lnTo>
                    <a:pt x="13" y="426"/>
                  </a:lnTo>
                  <a:lnTo>
                    <a:pt x="15" y="454"/>
                  </a:lnTo>
                  <a:lnTo>
                    <a:pt x="60" y="454"/>
                  </a:lnTo>
                  <a:lnTo>
                    <a:pt x="151" y="454"/>
                  </a:lnTo>
                  <a:lnTo>
                    <a:pt x="105" y="545"/>
                  </a:lnTo>
                  <a:lnTo>
                    <a:pt x="46" y="561"/>
                  </a:lnTo>
                  <a:cubicBezTo>
                    <a:pt x="30" y="571"/>
                    <a:pt x="16" y="588"/>
                    <a:pt x="10" y="603"/>
                  </a:cubicBezTo>
                  <a:cubicBezTo>
                    <a:pt x="4" y="618"/>
                    <a:pt x="0" y="639"/>
                    <a:pt x="7" y="654"/>
                  </a:cubicBezTo>
                  <a:lnTo>
                    <a:pt x="49" y="693"/>
                  </a:lnTo>
                  <a:lnTo>
                    <a:pt x="46" y="753"/>
                  </a:lnTo>
                  <a:lnTo>
                    <a:pt x="76" y="762"/>
                  </a:lnTo>
                  <a:lnTo>
                    <a:pt x="85" y="795"/>
                  </a:lnTo>
                  <a:lnTo>
                    <a:pt x="46" y="792"/>
                  </a:lnTo>
                  <a:lnTo>
                    <a:pt x="16" y="822"/>
                  </a:lnTo>
                  <a:lnTo>
                    <a:pt x="121" y="837"/>
                  </a:lnTo>
                  <a:lnTo>
                    <a:pt x="196" y="801"/>
                  </a:lnTo>
                  <a:lnTo>
                    <a:pt x="166" y="975"/>
                  </a:lnTo>
                  <a:lnTo>
                    <a:pt x="82" y="1068"/>
                  </a:lnTo>
                  <a:cubicBezTo>
                    <a:pt x="65" y="1093"/>
                    <a:pt x="49" y="1116"/>
                    <a:pt x="67" y="1125"/>
                  </a:cubicBezTo>
                  <a:cubicBezTo>
                    <a:pt x="85" y="1134"/>
                    <a:pt x="101" y="1124"/>
                    <a:pt x="118" y="1101"/>
                  </a:cubicBezTo>
                  <a:lnTo>
                    <a:pt x="193" y="957"/>
                  </a:lnTo>
                  <a:lnTo>
                    <a:pt x="241" y="862"/>
                  </a:lnTo>
                  <a:lnTo>
                    <a:pt x="287" y="862"/>
                  </a:lnTo>
                  <a:lnTo>
                    <a:pt x="295" y="816"/>
                  </a:lnTo>
                  <a:lnTo>
                    <a:pt x="256" y="792"/>
                  </a:lnTo>
                  <a:lnTo>
                    <a:pt x="250" y="732"/>
                  </a:lnTo>
                  <a:lnTo>
                    <a:pt x="287" y="726"/>
                  </a:lnTo>
                  <a:lnTo>
                    <a:pt x="287" y="771"/>
                  </a:lnTo>
                  <a:lnTo>
                    <a:pt x="400" y="696"/>
                  </a:lnTo>
                  <a:cubicBezTo>
                    <a:pt x="454" y="684"/>
                    <a:pt x="550" y="687"/>
                    <a:pt x="610" y="696"/>
                  </a:cubicBezTo>
                  <a:cubicBezTo>
                    <a:pt x="670" y="705"/>
                    <a:pt x="728" y="734"/>
                    <a:pt x="763" y="753"/>
                  </a:cubicBezTo>
                  <a:cubicBezTo>
                    <a:pt x="798" y="772"/>
                    <a:pt x="801" y="784"/>
                    <a:pt x="820" y="810"/>
                  </a:cubicBezTo>
                  <a:lnTo>
                    <a:pt x="877" y="908"/>
                  </a:lnTo>
                  <a:lnTo>
                    <a:pt x="967" y="998"/>
                  </a:lnTo>
                  <a:lnTo>
                    <a:pt x="925" y="906"/>
                  </a:lnTo>
                  <a:cubicBezTo>
                    <a:pt x="930" y="900"/>
                    <a:pt x="904" y="939"/>
                    <a:pt x="997" y="963"/>
                  </a:cubicBezTo>
                  <a:cubicBezTo>
                    <a:pt x="1090" y="987"/>
                    <a:pt x="1170" y="1000"/>
                    <a:pt x="1228" y="1011"/>
                  </a:cubicBezTo>
                  <a:lnTo>
                    <a:pt x="1348" y="1029"/>
                  </a:lnTo>
                  <a:lnTo>
                    <a:pt x="1375" y="998"/>
                  </a:lnTo>
                  <a:lnTo>
                    <a:pt x="1300" y="960"/>
                  </a:lnTo>
                  <a:lnTo>
                    <a:pt x="1421" y="953"/>
                  </a:lnTo>
                  <a:lnTo>
                    <a:pt x="1336" y="785"/>
                  </a:lnTo>
                  <a:cubicBezTo>
                    <a:pt x="1307" y="722"/>
                    <a:pt x="1273" y="630"/>
                    <a:pt x="1244" y="575"/>
                  </a:cubicBezTo>
                  <a:cubicBezTo>
                    <a:pt x="1166" y="463"/>
                    <a:pt x="1188" y="486"/>
                    <a:pt x="1162" y="456"/>
                  </a:cubicBezTo>
                  <a:lnTo>
                    <a:pt x="1107" y="383"/>
                  </a:lnTo>
                  <a:lnTo>
                    <a:pt x="1007" y="227"/>
                  </a:lnTo>
                  <a:lnTo>
                    <a:pt x="924" y="154"/>
                  </a:lnTo>
                  <a:lnTo>
                    <a:pt x="860" y="99"/>
                  </a:lnTo>
                  <a:lnTo>
                    <a:pt x="709" y="0"/>
                  </a:lnTo>
                  <a:lnTo>
                    <a:pt x="664" y="0"/>
                  </a:lnTo>
                  <a:lnTo>
                    <a:pt x="730" y="81"/>
                  </a:lnTo>
                  <a:lnTo>
                    <a:pt x="695" y="91"/>
                  </a:lnTo>
                  <a:lnTo>
                    <a:pt x="634" y="24"/>
                  </a:lnTo>
                  <a:lnTo>
                    <a:pt x="520" y="15"/>
                  </a:lnTo>
                  <a:lnTo>
                    <a:pt x="493" y="51"/>
                  </a:lnTo>
                  <a:lnTo>
                    <a:pt x="469" y="93"/>
                  </a:lnTo>
                  <a:lnTo>
                    <a:pt x="436" y="153"/>
                  </a:lnTo>
                  <a:lnTo>
                    <a:pt x="430" y="189"/>
                  </a:lnTo>
                  <a:lnTo>
                    <a:pt x="706" y="186"/>
                  </a:lnTo>
                  <a:lnTo>
                    <a:pt x="712" y="234"/>
                  </a:lnTo>
                  <a:lnTo>
                    <a:pt x="628" y="291"/>
                  </a:lnTo>
                  <a:lnTo>
                    <a:pt x="634" y="342"/>
                  </a:lnTo>
                  <a:lnTo>
                    <a:pt x="574" y="399"/>
                  </a:lnTo>
                  <a:lnTo>
                    <a:pt x="565" y="363"/>
                  </a:lnTo>
                  <a:lnTo>
                    <a:pt x="505" y="366"/>
                  </a:lnTo>
                  <a:cubicBezTo>
                    <a:pt x="481" y="359"/>
                    <a:pt x="448" y="339"/>
                    <a:pt x="423" y="318"/>
                  </a:cubicBezTo>
                  <a:lnTo>
                    <a:pt x="355" y="243"/>
                  </a:lnTo>
                  <a:lnTo>
                    <a:pt x="283" y="234"/>
                  </a:lnTo>
                  <a:lnTo>
                    <a:pt x="287" y="318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6441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20" name="未知"/>
            <p:cNvSpPr>
              <a:spLocks/>
            </p:cNvSpPr>
            <p:nvPr userDrawn="1"/>
          </p:nvSpPr>
          <p:spPr bwMode="auto">
            <a:xfrm>
              <a:off x="1619" y="207"/>
              <a:ext cx="209" cy="188"/>
            </a:xfrm>
            <a:custGeom>
              <a:avLst/>
              <a:gdLst/>
              <a:ahLst/>
              <a:cxnLst>
                <a:cxn ang="0">
                  <a:pos x="18" y="177"/>
                </a:cxn>
                <a:cxn ang="0">
                  <a:pos x="0" y="201"/>
                </a:cxn>
                <a:cxn ang="0">
                  <a:pos x="78" y="210"/>
                </a:cxn>
                <a:cxn ang="0">
                  <a:pos x="132" y="204"/>
                </a:cxn>
                <a:cxn ang="0">
                  <a:pos x="147" y="183"/>
                </a:cxn>
                <a:cxn ang="0">
                  <a:pos x="153" y="111"/>
                </a:cxn>
                <a:cxn ang="0">
                  <a:pos x="233" y="82"/>
                </a:cxn>
                <a:cxn ang="0">
                  <a:pos x="159" y="0"/>
                </a:cxn>
                <a:cxn ang="0">
                  <a:pos x="165" y="48"/>
                </a:cxn>
                <a:cxn ang="0">
                  <a:pos x="123" y="57"/>
                </a:cxn>
                <a:cxn ang="0">
                  <a:pos x="117" y="87"/>
                </a:cxn>
                <a:cxn ang="0">
                  <a:pos x="54" y="78"/>
                </a:cxn>
                <a:cxn ang="0">
                  <a:pos x="57" y="159"/>
                </a:cxn>
                <a:cxn ang="0">
                  <a:pos x="18" y="177"/>
                </a:cxn>
              </a:cxnLst>
              <a:rect l="0" t="0" r="r" b="b"/>
              <a:pathLst>
                <a:path w="233" h="210">
                  <a:moveTo>
                    <a:pt x="18" y="177"/>
                  </a:moveTo>
                  <a:lnTo>
                    <a:pt x="0" y="201"/>
                  </a:lnTo>
                  <a:lnTo>
                    <a:pt x="78" y="210"/>
                  </a:lnTo>
                  <a:lnTo>
                    <a:pt x="132" y="204"/>
                  </a:lnTo>
                  <a:lnTo>
                    <a:pt x="147" y="183"/>
                  </a:lnTo>
                  <a:lnTo>
                    <a:pt x="153" y="111"/>
                  </a:lnTo>
                  <a:lnTo>
                    <a:pt x="233" y="82"/>
                  </a:lnTo>
                  <a:lnTo>
                    <a:pt x="159" y="0"/>
                  </a:lnTo>
                  <a:lnTo>
                    <a:pt x="165" y="48"/>
                  </a:lnTo>
                  <a:lnTo>
                    <a:pt x="123" y="57"/>
                  </a:lnTo>
                  <a:lnTo>
                    <a:pt x="117" y="87"/>
                  </a:lnTo>
                  <a:cubicBezTo>
                    <a:pt x="78" y="99"/>
                    <a:pt x="61" y="65"/>
                    <a:pt x="54" y="78"/>
                  </a:cubicBezTo>
                  <a:lnTo>
                    <a:pt x="57" y="159"/>
                  </a:lnTo>
                  <a:lnTo>
                    <a:pt x="18" y="17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6441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21" name="未知"/>
            <p:cNvSpPr>
              <a:spLocks/>
            </p:cNvSpPr>
            <p:nvPr userDrawn="1"/>
          </p:nvSpPr>
          <p:spPr bwMode="auto">
            <a:xfrm>
              <a:off x="1254" y="155"/>
              <a:ext cx="451" cy="348"/>
            </a:xfrm>
            <a:custGeom>
              <a:avLst/>
              <a:gdLst/>
              <a:ahLst/>
              <a:cxnLst>
                <a:cxn ang="0">
                  <a:pos x="97" y="367"/>
                </a:cxn>
                <a:cxn ang="0">
                  <a:pos x="142" y="367"/>
                </a:cxn>
                <a:cxn ang="0">
                  <a:pos x="231" y="337"/>
                </a:cxn>
                <a:cxn ang="0">
                  <a:pos x="261" y="337"/>
                </a:cxn>
                <a:cxn ang="0">
                  <a:pos x="303" y="340"/>
                </a:cxn>
                <a:cxn ang="0">
                  <a:pos x="324" y="367"/>
                </a:cxn>
                <a:cxn ang="0">
                  <a:pos x="324" y="322"/>
                </a:cxn>
                <a:cxn ang="0">
                  <a:pos x="369" y="276"/>
                </a:cxn>
                <a:cxn ang="0">
                  <a:pos x="414" y="276"/>
                </a:cxn>
                <a:cxn ang="0">
                  <a:pos x="324" y="231"/>
                </a:cxn>
                <a:cxn ang="0">
                  <a:pos x="291" y="277"/>
                </a:cxn>
                <a:cxn ang="0">
                  <a:pos x="188" y="276"/>
                </a:cxn>
                <a:cxn ang="0">
                  <a:pos x="233" y="231"/>
                </a:cxn>
                <a:cxn ang="0">
                  <a:pos x="233" y="185"/>
                </a:cxn>
                <a:cxn ang="0">
                  <a:pos x="278" y="185"/>
                </a:cxn>
                <a:cxn ang="0">
                  <a:pos x="321" y="163"/>
                </a:cxn>
                <a:cxn ang="0">
                  <a:pos x="393" y="202"/>
                </a:cxn>
                <a:cxn ang="0">
                  <a:pos x="438" y="160"/>
                </a:cxn>
                <a:cxn ang="0">
                  <a:pos x="462" y="106"/>
                </a:cxn>
                <a:cxn ang="0">
                  <a:pos x="456" y="82"/>
                </a:cxn>
                <a:cxn ang="0">
                  <a:pos x="504" y="67"/>
                </a:cxn>
                <a:cxn ang="0">
                  <a:pos x="501" y="34"/>
                </a:cxn>
                <a:cxn ang="0">
                  <a:pos x="465" y="10"/>
                </a:cxn>
                <a:cxn ang="0">
                  <a:pos x="354" y="10"/>
                </a:cxn>
                <a:cxn ang="0">
                  <a:pos x="222" y="73"/>
                </a:cxn>
                <a:cxn ang="0">
                  <a:pos x="195" y="103"/>
                </a:cxn>
                <a:cxn ang="0">
                  <a:pos x="147" y="106"/>
                </a:cxn>
                <a:cxn ang="0">
                  <a:pos x="81" y="130"/>
                </a:cxn>
                <a:cxn ang="0">
                  <a:pos x="66" y="148"/>
                </a:cxn>
                <a:cxn ang="0">
                  <a:pos x="52" y="185"/>
                </a:cxn>
                <a:cxn ang="0">
                  <a:pos x="52" y="231"/>
                </a:cxn>
                <a:cxn ang="0">
                  <a:pos x="15" y="241"/>
                </a:cxn>
                <a:cxn ang="0">
                  <a:pos x="15" y="340"/>
                </a:cxn>
                <a:cxn ang="0">
                  <a:pos x="54" y="340"/>
                </a:cxn>
                <a:cxn ang="0">
                  <a:pos x="60" y="298"/>
                </a:cxn>
                <a:cxn ang="0">
                  <a:pos x="147" y="301"/>
                </a:cxn>
                <a:cxn ang="0">
                  <a:pos x="132" y="331"/>
                </a:cxn>
                <a:cxn ang="0">
                  <a:pos x="87" y="337"/>
                </a:cxn>
                <a:cxn ang="0">
                  <a:pos x="97" y="367"/>
                </a:cxn>
              </a:cxnLst>
              <a:rect l="0" t="0" r="r" b="b"/>
              <a:pathLst>
                <a:path w="504" h="388">
                  <a:moveTo>
                    <a:pt x="97" y="367"/>
                  </a:moveTo>
                  <a:lnTo>
                    <a:pt x="142" y="367"/>
                  </a:lnTo>
                  <a:cubicBezTo>
                    <a:pt x="164" y="362"/>
                    <a:pt x="180" y="340"/>
                    <a:pt x="231" y="337"/>
                  </a:cubicBezTo>
                  <a:cubicBezTo>
                    <a:pt x="282" y="334"/>
                    <a:pt x="244" y="337"/>
                    <a:pt x="261" y="337"/>
                  </a:cubicBezTo>
                  <a:lnTo>
                    <a:pt x="303" y="340"/>
                  </a:lnTo>
                  <a:lnTo>
                    <a:pt x="324" y="367"/>
                  </a:lnTo>
                  <a:lnTo>
                    <a:pt x="324" y="322"/>
                  </a:lnTo>
                  <a:lnTo>
                    <a:pt x="369" y="276"/>
                  </a:lnTo>
                  <a:lnTo>
                    <a:pt x="414" y="276"/>
                  </a:lnTo>
                  <a:lnTo>
                    <a:pt x="324" y="231"/>
                  </a:lnTo>
                  <a:lnTo>
                    <a:pt x="291" y="277"/>
                  </a:lnTo>
                  <a:lnTo>
                    <a:pt x="188" y="276"/>
                  </a:lnTo>
                  <a:lnTo>
                    <a:pt x="233" y="231"/>
                  </a:lnTo>
                  <a:lnTo>
                    <a:pt x="233" y="185"/>
                  </a:lnTo>
                  <a:lnTo>
                    <a:pt x="278" y="185"/>
                  </a:lnTo>
                  <a:lnTo>
                    <a:pt x="321" y="163"/>
                  </a:lnTo>
                  <a:lnTo>
                    <a:pt x="393" y="202"/>
                  </a:lnTo>
                  <a:lnTo>
                    <a:pt x="438" y="160"/>
                  </a:lnTo>
                  <a:lnTo>
                    <a:pt x="462" y="106"/>
                  </a:lnTo>
                  <a:lnTo>
                    <a:pt x="456" y="82"/>
                  </a:lnTo>
                  <a:lnTo>
                    <a:pt x="504" y="67"/>
                  </a:lnTo>
                  <a:lnTo>
                    <a:pt x="501" y="34"/>
                  </a:lnTo>
                  <a:lnTo>
                    <a:pt x="465" y="10"/>
                  </a:lnTo>
                  <a:cubicBezTo>
                    <a:pt x="441" y="6"/>
                    <a:pt x="394" y="0"/>
                    <a:pt x="354" y="10"/>
                  </a:cubicBezTo>
                  <a:cubicBezTo>
                    <a:pt x="306" y="13"/>
                    <a:pt x="248" y="56"/>
                    <a:pt x="222" y="73"/>
                  </a:cubicBezTo>
                  <a:lnTo>
                    <a:pt x="195" y="103"/>
                  </a:lnTo>
                  <a:lnTo>
                    <a:pt x="147" y="106"/>
                  </a:lnTo>
                  <a:lnTo>
                    <a:pt x="81" y="130"/>
                  </a:lnTo>
                  <a:cubicBezTo>
                    <a:pt x="68" y="137"/>
                    <a:pt x="71" y="139"/>
                    <a:pt x="66" y="148"/>
                  </a:cubicBezTo>
                  <a:cubicBezTo>
                    <a:pt x="61" y="157"/>
                    <a:pt x="54" y="171"/>
                    <a:pt x="52" y="185"/>
                  </a:cubicBezTo>
                  <a:cubicBezTo>
                    <a:pt x="38" y="210"/>
                    <a:pt x="58" y="222"/>
                    <a:pt x="52" y="231"/>
                  </a:cubicBezTo>
                  <a:lnTo>
                    <a:pt x="15" y="241"/>
                  </a:lnTo>
                  <a:cubicBezTo>
                    <a:pt x="9" y="259"/>
                    <a:pt x="0" y="292"/>
                    <a:pt x="15" y="340"/>
                  </a:cubicBezTo>
                  <a:cubicBezTo>
                    <a:pt x="30" y="388"/>
                    <a:pt x="46" y="347"/>
                    <a:pt x="54" y="340"/>
                  </a:cubicBezTo>
                  <a:lnTo>
                    <a:pt x="60" y="298"/>
                  </a:lnTo>
                  <a:lnTo>
                    <a:pt x="147" y="301"/>
                  </a:lnTo>
                  <a:lnTo>
                    <a:pt x="132" y="331"/>
                  </a:lnTo>
                  <a:lnTo>
                    <a:pt x="87" y="337"/>
                  </a:lnTo>
                  <a:lnTo>
                    <a:pt x="97" y="36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6441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22" name="未知"/>
            <p:cNvSpPr>
              <a:spLocks/>
            </p:cNvSpPr>
            <p:nvPr userDrawn="1"/>
          </p:nvSpPr>
          <p:spPr bwMode="auto">
            <a:xfrm>
              <a:off x="1329" y="70"/>
              <a:ext cx="174" cy="156"/>
            </a:xfrm>
            <a:custGeom>
              <a:avLst/>
              <a:gdLst/>
              <a:ahLst/>
              <a:cxnLst>
                <a:cxn ang="0">
                  <a:pos x="0" y="174"/>
                </a:cxn>
                <a:cxn ang="0">
                  <a:pos x="33" y="135"/>
                </a:cxn>
                <a:cxn ang="0">
                  <a:pos x="105" y="132"/>
                </a:cxn>
                <a:cxn ang="0">
                  <a:pos x="138" y="93"/>
                </a:cxn>
                <a:cxn ang="0">
                  <a:pos x="141" y="69"/>
                </a:cxn>
                <a:cxn ang="0">
                  <a:pos x="194" y="54"/>
                </a:cxn>
                <a:cxn ang="0">
                  <a:pos x="168" y="27"/>
                </a:cxn>
                <a:cxn ang="0">
                  <a:pos x="135" y="30"/>
                </a:cxn>
                <a:cxn ang="0">
                  <a:pos x="99" y="0"/>
                </a:cxn>
                <a:cxn ang="0">
                  <a:pos x="72" y="33"/>
                </a:cxn>
                <a:cxn ang="0">
                  <a:pos x="0" y="87"/>
                </a:cxn>
                <a:cxn ang="0">
                  <a:pos x="0" y="174"/>
                </a:cxn>
              </a:cxnLst>
              <a:rect l="0" t="0" r="r" b="b"/>
              <a:pathLst>
                <a:path w="194" h="174">
                  <a:moveTo>
                    <a:pt x="0" y="174"/>
                  </a:moveTo>
                  <a:lnTo>
                    <a:pt x="33" y="135"/>
                  </a:lnTo>
                  <a:lnTo>
                    <a:pt x="105" y="132"/>
                  </a:lnTo>
                  <a:lnTo>
                    <a:pt x="138" y="93"/>
                  </a:lnTo>
                  <a:lnTo>
                    <a:pt x="141" y="69"/>
                  </a:lnTo>
                  <a:lnTo>
                    <a:pt x="194" y="54"/>
                  </a:lnTo>
                  <a:lnTo>
                    <a:pt x="168" y="27"/>
                  </a:lnTo>
                  <a:lnTo>
                    <a:pt x="135" y="30"/>
                  </a:lnTo>
                  <a:lnTo>
                    <a:pt x="99" y="0"/>
                  </a:lnTo>
                  <a:lnTo>
                    <a:pt x="72" y="33"/>
                  </a:lnTo>
                  <a:lnTo>
                    <a:pt x="0" y="87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6441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23" name="未知"/>
            <p:cNvSpPr>
              <a:spLocks/>
            </p:cNvSpPr>
            <p:nvPr userDrawn="1"/>
          </p:nvSpPr>
          <p:spPr bwMode="auto">
            <a:xfrm>
              <a:off x="0" y="77"/>
              <a:ext cx="1460" cy="1790"/>
            </a:xfrm>
            <a:custGeom>
              <a:avLst/>
              <a:gdLst/>
              <a:ahLst/>
              <a:cxnLst>
                <a:cxn ang="0">
                  <a:pos x="1061" y="9"/>
                </a:cxn>
                <a:cxn ang="0">
                  <a:pos x="868" y="82"/>
                </a:cxn>
                <a:cxn ang="0">
                  <a:pos x="558" y="275"/>
                </a:cxn>
                <a:cxn ang="0">
                  <a:pos x="266" y="604"/>
                </a:cxn>
                <a:cxn ang="0">
                  <a:pos x="110" y="896"/>
                </a:cxn>
                <a:cxn ang="0">
                  <a:pos x="10" y="1271"/>
                </a:cxn>
                <a:cxn ang="0">
                  <a:pos x="19" y="1655"/>
                </a:cxn>
                <a:cxn ang="0">
                  <a:pos x="73" y="1786"/>
                </a:cxn>
                <a:cxn ang="0">
                  <a:pos x="145" y="1849"/>
                </a:cxn>
                <a:cxn ang="0">
                  <a:pos x="190" y="1996"/>
                </a:cxn>
                <a:cxn ang="0">
                  <a:pos x="214" y="1927"/>
                </a:cxn>
                <a:cxn ang="0">
                  <a:pos x="250" y="1819"/>
                </a:cxn>
                <a:cxn ang="0">
                  <a:pos x="277" y="1630"/>
                </a:cxn>
                <a:cxn ang="0">
                  <a:pos x="379" y="1525"/>
                </a:cxn>
                <a:cxn ang="0">
                  <a:pos x="385" y="1621"/>
                </a:cxn>
                <a:cxn ang="0">
                  <a:pos x="394" y="1696"/>
                </a:cxn>
                <a:cxn ang="0">
                  <a:pos x="352" y="1834"/>
                </a:cxn>
                <a:cxn ang="0">
                  <a:pos x="475" y="1609"/>
                </a:cxn>
                <a:cxn ang="0">
                  <a:pos x="526" y="1504"/>
                </a:cxn>
                <a:cxn ang="0">
                  <a:pos x="754" y="1507"/>
                </a:cxn>
                <a:cxn ang="0">
                  <a:pos x="823" y="1462"/>
                </a:cxn>
                <a:cxn ang="0">
                  <a:pos x="799" y="1549"/>
                </a:cxn>
                <a:cxn ang="0">
                  <a:pos x="868" y="1633"/>
                </a:cxn>
                <a:cxn ang="0">
                  <a:pos x="922" y="1462"/>
                </a:cxn>
                <a:cxn ang="0">
                  <a:pos x="763" y="1357"/>
                </a:cxn>
                <a:cxn ang="0">
                  <a:pos x="652" y="1288"/>
                </a:cxn>
                <a:cxn ang="0">
                  <a:pos x="670" y="1225"/>
                </a:cxn>
                <a:cxn ang="0">
                  <a:pos x="769" y="1180"/>
                </a:cxn>
                <a:cxn ang="0">
                  <a:pos x="958" y="1105"/>
                </a:cxn>
                <a:cxn ang="0">
                  <a:pos x="1042" y="1155"/>
                </a:cxn>
                <a:cxn ang="0">
                  <a:pos x="1147" y="1156"/>
                </a:cxn>
                <a:cxn ang="0">
                  <a:pos x="1261" y="1153"/>
                </a:cxn>
                <a:cxn ang="0">
                  <a:pos x="1147" y="1492"/>
                </a:cxn>
                <a:cxn ang="0">
                  <a:pos x="1261" y="1411"/>
                </a:cxn>
                <a:cxn ang="0">
                  <a:pos x="1279" y="1294"/>
                </a:cxn>
                <a:cxn ang="0">
                  <a:pos x="1384" y="1219"/>
                </a:cxn>
                <a:cxn ang="0">
                  <a:pos x="1420" y="1135"/>
                </a:cxn>
                <a:cxn ang="0">
                  <a:pos x="1552" y="1120"/>
                </a:cxn>
                <a:cxn ang="0">
                  <a:pos x="1618" y="1042"/>
                </a:cxn>
                <a:cxn ang="0">
                  <a:pos x="1555" y="1036"/>
                </a:cxn>
                <a:cxn ang="0">
                  <a:pos x="1483" y="958"/>
                </a:cxn>
                <a:cxn ang="0">
                  <a:pos x="1330" y="889"/>
                </a:cxn>
                <a:cxn ang="0">
                  <a:pos x="1177" y="913"/>
                </a:cxn>
                <a:cxn ang="0">
                  <a:pos x="1033" y="748"/>
                </a:cxn>
                <a:cxn ang="0">
                  <a:pos x="970" y="724"/>
                </a:cxn>
                <a:cxn ang="0">
                  <a:pos x="1039" y="676"/>
                </a:cxn>
                <a:cxn ang="0">
                  <a:pos x="979" y="631"/>
                </a:cxn>
                <a:cxn ang="0">
                  <a:pos x="913" y="592"/>
                </a:cxn>
                <a:cxn ang="0">
                  <a:pos x="861" y="520"/>
                </a:cxn>
                <a:cxn ang="0">
                  <a:pos x="868" y="445"/>
                </a:cxn>
                <a:cxn ang="0">
                  <a:pos x="994" y="481"/>
                </a:cxn>
                <a:cxn ang="0">
                  <a:pos x="913" y="436"/>
                </a:cxn>
                <a:cxn ang="0">
                  <a:pos x="919" y="391"/>
                </a:cxn>
                <a:cxn ang="0">
                  <a:pos x="1033" y="334"/>
                </a:cxn>
                <a:cxn ang="0">
                  <a:pos x="1048" y="277"/>
                </a:cxn>
                <a:cxn ang="0">
                  <a:pos x="1129" y="247"/>
                </a:cxn>
                <a:cxn ang="0">
                  <a:pos x="1174" y="136"/>
                </a:cxn>
                <a:cxn ang="0">
                  <a:pos x="1180" y="13"/>
                </a:cxn>
              </a:cxnLst>
              <a:rect l="0" t="0" r="r" b="b"/>
              <a:pathLst>
                <a:path w="1630" h="1996">
                  <a:moveTo>
                    <a:pt x="1125" y="0"/>
                  </a:moveTo>
                  <a:lnTo>
                    <a:pt x="1061" y="9"/>
                  </a:lnTo>
                  <a:lnTo>
                    <a:pt x="952" y="52"/>
                  </a:lnTo>
                  <a:lnTo>
                    <a:pt x="868" y="82"/>
                  </a:lnTo>
                  <a:lnTo>
                    <a:pt x="768" y="137"/>
                  </a:lnTo>
                  <a:lnTo>
                    <a:pt x="558" y="275"/>
                  </a:lnTo>
                  <a:lnTo>
                    <a:pt x="403" y="430"/>
                  </a:lnTo>
                  <a:lnTo>
                    <a:pt x="266" y="604"/>
                  </a:lnTo>
                  <a:cubicBezTo>
                    <a:pt x="226" y="660"/>
                    <a:pt x="189" y="720"/>
                    <a:pt x="163" y="769"/>
                  </a:cubicBezTo>
                  <a:cubicBezTo>
                    <a:pt x="135" y="828"/>
                    <a:pt x="129" y="844"/>
                    <a:pt x="110" y="896"/>
                  </a:cubicBezTo>
                  <a:lnTo>
                    <a:pt x="46" y="1079"/>
                  </a:lnTo>
                  <a:lnTo>
                    <a:pt x="10" y="1271"/>
                  </a:lnTo>
                  <a:lnTo>
                    <a:pt x="0" y="1445"/>
                  </a:lnTo>
                  <a:lnTo>
                    <a:pt x="19" y="1655"/>
                  </a:lnTo>
                  <a:lnTo>
                    <a:pt x="58" y="1735"/>
                  </a:lnTo>
                  <a:lnTo>
                    <a:pt x="73" y="1786"/>
                  </a:lnTo>
                  <a:lnTo>
                    <a:pt x="103" y="1777"/>
                  </a:lnTo>
                  <a:lnTo>
                    <a:pt x="145" y="1849"/>
                  </a:lnTo>
                  <a:lnTo>
                    <a:pt x="157" y="1957"/>
                  </a:lnTo>
                  <a:lnTo>
                    <a:pt x="190" y="1996"/>
                  </a:lnTo>
                  <a:lnTo>
                    <a:pt x="247" y="1993"/>
                  </a:lnTo>
                  <a:lnTo>
                    <a:pt x="214" y="1927"/>
                  </a:lnTo>
                  <a:lnTo>
                    <a:pt x="199" y="1834"/>
                  </a:lnTo>
                  <a:lnTo>
                    <a:pt x="250" y="1819"/>
                  </a:lnTo>
                  <a:lnTo>
                    <a:pt x="253" y="1705"/>
                  </a:lnTo>
                  <a:lnTo>
                    <a:pt x="277" y="1630"/>
                  </a:lnTo>
                  <a:lnTo>
                    <a:pt x="286" y="1591"/>
                  </a:lnTo>
                  <a:lnTo>
                    <a:pt x="379" y="1525"/>
                  </a:lnTo>
                  <a:lnTo>
                    <a:pt x="325" y="1627"/>
                  </a:lnTo>
                  <a:lnTo>
                    <a:pt x="385" y="1621"/>
                  </a:lnTo>
                  <a:lnTo>
                    <a:pt x="358" y="1666"/>
                  </a:lnTo>
                  <a:cubicBezTo>
                    <a:pt x="359" y="1678"/>
                    <a:pt x="395" y="1678"/>
                    <a:pt x="394" y="1696"/>
                  </a:cubicBezTo>
                  <a:cubicBezTo>
                    <a:pt x="393" y="1714"/>
                    <a:pt x="359" y="1754"/>
                    <a:pt x="352" y="1777"/>
                  </a:cubicBezTo>
                  <a:cubicBezTo>
                    <a:pt x="345" y="1800"/>
                    <a:pt x="330" y="1841"/>
                    <a:pt x="352" y="1834"/>
                  </a:cubicBezTo>
                  <a:cubicBezTo>
                    <a:pt x="374" y="1827"/>
                    <a:pt x="464" y="1769"/>
                    <a:pt x="484" y="1732"/>
                  </a:cubicBezTo>
                  <a:lnTo>
                    <a:pt x="475" y="1609"/>
                  </a:lnTo>
                  <a:lnTo>
                    <a:pt x="517" y="1558"/>
                  </a:lnTo>
                  <a:lnTo>
                    <a:pt x="526" y="1504"/>
                  </a:lnTo>
                  <a:lnTo>
                    <a:pt x="568" y="1570"/>
                  </a:lnTo>
                  <a:lnTo>
                    <a:pt x="754" y="1507"/>
                  </a:lnTo>
                  <a:lnTo>
                    <a:pt x="748" y="1438"/>
                  </a:lnTo>
                  <a:lnTo>
                    <a:pt x="823" y="1462"/>
                  </a:lnTo>
                  <a:lnTo>
                    <a:pt x="844" y="1513"/>
                  </a:lnTo>
                  <a:lnTo>
                    <a:pt x="799" y="1549"/>
                  </a:lnTo>
                  <a:cubicBezTo>
                    <a:pt x="793" y="1567"/>
                    <a:pt x="793" y="1585"/>
                    <a:pt x="808" y="1624"/>
                  </a:cubicBezTo>
                  <a:cubicBezTo>
                    <a:pt x="823" y="1663"/>
                    <a:pt x="859" y="1649"/>
                    <a:pt x="868" y="1633"/>
                  </a:cubicBezTo>
                  <a:lnTo>
                    <a:pt x="865" y="1528"/>
                  </a:lnTo>
                  <a:lnTo>
                    <a:pt x="922" y="1462"/>
                  </a:lnTo>
                  <a:lnTo>
                    <a:pt x="826" y="1417"/>
                  </a:lnTo>
                  <a:lnTo>
                    <a:pt x="763" y="1357"/>
                  </a:lnTo>
                  <a:lnTo>
                    <a:pt x="742" y="1300"/>
                  </a:lnTo>
                  <a:lnTo>
                    <a:pt x="652" y="1288"/>
                  </a:lnTo>
                  <a:lnTo>
                    <a:pt x="664" y="1255"/>
                  </a:lnTo>
                  <a:lnTo>
                    <a:pt x="670" y="1225"/>
                  </a:lnTo>
                  <a:lnTo>
                    <a:pt x="733" y="1222"/>
                  </a:lnTo>
                  <a:lnTo>
                    <a:pt x="769" y="1180"/>
                  </a:lnTo>
                  <a:lnTo>
                    <a:pt x="835" y="1090"/>
                  </a:lnTo>
                  <a:lnTo>
                    <a:pt x="958" y="1105"/>
                  </a:lnTo>
                  <a:lnTo>
                    <a:pt x="991" y="1153"/>
                  </a:lnTo>
                  <a:lnTo>
                    <a:pt x="1042" y="1155"/>
                  </a:lnTo>
                  <a:lnTo>
                    <a:pt x="1105" y="1090"/>
                  </a:lnTo>
                  <a:lnTo>
                    <a:pt x="1147" y="1156"/>
                  </a:lnTo>
                  <a:lnTo>
                    <a:pt x="1216" y="1132"/>
                  </a:lnTo>
                  <a:lnTo>
                    <a:pt x="1261" y="1153"/>
                  </a:lnTo>
                  <a:lnTo>
                    <a:pt x="1147" y="1360"/>
                  </a:lnTo>
                  <a:lnTo>
                    <a:pt x="1147" y="1492"/>
                  </a:lnTo>
                  <a:lnTo>
                    <a:pt x="1189" y="1492"/>
                  </a:lnTo>
                  <a:lnTo>
                    <a:pt x="1261" y="1411"/>
                  </a:lnTo>
                  <a:lnTo>
                    <a:pt x="1258" y="1327"/>
                  </a:lnTo>
                  <a:lnTo>
                    <a:pt x="1279" y="1294"/>
                  </a:lnTo>
                  <a:lnTo>
                    <a:pt x="1294" y="1243"/>
                  </a:lnTo>
                  <a:lnTo>
                    <a:pt x="1384" y="1219"/>
                  </a:lnTo>
                  <a:lnTo>
                    <a:pt x="1372" y="1162"/>
                  </a:lnTo>
                  <a:lnTo>
                    <a:pt x="1420" y="1135"/>
                  </a:lnTo>
                  <a:lnTo>
                    <a:pt x="1459" y="1117"/>
                  </a:lnTo>
                  <a:lnTo>
                    <a:pt x="1552" y="1120"/>
                  </a:lnTo>
                  <a:lnTo>
                    <a:pt x="1591" y="1063"/>
                  </a:lnTo>
                  <a:lnTo>
                    <a:pt x="1618" y="1042"/>
                  </a:lnTo>
                  <a:lnTo>
                    <a:pt x="1630" y="1024"/>
                  </a:lnTo>
                  <a:lnTo>
                    <a:pt x="1555" y="1036"/>
                  </a:lnTo>
                  <a:lnTo>
                    <a:pt x="1555" y="985"/>
                  </a:lnTo>
                  <a:lnTo>
                    <a:pt x="1483" y="958"/>
                  </a:lnTo>
                  <a:lnTo>
                    <a:pt x="1459" y="985"/>
                  </a:lnTo>
                  <a:lnTo>
                    <a:pt x="1330" y="889"/>
                  </a:lnTo>
                  <a:lnTo>
                    <a:pt x="1276" y="931"/>
                  </a:lnTo>
                  <a:lnTo>
                    <a:pt x="1177" y="913"/>
                  </a:lnTo>
                  <a:lnTo>
                    <a:pt x="1186" y="841"/>
                  </a:lnTo>
                  <a:lnTo>
                    <a:pt x="1033" y="748"/>
                  </a:lnTo>
                  <a:lnTo>
                    <a:pt x="970" y="763"/>
                  </a:lnTo>
                  <a:lnTo>
                    <a:pt x="970" y="724"/>
                  </a:lnTo>
                  <a:lnTo>
                    <a:pt x="1003" y="685"/>
                  </a:lnTo>
                  <a:lnTo>
                    <a:pt x="1039" y="676"/>
                  </a:lnTo>
                  <a:lnTo>
                    <a:pt x="1006" y="619"/>
                  </a:lnTo>
                  <a:lnTo>
                    <a:pt x="979" y="631"/>
                  </a:lnTo>
                  <a:lnTo>
                    <a:pt x="979" y="574"/>
                  </a:lnTo>
                  <a:lnTo>
                    <a:pt x="913" y="592"/>
                  </a:lnTo>
                  <a:lnTo>
                    <a:pt x="904" y="514"/>
                  </a:lnTo>
                  <a:lnTo>
                    <a:pt x="861" y="520"/>
                  </a:lnTo>
                  <a:lnTo>
                    <a:pt x="816" y="430"/>
                  </a:lnTo>
                  <a:lnTo>
                    <a:pt x="868" y="445"/>
                  </a:lnTo>
                  <a:lnTo>
                    <a:pt x="910" y="484"/>
                  </a:lnTo>
                  <a:lnTo>
                    <a:pt x="994" y="481"/>
                  </a:lnTo>
                  <a:lnTo>
                    <a:pt x="967" y="433"/>
                  </a:lnTo>
                  <a:lnTo>
                    <a:pt x="913" y="436"/>
                  </a:lnTo>
                  <a:lnTo>
                    <a:pt x="877" y="400"/>
                  </a:lnTo>
                  <a:lnTo>
                    <a:pt x="919" y="391"/>
                  </a:lnTo>
                  <a:lnTo>
                    <a:pt x="970" y="397"/>
                  </a:lnTo>
                  <a:lnTo>
                    <a:pt x="1033" y="334"/>
                  </a:lnTo>
                  <a:lnTo>
                    <a:pt x="1000" y="289"/>
                  </a:lnTo>
                  <a:lnTo>
                    <a:pt x="1048" y="277"/>
                  </a:lnTo>
                  <a:lnTo>
                    <a:pt x="1144" y="283"/>
                  </a:lnTo>
                  <a:lnTo>
                    <a:pt x="1129" y="247"/>
                  </a:lnTo>
                  <a:lnTo>
                    <a:pt x="1171" y="205"/>
                  </a:lnTo>
                  <a:lnTo>
                    <a:pt x="1174" y="136"/>
                  </a:lnTo>
                  <a:lnTo>
                    <a:pt x="1222" y="46"/>
                  </a:lnTo>
                  <a:lnTo>
                    <a:pt x="1180" y="13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6441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24" name="未知"/>
            <p:cNvSpPr>
              <a:spLocks/>
            </p:cNvSpPr>
            <p:nvPr userDrawn="1"/>
          </p:nvSpPr>
          <p:spPr bwMode="auto">
            <a:xfrm>
              <a:off x="958" y="2375"/>
              <a:ext cx="404" cy="295"/>
            </a:xfrm>
            <a:custGeom>
              <a:avLst/>
              <a:gdLst/>
              <a:ahLst/>
              <a:cxnLst>
                <a:cxn ang="0">
                  <a:pos x="0" y="162"/>
                </a:cxn>
                <a:cxn ang="0">
                  <a:pos x="0" y="258"/>
                </a:cxn>
                <a:cxn ang="0">
                  <a:pos x="109" y="295"/>
                </a:cxn>
                <a:cxn ang="0">
                  <a:pos x="183" y="309"/>
                </a:cxn>
                <a:cxn ang="0">
                  <a:pos x="240" y="318"/>
                </a:cxn>
                <a:cxn ang="0">
                  <a:pos x="318" y="327"/>
                </a:cxn>
                <a:cxn ang="0">
                  <a:pos x="414" y="324"/>
                </a:cxn>
                <a:cxn ang="0">
                  <a:pos x="427" y="295"/>
                </a:cxn>
                <a:cxn ang="0">
                  <a:pos x="382" y="250"/>
                </a:cxn>
                <a:cxn ang="0">
                  <a:pos x="382" y="204"/>
                </a:cxn>
                <a:cxn ang="0">
                  <a:pos x="309" y="159"/>
                </a:cxn>
                <a:cxn ang="0">
                  <a:pos x="315" y="90"/>
                </a:cxn>
                <a:cxn ang="0">
                  <a:pos x="255" y="57"/>
                </a:cxn>
                <a:cxn ang="0">
                  <a:pos x="246" y="114"/>
                </a:cxn>
                <a:cxn ang="0">
                  <a:pos x="204" y="84"/>
                </a:cxn>
                <a:cxn ang="0">
                  <a:pos x="168" y="99"/>
                </a:cxn>
                <a:cxn ang="0">
                  <a:pos x="180" y="48"/>
                </a:cxn>
                <a:cxn ang="0">
                  <a:pos x="111" y="36"/>
                </a:cxn>
                <a:cxn ang="0">
                  <a:pos x="109" y="114"/>
                </a:cxn>
                <a:cxn ang="0">
                  <a:pos x="144" y="186"/>
                </a:cxn>
                <a:cxn ang="0">
                  <a:pos x="75" y="195"/>
                </a:cxn>
                <a:cxn ang="0">
                  <a:pos x="36" y="162"/>
                </a:cxn>
                <a:cxn ang="0">
                  <a:pos x="0" y="162"/>
                </a:cxn>
              </a:cxnLst>
              <a:rect l="0" t="0" r="r" b="b"/>
              <a:pathLst>
                <a:path w="446" h="329">
                  <a:moveTo>
                    <a:pt x="0" y="162"/>
                  </a:moveTo>
                  <a:lnTo>
                    <a:pt x="0" y="258"/>
                  </a:lnTo>
                  <a:lnTo>
                    <a:pt x="109" y="295"/>
                  </a:lnTo>
                  <a:lnTo>
                    <a:pt x="183" y="309"/>
                  </a:lnTo>
                  <a:lnTo>
                    <a:pt x="240" y="318"/>
                  </a:lnTo>
                  <a:lnTo>
                    <a:pt x="318" y="327"/>
                  </a:lnTo>
                  <a:lnTo>
                    <a:pt x="414" y="324"/>
                  </a:lnTo>
                  <a:cubicBezTo>
                    <a:pt x="432" y="319"/>
                    <a:pt x="446" y="329"/>
                    <a:pt x="427" y="295"/>
                  </a:cubicBezTo>
                  <a:cubicBezTo>
                    <a:pt x="408" y="261"/>
                    <a:pt x="389" y="265"/>
                    <a:pt x="382" y="250"/>
                  </a:cubicBezTo>
                  <a:lnTo>
                    <a:pt x="382" y="204"/>
                  </a:lnTo>
                  <a:lnTo>
                    <a:pt x="309" y="159"/>
                  </a:lnTo>
                  <a:cubicBezTo>
                    <a:pt x="298" y="140"/>
                    <a:pt x="333" y="144"/>
                    <a:pt x="315" y="90"/>
                  </a:cubicBezTo>
                  <a:cubicBezTo>
                    <a:pt x="297" y="36"/>
                    <a:pt x="266" y="53"/>
                    <a:pt x="255" y="57"/>
                  </a:cubicBezTo>
                  <a:lnTo>
                    <a:pt x="246" y="114"/>
                  </a:lnTo>
                  <a:lnTo>
                    <a:pt x="204" y="84"/>
                  </a:lnTo>
                  <a:lnTo>
                    <a:pt x="168" y="99"/>
                  </a:lnTo>
                  <a:lnTo>
                    <a:pt x="180" y="48"/>
                  </a:lnTo>
                  <a:cubicBezTo>
                    <a:pt x="171" y="38"/>
                    <a:pt x="135" y="0"/>
                    <a:pt x="111" y="36"/>
                  </a:cubicBezTo>
                  <a:cubicBezTo>
                    <a:pt x="87" y="72"/>
                    <a:pt x="104" y="89"/>
                    <a:pt x="109" y="114"/>
                  </a:cubicBezTo>
                  <a:lnTo>
                    <a:pt x="144" y="186"/>
                  </a:lnTo>
                  <a:lnTo>
                    <a:pt x="75" y="195"/>
                  </a:lnTo>
                  <a:lnTo>
                    <a:pt x="36" y="162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6441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25" name="未知"/>
            <p:cNvSpPr>
              <a:spLocks/>
            </p:cNvSpPr>
            <p:nvPr userDrawn="1"/>
          </p:nvSpPr>
          <p:spPr bwMode="auto">
            <a:xfrm>
              <a:off x="864" y="2292"/>
              <a:ext cx="395" cy="131"/>
            </a:xfrm>
            <a:custGeom>
              <a:avLst/>
              <a:gdLst/>
              <a:ahLst/>
              <a:cxnLst>
                <a:cxn ang="0">
                  <a:pos x="6" y="78"/>
                </a:cxn>
                <a:cxn ang="0">
                  <a:pos x="60" y="141"/>
                </a:cxn>
                <a:cxn ang="0">
                  <a:pos x="169" y="110"/>
                </a:cxn>
                <a:cxn ang="0">
                  <a:pos x="216" y="66"/>
                </a:cxn>
                <a:cxn ang="0">
                  <a:pos x="260" y="110"/>
                </a:cxn>
                <a:cxn ang="0">
                  <a:pos x="303" y="99"/>
                </a:cxn>
                <a:cxn ang="0">
                  <a:pos x="351" y="110"/>
                </a:cxn>
                <a:cxn ang="0">
                  <a:pos x="351" y="64"/>
                </a:cxn>
                <a:cxn ang="0">
                  <a:pos x="384" y="30"/>
                </a:cxn>
                <a:cxn ang="0">
                  <a:pos x="402" y="60"/>
                </a:cxn>
                <a:cxn ang="0">
                  <a:pos x="429" y="18"/>
                </a:cxn>
                <a:cxn ang="0">
                  <a:pos x="378" y="0"/>
                </a:cxn>
                <a:cxn ang="0">
                  <a:pos x="305" y="64"/>
                </a:cxn>
                <a:cxn ang="0">
                  <a:pos x="237" y="12"/>
                </a:cxn>
                <a:cxn ang="0">
                  <a:pos x="192" y="54"/>
                </a:cxn>
                <a:cxn ang="0">
                  <a:pos x="144" y="75"/>
                </a:cxn>
                <a:cxn ang="0">
                  <a:pos x="129" y="84"/>
                </a:cxn>
                <a:cxn ang="0">
                  <a:pos x="108" y="78"/>
                </a:cxn>
                <a:cxn ang="0">
                  <a:pos x="60" y="54"/>
                </a:cxn>
                <a:cxn ang="0">
                  <a:pos x="6" y="78"/>
                </a:cxn>
              </a:cxnLst>
              <a:rect l="0" t="0" r="r" b="b"/>
              <a:pathLst>
                <a:path w="441" h="146">
                  <a:moveTo>
                    <a:pt x="6" y="78"/>
                  </a:moveTo>
                  <a:cubicBezTo>
                    <a:pt x="0" y="90"/>
                    <a:pt x="33" y="136"/>
                    <a:pt x="60" y="141"/>
                  </a:cubicBezTo>
                  <a:cubicBezTo>
                    <a:pt x="87" y="146"/>
                    <a:pt x="143" y="123"/>
                    <a:pt x="169" y="110"/>
                  </a:cubicBezTo>
                  <a:lnTo>
                    <a:pt x="216" y="66"/>
                  </a:lnTo>
                  <a:lnTo>
                    <a:pt x="260" y="110"/>
                  </a:lnTo>
                  <a:lnTo>
                    <a:pt x="303" y="99"/>
                  </a:lnTo>
                  <a:lnTo>
                    <a:pt x="351" y="110"/>
                  </a:lnTo>
                  <a:lnTo>
                    <a:pt x="351" y="64"/>
                  </a:lnTo>
                  <a:lnTo>
                    <a:pt x="384" y="30"/>
                  </a:lnTo>
                  <a:cubicBezTo>
                    <a:pt x="392" y="29"/>
                    <a:pt x="363" y="66"/>
                    <a:pt x="402" y="60"/>
                  </a:cubicBezTo>
                  <a:cubicBezTo>
                    <a:pt x="441" y="54"/>
                    <a:pt x="433" y="28"/>
                    <a:pt x="429" y="18"/>
                  </a:cubicBezTo>
                  <a:lnTo>
                    <a:pt x="378" y="0"/>
                  </a:lnTo>
                  <a:lnTo>
                    <a:pt x="305" y="64"/>
                  </a:lnTo>
                  <a:lnTo>
                    <a:pt x="237" y="12"/>
                  </a:lnTo>
                  <a:lnTo>
                    <a:pt x="192" y="54"/>
                  </a:lnTo>
                  <a:lnTo>
                    <a:pt x="144" y="75"/>
                  </a:lnTo>
                  <a:lnTo>
                    <a:pt x="129" y="84"/>
                  </a:lnTo>
                  <a:lnTo>
                    <a:pt x="108" y="78"/>
                  </a:lnTo>
                  <a:cubicBezTo>
                    <a:pt x="97" y="73"/>
                    <a:pt x="99" y="60"/>
                    <a:pt x="60" y="54"/>
                  </a:cubicBezTo>
                  <a:cubicBezTo>
                    <a:pt x="21" y="48"/>
                    <a:pt x="17" y="73"/>
                    <a:pt x="6" y="7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6441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26" name="未知"/>
            <p:cNvSpPr>
              <a:spLocks/>
            </p:cNvSpPr>
            <p:nvPr userDrawn="1"/>
          </p:nvSpPr>
          <p:spPr bwMode="auto">
            <a:xfrm>
              <a:off x="155" y="1888"/>
              <a:ext cx="134" cy="1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" y="63"/>
                </a:cxn>
                <a:cxn ang="0">
                  <a:pos x="45" y="120"/>
                </a:cxn>
                <a:cxn ang="0">
                  <a:pos x="90" y="186"/>
                </a:cxn>
                <a:cxn ang="0">
                  <a:pos x="123" y="198"/>
                </a:cxn>
                <a:cxn ang="0">
                  <a:pos x="150" y="162"/>
                </a:cxn>
                <a:cxn ang="0">
                  <a:pos x="114" y="162"/>
                </a:cxn>
                <a:cxn ang="0">
                  <a:pos x="111" y="102"/>
                </a:cxn>
                <a:cxn ang="0">
                  <a:pos x="78" y="84"/>
                </a:cxn>
                <a:cxn ang="0">
                  <a:pos x="99" y="21"/>
                </a:cxn>
                <a:cxn ang="0">
                  <a:pos x="48" y="36"/>
                </a:cxn>
                <a:cxn ang="0">
                  <a:pos x="0" y="0"/>
                </a:cxn>
              </a:cxnLst>
              <a:rect l="0" t="0" r="r" b="b"/>
              <a:pathLst>
                <a:path w="150" h="198">
                  <a:moveTo>
                    <a:pt x="0" y="0"/>
                  </a:moveTo>
                  <a:lnTo>
                    <a:pt x="15" y="63"/>
                  </a:lnTo>
                  <a:lnTo>
                    <a:pt x="45" y="120"/>
                  </a:lnTo>
                  <a:lnTo>
                    <a:pt x="90" y="186"/>
                  </a:lnTo>
                  <a:lnTo>
                    <a:pt x="123" y="198"/>
                  </a:lnTo>
                  <a:lnTo>
                    <a:pt x="150" y="162"/>
                  </a:lnTo>
                  <a:lnTo>
                    <a:pt x="114" y="162"/>
                  </a:lnTo>
                  <a:lnTo>
                    <a:pt x="111" y="102"/>
                  </a:lnTo>
                  <a:lnTo>
                    <a:pt x="78" y="84"/>
                  </a:lnTo>
                  <a:lnTo>
                    <a:pt x="99" y="21"/>
                  </a:lnTo>
                  <a:lnTo>
                    <a:pt x="48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6441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27" name="未知"/>
            <p:cNvSpPr>
              <a:spLocks/>
            </p:cNvSpPr>
            <p:nvPr userDrawn="1"/>
          </p:nvSpPr>
          <p:spPr bwMode="auto">
            <a:xfrm>
              <a:off x="285" y="1807"/>
              <a:ext cx="87" cy="263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29" y="78"/>
                </a:cxn>
                <a:cxn ang="0">
                  <a:pos x="2" y="111"/>
                </a:cxn>
                <a:cxn ang="0">
                  <a:pos x="0" y="157"/>
                </a:cxn>
                <a:cxn ang="0">
                  <a:pos x="35" y="162"/>
                </a:cxn>
                <a:cxn ang="0">
                  <a:pos x="45" y="202"/>
                </a:cxn>
                <a:cxn ang="0">
                  <a:pos x="17" y="231"/>
                </a:cxn>
                <a:cxn ang="0">
                  <a:pos x="65" y="291"/>
                </a:cxn>
                <a:cxn ang="0">
                  <a:pos x="90" y="293"/>
                </a:cxn>
                <a:cxn ang="0">
                  <a:pos x="62" y="261"/>
                </a:cxn>
                <a:cxn ang="0">
                  <a:pos x="71" y="177"/>
                </a:cxn>
                <a:cxn ang="0">
                  <a:pos x="45" y="157"/>
                </a:cxn>
                <a:cxn ang="0">
                  <a:pos x="29" y="129"/>
                </a:cxn>
                <a:cxn ang="0">
                  <a:pos x="56" y="93"/>
                </a:cxn>
                <a:cxn ang="0">
                  <a:pos x="90" y="66"/>
                </a:cxn>
                <a:cxn ang="0">
                  <a:pos x="56" y="0"/>
                </a:cxn>
              </a:cxnLst>
              <a:rect l="0" t="0" r="r" b="b"/>
              <a:pathLst>
                <a:path w="90" h="293">
                  <a:moveTo>
                    <a:pt x="56" y="0"/>
                  </a:moveTo>
                  <a:lnTo>
                    <a:pt x="29" y="78"/>
                  </a:lnTo>
                  <a:lnTo>
                    <a:pt x="2" y="111"/>
                  </a:lnTo>
                  <a:lnTo>
                    <a:pt x="0" y="157"/>
                  </a:lnTo>
                  <a:lnTo>
                    <a:pt x="35" y="162"/>
                  </a:lnTo>
                  <a:lnTo>
                    <a:pt x="45" y="202"/>
                  </a:lnTo>
                  <a:lnTo>
                    <a:pt x="17" y="231"/>
                  </a:lnTo>
                  <a:lnTo>
                    <a:pt x="65" y="291"/>
                  </a:lnTo>
                  <a:lnTo>
                    <a:pt x="90" y="293"/>
                  </a:lnTo>
                  <a:lnTo>
                    <a:pt x="62" y="261"/>
                  </a:lnTo>
                  <a:lnTo>
                    <a:pt x="71" y="177"/>
                  </a:lnTo>
                  <a:lnTo>
                    <a:pt x="45" y="157"/>
                  </a:lnTo>
                  <a:lnTo>
                    <a:pt x="29" y="129"/>
                  </a:lnTo>
                  <a:lnTo>
                    <a:pt x="56" y="93"/>
                  </a:lnTo>
                  <a:lnTo>
                    <a:pt x="90" y="66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6441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28" name="未知"/>
            <p:cNvSpPr>
              <a:spLocks/>
            </p:cNvSpPr>
            <p:nvPr userDrawn="1"/>
          </p:nvSpPr>
          <p:spPr bwMode="auto">
            <a:xfrm>
              <a:off x="405" y="1600"/>
              <a:ext cx="258" cy="224"/>
            </a:xfrm>
            <a:custGeom>
              <a:avLst/>
              <a:gdLst/>
              <a:ahLst/>
              <a:cxnLst>
                <a:cxn ang="0">
                  <a:pos x="0" y="249"/>
                </a:cxn>
                <a:cxn ang="0">
                  <a:pos x="12" y="213"/>
                </a:cxn>
                <a:cxn ang="0">
                  <a:pos x="66" y="216"/>
                </a:cxn>
                <a:cxn ang="0">
                  <a:pos x="69" y="180"/>
                </a:cxn>
                <a:cxn ang="0">
                  <a:pos x="156" y="147"/>
                </a:cxn>
                <a:cxn ang="0">
                  <a:pos x="183" y="161"/>
                </a:cxn>
                <a:cxn ang="0">
                  <a:pos x="171" y="15"/>
                </a:cxn>
                <a:cxn ang="0">
                  <a:pos x="228" y="0"/>
                </a:cxn>
                <a:cxn ang="0">
                  <a:pos x="288" y="45"/>
                </a:cxn>
                <a:cxn ang="0">
                  <a:pos x="246" y="39"/>
                </a:cxn>
                <a:cxn ang="0">
                  <a:pos x="219" y="63"/>
                </a:cxn>
                <a:cxn ang="0">
                  <a:pos x="243" y="150"/>
                </a:cxn>
                <a:cxn ang="0">
                  <a:pos x="183" y="206"/>
                </a:cxn>
                <a:cxn ang="0">
                  <a:pos x="0" y="249"/>
                </a:cxn>
              </a:cxnLst>
              <a:rect l="0" t="0" r="r" b="b"/>
              <a:pathLst>
                <a:path w="288" h="249">
                  <a:moveTo>
                    <a:pt x="0" y="249"/>
                  </a:moveTo>
                  <a:lnTo>
                    <a:pt x="12" y="213"/>
                  </a:lnTo>
                  <a:lnTo>
                    <a:pt x="66" y="216"/>
                  </a:lnTo>
                  <a:lnTo>
                    <a:pt x="69" y="180"/>
                  </a:lnTo>
                  <a:lnTo>
                    <a:pt x="156" y="147"/>
                  </a:lnTo>
                  <a:lnTo>
                    <a:pt x="183" y="161"/>
                  </a:lnTo>
                  <a:lnTo>
                    <a:pt x="171" y="15"/>
                  </a:lnTo>
                  <a:lnTo>
                    <a:pt x="228" y="0"/>
                  </a:lnTo>
                  <a:lnTo>
                    <a:pt x="288" y="45"/>
                  </a:lnTo>
                  <a:lnTo>
                    <a:pt x="246" y="39"/>
                  </a:lnTo>
                  <a:lnTo>
                    <a:pt x="219" y="63"/>
                  </a:lnTo>
                  <a:lnTo>
                    <a:pt x="243" y="150"/>
                  </a:lnTo>
                  <a:lnTo>
                    <a:pt x="183" y="206"/>
                  </a:lnTo>
                  <a:lnTo>
                    <a:pt x="0" y="24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6441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29" name="AutoShape 27"/>
            <p:cNvSpPr>
              <a:spLocks noChangeArrowheads="1"/>
            </p:cNvSpPr>
            <p:nvPr userDrawn="1"/>
          </p:nvSpPr>
          <p:spPr bwMode="auto">
            <a:xfrm rot="10800000">
              <a:off x="772" y="240"/>
              <a:ext cx="812" cy="610"/>
            </a:xfrm>
            <a:custGeom>
              <a:avLst/>
              <a:gdLst>
                <a:gd name="G0" fmla="+- 1492 0 0"/>
                <a:gd name="G1" fmla="+- 21600 0 1492"/>
                <a:gd name="G2" fmla="+- 21600 0 149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492" y="10800"/>
                  </a:moveTo>
                  <a:cubicBezTo>
                    <a:pt x="1492" y="15941"/>
                    <a:pt x="5659" y="20108"/>
                    <a:pt x="10800" y="20108"/>
                  </a:cubicBezTo>
                  <a:cubicBezTo>
                    <a:pt x="15941" y="20108"/>
                    <a:pt x="20108" y="15941"/>
                    <a:pt x="20108" y="10800"/>
                  </a:cubicBezTo>
                  <a:cubicBezTo>
                    <a:pt x="20108" y="5659"/>
                    <a:pt x="15941" y="1492"/>
                    <a:pt x="10800" y="1492"/>
                  </a:cubicBezTo>
                  <a:cubicBezTo>
                    <a:pt x="5659" y="1492"/>
                    <a:pt x="1492" y="5659"/>
                    <a:pt x="1492" y="1080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456441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</p:grpSp>
      <p:pic>
        <p:nvPicPr>
          <p:cNvPr id="30" name="Picture 28" descr="globe"/>
          <p:cNvPicPr>
            <a:picLocks noChangeAspect="1" noChangeArrowheads="1"/>
          </p:cNvPicPr>
          <p:nvPr/>
        </p:nvPicPr>
        <p:blipFill>
          <a:blip r:embed="rId3"/>
          <a:srcRect r="14944"/>
          <a:stretch>
            <a:fillRect/>
          </a:stretch>
        </p:blipFill>
        <p:spPr bwMode="auto">
          <a:xfrm>
            <a:off x="0" y="6"/>
            <a:ext cx="2260600" cy="584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29"/>
          <p:cNvSpPr>
            <a:spLocks noChangeArrowheads="1"/>
          </p:cNvSpPr>
          <p:nvPr/>
        </p:nvSpPr>
        <p:spPr bwMode="auto">
          <a:xfrm>
            <a:off x="12700" y="5764213"/>
            <a:ext cx="10067925" cy="1795462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0619" tIns="50312" rIns="100619" bIns="50312" anchor="ctr"/>
          <a:lstStyle/>
          <a:p>
            <a:pPr defTabSz="456441">
              <a:buFont typeface="Times New Roman" pitchFamily="16" charset="0"/>
              <a:buNone/>
              <a:defRPr/>
            </a:pPr>
            <a:endParaRPr lang="en-US" dirty="0">
              <a:latin typeface="Arial" charset="0"/>
              <a:ea typeface="+mn-ea"/>
              <a:cs typeface="Arial Unicode MS" charset="0"/>
            </a:endParaRPr>
          </a:p>
        </p:txBody>
      </p:sp>
      <p:sp>
        <p:nvSpPr>
          <p:cNvPr id="32" name="Text Box 32"/>
          <p:cNvSpPr txBox="1">
            <a:spLocks noChangeArrowheads="1"/>
          </p:cNvSpPr>
          <p:nvPr/>
        </p:nvSpPr>
        <p:spPr bwMode="auto">
          <a:xfrm>
            <a:off x="503237" y="4956175"/>
            <a:ext cx="1344613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619" tIns="50312" rIns="100619" bIns="50312">
            <a:spAutoFit/>
          </a:bodyPr>
          <a:lstStyle/>
          <a:p>
            <a:pPr algn="ctr" defTabSz="456441">
              <a:spcBef>
                <a:spcPct val="50000"/>
              </a:spcBef>
              <a:buFont typeface="Times New Roman" pitchFamily="16" charset="0"/>
              <a:buNone/>
              <a:defRPr/>
            </a:pPr>
            <a:r>
              <a:rPr lang="en-US" sz="2600" b="1" dirty="0">
                <a:solidFill>
                  <a:schemeClr val="tx2"/>
                </a:solidFill>
                <a:latin typeface="Verdana" pitchFamily="34" charset="0"/>
                <a:ea typeface="+mn-ea"/>
                <a:cs typeface="Arial Unicode MS" charset="0"/>
              </a:rPr>
              <a:t>LOGO</a:t>
            </a:r>
          </a:p>
        </p:txBody>
      </p:sp>
      <p:grpSp>
        <p:nvGrpSpPr>
          <p:cNvPr id="33" name="Group 33"/>
          <p:cNvGrpSpPr>
            <a:grpSpLocks/>
          </p:cNvGrpSpPr>
          <p:nvPr/>
        </p:nvGrpSpPr>
        <p:grpSpPr bwMode="auto">
          <a:xfrm>
            <a:off x="0" y="1603"/>
            <a:ext cx="10085388" cy="7558087"/>
            <a:chOff x="0" y="0"/>
            <a:chExt cx="5763" cy="4319"/>
          </a:xfrm>
        </p:grpSpPr>
        <p:sp>
          <p:nvSpPr>
            <p:cNvPr id="34" name="AutoShape 34"/>
            <p:cNvSpPr>
              <a:spLocks noChangeArrowheads="1"/>
            </p:cNvSpPr>
            <p:nvPr userDrawn="1"/>
          </p:nvSpPr>
          <p:spPr bwMode="auto">
            <a:xfrm>
              <a:off x="27" y="24"/>
              <a:ext cx="5712" cy="4275"/>
            </a:xfrm>
            <a:prstGeom prst="roundRect">
              <a:avLst>
                <a:gd name="adj" fmla="val 6227"/>
              </a:avLst>
            </a:prstGeom>
            <a:noFill/>
            <a:ln w="7620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456441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35" name="未知"/>
            <p:cNvSpPr>
              <a:spLocks/>
            </p:cNvSpPr>
            <p:nvPr userDrawn="1"/>
          </p:nvSpPr>
          <p:spPr bwMode="auto">
            <a:xfrm>
              <a:off x="3" y="0"/>
              <a:ext cx="288" cy="288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0" y="384"/>
                </a:cxn>
                <a:cxn ang="0">
                  <a:pos x="96" y="192"/>
                </a:cxn>
                <a:cxn ang="0">
                  <a:pos x="192" y="48"/>
                </a:cxn>
                <a:cxn ang="0">
                  <a:pos x="336" y="0"/>
                </a:cxn>
                <a:cxn ang="0">
                  <a:pos x="0" y="0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952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456441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36" name="未知"/>
            <p:cNvSpPr>
              <a:spLocks/>
            </p:cNvSpPr>
            <p:nvPr userDrawn="1"/>
          </p:nvSpPr>
          <p:spPr bwMode="auto">
            <a:xfrm rot="16191400">
              <a:off x="-47" y="4030"/>
              <a:ext cx="336" cy="242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0" y="384"/>
                </a:cxn>
                <a:cxn ang="0">
                  <a:pos x="96" y="192"/>
                </a:cxn>
                <a:cxn ang="0">
                  <a:pos x="192" y="48"/>
                </a:cxn>
                <a:cxn ang="0">
                  <a:pos x="336" y="0"/>
                </a:cxn>
                <a:cxn ang="0">
                  <a:pos x="0" y="0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952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456441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37" name="未知"/>
            <p:cNvSpPr>
              <a:spLocks/>
            </p:cNvSpPr>
            <p:nvPr userDrawn="1"/>
          </p:nvSpPr>
          <p:spPr bwMode="auto">
            <a:xfrm rot="10769190">
              <a:off x="5522" y="4031"/>
              <a:ext cx="232" cy="287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0" y="384"/>
                </a:cxn>
                <a:cxn ang="0">
                  <a:pos x="96" y="192"/>
                </a:cxn>
                <a:cxn ang="0">
                  <a:pos x="192" y="48"/>
                </a:cxn>
                <a:cxn ang="0">
                  <a:pos x="336" y="0"/>
                </a:cxn>
                <a:cxn ang="0">
                  <a:pos x="0" y="0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952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456441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38" name="未知"/>
            <p:cNvSpPr>
              <a:spLocks/>
            </p:cNvSpPr>
            <p:nvPr userDrawn="1"/>
          </p:nvSpPr>
          <p:spPr bwMode="auto">
            <a:xfrm rot="5400000">
              <a:off x="5475" y="0"/>
              <a:ext cx="288" cy="288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0" y="384"/>
                </a:cxn>
                <a:cxn ang="0">
                  <a:pos x="96" y="192"/>
                </a:cxn>
                <a:cxn ang="0">
                  <a:pos x="192" y="48"/>
                </a:cxn>
                <a:cxn ang="0">
                  <a:pos x="336" y="0"/>
                </a:cxn>
                <a:cxn ang="0">
                  <a:pos x="0" y="0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952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456441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</p:grpSp>
      <p:sp>
        <p:nvSpPr>
          <p:cNvPr id="2078" name="Rectangle 30"/>
          <p:cNvSpPr>
            <a:spLocks noGrp="1" noChangeArrowheads="1"/>
          </p:cNvSpPr>
          <p:nvPr>
            <p:ph type="ctrTitle"/>
          </p:nvPr>
        </p:nvSpPr>
        <p:spPr>
          <a:xfrm>
            <a:off x="2280392" y="5783502"/>
            <a:ext cx="7644474" cy="671971"/>
          </a:xfrm>
        </p:spPr>
        <p:txBody>
          <a:bodyPr/>
          <a:lstStyle>
            <a:lvl1pPr algn="l"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79" name="Rectangle 31"/>
          <p:cNvSpPr>
            <a:spLocks noGrp="1" noChangeArrowheads="1"/>
          </p:cNvSpPr>
          <p:nvPr>
            <p:ph type="subTitle" idx="1"/>
          </p:nvPr>
        </p:nvSpPr>
        <p:spPr>
          <a:xfrm>
            <a:off x="2352146" y="2519895"/>
            <a:ext cx="6972432" cy="151193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53" presetClass="exit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570C6-9CEC-4A16-98F2-D96664CA68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10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135" indent="0">
              <a:buNone/>
              <a:defRPr sz="2000"/>
            </a:lvl2pPr>
            <a:lvl3pPr marL="1006273" indent="0">
              <a:buNone/>
              <a:defRPr sz="1800"/>
            </a:lvl3pPr>
            <a:lvl4pPr marL="1509410" indent="0">
              <a:buNone/>
              <a:defRPr sz="1500"/>
            </a:lvl4pPr>
            <a:lvl5pPr marL="2012545" indent="0">
              <a:buNone/>
              <a:defRPr sz="1500"/>
            </a:lvl5pPr>
            <a:lvl6pPr marL="2515683" indent="0">
              <a:buNone/>
              <a:defRPr sz="1500"/>
            </a:lvl6pPr>
            <a:lvl7pPr marL="3018818" indent="0">
              <a:buNone/>
              <a:defRPr sz="1500"/>
            </a:lvl7pPr>
            <a:lvl8pPr marL="3521946" indent="0">
              <a:buNone/>
              <a:defRPr sz="1500"/>
            </a:lvl8pPr>
            <a:lvl9pPr marL="4025089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DCEDB-3C54-4AD5-9DDF-321D9C5095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2925" indent="0">
              <a:buNone/>
              <a:defRPr sz="3100"/>
            </a:lvl2pPr>
            <a:lvl3pPr marL="1005855" indent="0">
              <a:buNone/>
              <a:defRPr sz="2600"/>
            </a:lvl3pPr>
            <a:lvl4pPr marL="1508784" indent="0">
              <a:buNone/>
              <a:defRPr sz="2200"/>
            </a:lvl4pPr>
            <a:lvl5pPr marL="2011711" indent="0">
              <a:buNone/>
              <a:defRPr sz="2200"/>
            </a:lvl5pPr>
            <a:lvl6pPr marL="2514641" indent="0">
              <a:buNone/>
              <a:defRPr sz="2200"/>
            </a:lvl6pPr>
            <a:lvl7pPr marL="3017566" indent="0">
              <a:buNone/>
              <a:defRPr sz="2200"/>
            </a:lvl7pPr>
            <a:lvl8pPr marL="3520486" indent="0">
              <a:buNone/>
              <a:defRPr sz="2200"/>
            </a:lvl8pPr>
            <a:lvl9pPr marL="4023420" indent="0">
              <a:buNone/>
              <a:defRPr sz="2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2925" indent="0">
              <a:buNone/>
              <a:defRPr sz="1300"/>
            </a:lvl2pPr>
            <a:lvl3pPr marL="1005855" indent="0">
              <a:buNone/>
              <a:defRPr sz="1100"/>
            </a:lvl3pPr>
            <a:lvl4pPr marL="1508784" indent="0">
              <a:buNone/>
              <a:defRPr sz="1000"/>
            </a:lvl4pPr>
            <a:lvl5pPr marL="2011711" indent="0">
              <a:buNone/>
              <a:defRPr sz="1000"/>
            </a:lvl5pPr>
            <a:lvl6pPr marL="2514641" indent="0">
              <a:buNone/>
              <a:defRPr sz="1000"/>
            </a:lvl6pPr>
            <a:lvl7pPr marL="3017566" indent="0">
              <a:buNone/>
              <a:defRPr sz="1000"/>
            </a:lvl7pPr>
            <a:lvl8pPr marL="3520486" indent="0">
              <a:buNone/>
              <a:defRPr sz="1000"/>
            </a:lvl8pPr>
            <a:lvl9pPr marL="402342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743BB-84F0-4E0D-9865-50D96014E482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50CFF-DBB0-409B-8FEC-C786F483945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12094" y="1207448"/>
            <a:ext cx="4032250" cy="5459765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2354" y="1207448"/>
            <a:ext cx="4032250" cy="5459765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E463A-3662-4920-BE2B-C94CA9E0C1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135" indent="0">
              <a:buNone/>
              <a:defRPr sz="2200" b="1"/>
            </a:lvl2pPr>
            <a:lvl3pPr marL="1006273" indent="0">
              <a:buNone/>
              <a:defRPr sz="2000" b="1"/>
            </a:lvl3pPr>
            <a:lvl4pPr marL="1509410" indent="0">
              <a:buNone/>
              <a:defRPr sz="1800" b="1"/>
            </a:lvl4pPr>
            <a:lvl5pPr marL="2012545" indent="0">
              <a:buNone/>
              <a:defRPr sz="1800" b="1"/>
            </a:lvl5pPr>
            <a:lvl6pPr marL="2515683" indent="0">
              <a:buNone/>
              <a:defRPr sz="1800" b="1"/>
            </a:lvl6pPr>
            <a:lvl7pPr marL="3018818" indent="0">
              <a:buNone/>
              <a:defRPr sz="1800" b="1"/>
            </a:lvl7pPr>
            <a:lvl8pPr marL="3521946" indent="0">
              <a:buNone/>
              <a:defRPr sz="1800" b="1"/>
            </a:lvl8pPr>
            <a:lvl9pPr marL="4025089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135" indent="0">
              <a:buNone/>
              <a:defRPr sz="2200" b="1"/>
            </a:lvl2pPr>
            <a:lvl3pPr marL="1006273" indent="0">
              <a:buNone/>
              <a:defRPr sz="2000" b="1"/>
            </a:lvl3pPr>
            <a:lvl4pPr marL="1509410" indent="0">
              <a:buNone/>
              <a:defRPr sz="1800" b="1"/>
            </a:lvl4pPr>
            <a:lvl5pPr marL="2012545" indent="0">
              <a:buNone/>
              <a:defRPr sz="1800" b="1"/>
            </a:lvl5pPr>
            <a:lvl6pPr marL="2515683" indent="0">
              <a:buNone/>
              <a:defRPr sz="1800" b="1"/>
            </a:lvl6pPr>
            <a:lvl7pPr marL="3018818" indent="0">
              <a:buNone/>
              <a:defRPr sz="1800" b="1"/>
            </a:lvl7pPr>
            <a:lvl8pPr marL="3521946" indent="0">
              <a:buNone/>
              <a:defRPr sz="1800" b="1"/>
            </a:lvl8pPr>
            <a:lvl9pPr marL="4025089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7C40D-7C40-42F3-A269-3116120F2E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8FF74-F15B-40E4-910A-A15FE83709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B0B26-1311-43BC-B3AC-7DCF5D6F45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05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135" indent="0">
              <a:buNone/>
              <a:defRPr sz="1300"/>
            </a:lvl2pPr>
            <a:lvl3pPr marL="1006273" indent="0">
              <a:buNone/>
              <a:defRPr sz="1100"/>
            </a:lvl3pPr>
            <a:lvl4pPr marL="1509410" indent="0">
              <a:buNone/>
              <a:defRPr sz="1000"/>
            </a:lvl4pPr>
            <a:lvl5pPr marL="2012545" indent="0">
              <a:buNone/>
              <a:defRPr sz="1000"/>
            </a:lvl5pPr>
            <a:lvl6pPr marL="2515683" indent="0">
              <a:buNone/>
              <a:defRPr sz="1000"/>
            </a:lvl6pPr>
            <a:lvl7pPr marL="3018818" indent="0">
              <a:buNone/>
              <a:defRPr sz="1000"/>
            </a:lvl7pPr>
            <a:lvl8pPr marL="3521946" indent="0">
              <a:buNone/>
              <a:defRPr sz="1000"/>
            </a:lvl8pPr>
            <a:lvl9pPr marL="402508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B4D62-1ECE-4DFF-89EA-85CBD332AC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135" indent="0">
              <a:buNone/>
              <a:defRPr sz="3100"/>
            </a:lvl2pPr>
            <a:lvl3pPr marL="1006273" indent="0">
              <a:buNone/>
              <a:defRPr sz="2600"/>
            </a:lvl3pPr>
            <a:lvl4pPr marL="1509410" indent="0">
              <a:buNone/>
              <a:defRPr sz="2200"/>
            </a:lvl4pPr>
            <a:lvl5pPr marL="2012545" indent="0">
              <a:buNone/>
              <a:defRPr sz="2200"/>
            </a:lvl5pPr>
            <a:lvl6pPr marL="2515683" indent="0">
              <a:buNone/>
              <a:defRPr sz="2200"/>
            </a:lvl6pPr>
            <a:lvl7pPr marL="3018818" indent="0">
              <a:buNone/>
              <a:defRPr sz="2200"/>
            </a:lvl7pPr>
            <a:lvl8pPr marL="3521946" indent="0">
              <a:buNone/>
              <a:defRPr sz="2200"/>
            </a:lvl8pPr>
            <a:lvl9pPr marL="4025089" indent="0">
              <a:buNone/>
              <a:defRPr sz="2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135" indent="0">
              <a:buNone/>
              <a:defRPr sz="1300"/>
            </a:lvl2pPr>
            <a:lvl3pPr marL="1006273" indent="0">
              <a:buNone/>
              <a:defRPr sz="1100"/>
            </a:lvl3pPr>
            <a:lvl4pPr marL="1509410" indent="0">
              <a:buNone/>
              <a:defRPr sz="1000"/>
            </a:lvl4pPr>
            <a:lvl5pPr marL="2012545" indent="0">
              <a:buNone/>
              <a:defRPr sz="1000"/>
            </a:lvl5pPr>
            <a:lvl6pPr marL="2515683" indent="0">
              <a:buNone/>
              <a:defRPr sz="1000"/>
            </a:lvl6pPr>
            <a:lvl7pPr marL="3018818" indent="0">
              <a:buNone/>
              <a:defRPr sz="1000"/>
            </a:lvl7pPr>
            <a:lvl8pPr marL="3521946" indent="0">
              <a:buNone/>
              <a:defRPr sz="1000"/>
            </a:lvl8pPr>
            <a:lvl9pPr marL="402508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6E026-C0FC-497D-8EAB-70BC64540A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B89D7-EFDC-40FF-9212-66B91EA0B6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86476" y="386752"/>
            <a:ext cx="2058128" cy="62804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12094" y="386752"/>
            <a:ext cx="6006372" cy="62804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8EE39-54DD-43E1-93B5-2510592624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031" indent="0" algn="ctr">
              <a:buNone/>
              <a:defRPr/>
            </a:lvl2pPr>
            <a:lvl3pPr marL="1006064" indent="0" algn="ctr">
              <a:buNone/>
              <a:defRPr/>
            </a:lvl3pPr>
            <a:lvl4pPr marL="1509097" indent="0" algn="ctr">
              <a:buNone/>
              <a:defRPr/>
            </a:lvl4pPr>
            <a:lvl5pPr marL="2012128" indent="0" algn="ctr">
              <a:buNone/>
              <a:defRPr/>
            </a:lvl5pPr>
            <a:lvl6pPr marL="2515161" indent="0" algn="ctr">
              <a:buNone/>
              <a:defRPr/>
            </a:lvl6pPr>
            <a:lvl7pPr marL="3018192" indent="0" algn="ctr">
              <a:buNone/>
              <a:defRPr/>
            </a:lvl7pPr>
            <a:lvl8pPr marL="3521216" indent="0" algn="ctr">
              <a:buNone/>
              <a:defRPr/>
            </a:lvl8pPr>
            <a:lvl9pPr marL="402425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A4DED-6094-44E9-A8FA-8264EACF4ABA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62917-5F13-421A-AD34-D874659EDA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9CCF5-182E-458E-B4EC-0E5838175D35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B396A-BA08-4FD8-BAFE-C6A40DFB8E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3DABF-0057-49BD-B56A-3FC864E45473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B27B3-8A70-4393-BD89-FD05DE4177E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12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031" indent="0">
              <a:buNone/>
              <a:defRPr sz="2000"/>
            </a:lvl2pPr>
            <a:lvl3pPr marL="1006064" indent="0">
              <a:buNone/>
              <a:defRPr sz="1800"/>
            </a:lvl3pPr>
            <a:lvl4pPr marL="1509097" indent="0">
              <a:buNone/>
              <a:defRPr sz="1500"/>
            </a:lvl4pPr>
            <a:lvl5pPr marL="2012128" indent="0">
              <a:buNone/>
              <a:defRPr sz="1500"/>
            </a:lvl5pPr>
            <a:lvl6pPr marL="2515161" indent="0">
              <a:buNone/>
              <a:defRPr sz="1500"/>
            </a:lvl6pPr>
            <a:lvl7pPr marL="3018192" indent="0">
              <a:buNone/>
              <a:defRPr sz="1500"/>
            </a:lvl7pPr>
            <a:lvl8pPr marL="3521216" indent="0">
              <a:buNone/>
              <a:defRPr sz="1500"/>
            </a:lvl8pPr>
            <a:lvl9pPr marL="4024254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41E5E-7825-414A-ACE4-B26542267C0F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DEAE1-2FA0-44A1-B001-B4057DEA06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D76FA-9877-416E-9FDC-65915047F261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D8DC2-6207-403E-81E7-FAC9F64BBE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031" indent="0">
              <a:buNone/>
              <a:defRPr sz="2200" b="1"/>
            </a:lvl2pPr>
            <a:lvl3pPr marL="1006064" indent="0">
              <a:buNone/>
              <a:defRPr sz="2000" b="1"/>
            </a:lvl3pPr>
            <a:lvl4pPr marL="1509097" indent="0">
              <a:buNone/>
              <a:defRPr sz="1800" b="1"/>
            </a:lvl4pPr>
            <a:lvl5pPr marL="2012128" indent="0">
              <a:buNone/>
              <a:defRPr sz="1800" b="1"/>
            </a:lvl5pPr>
            <a:lvl6pPr marL="2515161" indent="0">
              <a:buNone/>
              <a:defRPr sz="1800" b="1"/>
            </a:lvl6pPr>
            <a:lvl7pPr marL="3018192" indent="0">
              <a:buNone/>
              <a:defRPr sz="1800" b="1"/>
            </a:lvl7pPr>
            <a:lvl8pPr marL="3521216" indent="0">
              <a:buNone/>
              <a:defRPr sz="1800" b="1"/>
            </a:lvl8pPr>
            <a:lvl9pPr marL="402425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031" indent="0">
              <a:buNone/>
              <a:defRPr sz="2200" b="1"/>
            </a:lvl2pPr>
            <a:lvl3pPr marL="1006064" indent="0">
              <a:buNone/>
              <a:defRPr sz="2000" b="1"/>
            </a:lvl3pPr>
            <a:lvl4pPr marL="1509097" indent="0">
              <a:buNone/>
              <a:defRPr sz="1800" b="1"/>
            </a:lvl4pPr>
            <a:lvl5pPr marL="2012128" indent="0">
              <a:buNone/>
              <a:defRPr sz="1800" b="1"/>
            </a:lvl5pPr>
            <a:lvl6pPr marL="2515161" indent="0">
              <a:buNone/>
              <a:defRPr sz="1800" b="1"/>
            </a:lvl6pPr>
            <a:lvl7pPr marL="3018192" indent="0">
              <a:buNone/>
              <a:defRPr sz="1800" b="1"/>
            </a:lvl7pPr>
            <a:lvl8pPr marL="3521216" indent="0">
              <a:buNone/>
              <a:defRPr sz="1800" b="1"/>
            </a:lvl8pPr>
            <a:lvl9pPr marL="402425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FE34C-8250-4E00-A27A-1C43A48DF442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9CD6F3-73F0-4A15-A99E-1C44EC8A3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0F304-2061-4A1D-8550-8693D03900AC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29D6A-CEDA-4427-82DD-DF5A8ED819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4ECCC-BB6E-4639-BBC7-ABCBF3BB7822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72ECF-B4BC-49D2-A948-F57116CC7B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08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031" indent="0">
              <a:buNone/>
              <a:defRPr sz="1300"/>
            </a:lvl2pPr>
            <a:lvl3pPr marL="1006064" indent="0">
              <a:buNone/>
              <a:defRPr sz="1100"/>
            </a:lvl3pPr>
            <a:lvl4pPr marL="1509097" indent="0">
              <a:buNone/>
              <a:defRPr sz="1000"/>
            </a:lvl4pPr>
            <a:lvl5pPr marL="2012128" indent="0">
              <a:buNone/>
              <a:defRPr sz="1000"/>
            </a:lvl5pPr>
            <a:lvl6pPr marL="2515161" indent="0">
              <a:buNone/>
              <a:defRPr sz="1000"/>
            </a:lvl6pPr>
            <a:lvl7pPr marL="3018192" indent="0">
              <a:buNone/>
              <a:defRPr sz="1000"/>
            </a:lvl7pPr>
            <a:lvl8pPr marL="3521216" indent="0">
              <a:buNone/>
              <a:defRPr sz="1000"/>
            </a:lvl8pPr>
            <a:lvl9pPr marL="402425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9046F-5CA5-4DA4-A843-5EECF6BD5C3A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7D2389-97A0-4AE5-AA71-69607AAFAA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031" indent="0">
              <a:buNone/>
              <a:defRPr sz="3100"/>
            </a:lvl2pPr>
            <a:lvl3pPr marL="1006064" indent="0">
              <a:buNone/>
              <a:defRPr sz="2600"/>
            </a:lvl3pPr>
            <a:lvl4pPr marL="1509097" indent="0">
              <a:buNone/>
              <a:defRPr sz="2200"/>
            </a:lvl4pPr>
            <a:lvl5pPr marL="2012128" indent="0">
              <a:buNone/>
              <a:defRPr sz="2200"/>
            </a:lvl5pPr>
            <a:lvl6pPr marL="2515161" indent="0">
              <a:buNone/>
              <a:defRPr sz="2200"/>
            </a:lvl6pPr>
            <a:lvl7pPr marL="3018192" indent="0">
              <a:buNone/>
              <a:defRPr sz="2200"/>
            </a:lvl7pPr>
            <a:lvl8pPr marL="3521216" indent="0">
              <a:buNone/>
              <a:defRPr sz="2200"/>
            </a:lvl8pPr>
            <a:lvl9pPr marL="4024254" indent="0">
              <a:buNone/>
              <a:defRPr sz="2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031" indent="0">
              <a:buNone/>
              <a:defRPr sz="1300"/>
            </a:lvl2pPr>
            <a:lvl3pPr marL="1006064" indent="0">
              <a:buNone/>
              <a:defRPr sz="1100"/>
            </a:lvl3pPr>
            <a:lvl4pPr marL="1509097" indent="0">
              <a:buNone/>
              <a:defRPr sz="1000"/>
            </a:lvl4pPr>
            <a:lvl5pPr marL="2012128" indent="0">
              <a:buNone/>
              <a:defRPr sz="1000"/>
            </a:lvl5pPr>
            <a:lvl6pPr marL="2515161" indent="0">
              <a:buNone/>
              <a:defRPr sz="1000"/>
            </a:lvl6pPr>
            <a:lvl7pPr marL="3018192" indent="0">
              <a:buNone/>
              <a:defRPr sz="1000"/>
            </a:lvl7pPr>
            <a:lvl8pPr marL="3521216" indent="0">
              <a:buNone/>
              <a:defRPr sz="1000"/>
            </a:lvl8pPr>
            <a:lvl9pPr marL="402425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95F7E-6D3A-4A31-BA05-3D7A0E7373E9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7D4A1-FACC-46C0-862A-EC891355D6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C5359-CE5E-4EF4-BAE3-B86DEBC13799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60170-83A5-4016-A7AB-4BD419D253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4" y="302758"/>
            <a:ext cx="2268141" cy="64502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302758"/>
            <a:ext cx="6636411" cy="64502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1E151-B161-46B7-BB74-BD5B33724B3F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917A14-8893-4E2E-B0E1-1395490386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135" indent="0" algn="ctr">
              <a:buNone/>
              <a:defRPr/>
            </a:lvl2pPr>
            <a:lvl3pPr marL="1006273" indent="0" algn="ctr">
              <a:buNone/>
              <a:defRPr/>
            </a:lvl3pPr>
            <a:lvl4pPr marL="1509410" indent="0" algn="ctr">
              <a:buNone/>
              <a:defRPr/>
            </a:lvl4pPr>
            <a:lvl5pPr marL="2012545" indent="0" algn="ctr">
              <a:buNone/>
              <a:defRPr/>
            </a:lvl5pPr>
            <a:lvl6pPr marL="2515683" indent="0" algn="ctr">
              <a:buNone/>
              <a:defRPr/>
            </a:lvl6pPr>
            <a:lvl7pPr marL="3018818" indent="0" algn="ctr">
              <a:buNone/>
              <a:defRPr/>
            </a:lvl7pPr>
            <a:lvl8pPr marL="3521946" indent="0" algn="ctr">
              <a:buNone/>
              <a:defRPr/>
            </a:lvl8pPr>
            <a:lvl9pPr marL="402508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CD1B2A-1488-4F3B-A465-43BE59A36E29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D1ED6-02BB-4BEB-AEF4-0C85447BB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4" y="302760"/>
            <a:ext cx="2268141" cy="64502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302760"/>
            <a:ext cx="6636411" cy="64502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2E2AC-E42D-4427-BB52-4E567A34E8E5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49DF9-01FB-463D-98C7-C2351E6C985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81596-4401-447A-A2DC-7E0900ACF746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FEDE3-EDC6-48BF-AAD8-9D602627A9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10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135" indent="0">
              <a:buNone/>
              <a:defRPr sz="2000"/>
            </a:lvl2pPr>
            <a:lvl3pPr marL="1006273" indent="0">
              <a:buNone/>
              <a:defRPr sz="1800"/>
            </a:lvl3pPr>
            <a:lvl4pPr marL="1509410" indent="0">
              <a:buNone/>
              <a:defRPr sz="1500"/>
            </a:lvl4pPr>
            <a:lvl5pPr marL="2012545" indent="0">
              <a:buNone/>
              <a:defRPr sz="1500"/>
            </a:lvl5pPr>
            <a:lvl6pPr marL="2515683" indent="0">
              <a:buNone/>
              <a:defRPr sz="1500"/>
            </a:lvl6pPr>
            <a:lvl7pPr marL="3018818" indent="0">
              <a:buNone/>
              <a:defRPr sz="1500"/>
            </a:lvl7pPr>
            <a:lvl8pPr marL="3521946" indent="0">
              <a:buNone/>
              <a:defRPr sz="1500"/>
            </a:lvl8pPr>
            <a:lvl9pPr marL="4025089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1EC51-CA2C-412A-AF6B-2062A696688A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A23A5-C85A-4A41-9650-235345D4AE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C7D93-FCDD-4B17-9D8B-63A49AB6E105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7AD7A-B326-4D58-A236-3D92779D4E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135" indent="0">
              <a:buNone/>
              <a:defRPr sz="2200" b="1"/>
            </a:lvl2pPr>
            <a:lvl3pPr marL="1006273" indent="0">
              <a:buNone/>
              <a:defRPr sz="2000" b="1"/>
            </a:lvl3pPr>
            <a:lvl4pPr marL="1509410" indent="0">
              <a:buNone/>
              <a:defRPr sz="1800" b="1"/>
            </a:lvl4pPr>
            <a:lvl5pPr marL="2012545" indent="0">
              <a:buNone/>
              <a:defRPr sz="1800" b="1"/>
            </a:lvl5pPr>
            <a:lvl6pPr marL="2515683" indent="0">
              <a:buNone/>
              <a:defRPr sz="1800" b="1"/>
            </a:lvl6pPr>
            <a:lvl7pPr marL="3018818" indent="0">
              <a:buNone/>
              <a:defRPr sz="1800" b="1"/>
            </a:lvl7pPr>
            <a:lvl8pPr marL="3521946" indent="0">
              <a:buNone/>
              <a:defRPr sz="1800" b="1"/>
            </a:lvl8pPr>
            <a:lvl9pPr marL="4025089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135" indent="0">
              <a:buNone/>
              <a:defRPr sz="2200" b="1"/>
            </a:lvl2pPr>
            <a:lvl3pPr marL="1006273" indent="0">
              <a:buNone/>
              <a:defRPr sz="2000" b="1"/>
            </a:lvl3pPr>
            <a:lvl4pPr marL="1509410" indent="0">
              <a:buNone/>
              <a:defRPr sz="1800" b="1"/>
            </a:lvl4pPr>
            <a:lvl5pPr marL="2012545" indent="0">
              <a:buNone/>
              <a:defRPr sz="1800" b="1"/>
            </a:lvl5pPr>
            <a:lvl6pPr marL="2515683" indent="0">
              <a:buNone/>
              <a:defRPr sz="1800" b="1"/>
            </a:lvl6pPr>
            <a:lvl7pPr marL="3018818" indent="0">
              <a:buNone/>
              <a:defRPr sz="1800" b="1"/>
            </a:lvl7pPr>
            <a:lvl8pPr marL="3521946" indent="0">
              <a:buNone/>
              <a:defRPr sz="1800" b="1"/>
            </a:lvl8pPr>
            <a:lvl9pPr marL="4025089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7853D-A71F-4451-B046-31E3A3B1E47A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4EDC9-7AC4-4F75-87AB-FBCF7BC7D4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87BA4-7467-491D-8C02-A8B95FB0A74F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356BEE-D987-4513-8659-269780292A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C9CEC-7413-4685-BFEC-D6B772A4BE72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1E6E3-8D28-43BC-A0E3-66B4FE4CA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05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135" indent="0">
              <a:buNone/>
              <a:defRPr sz="1300"/>
            </a:lvl2pPr>
            <a:lvl3pPr marL="1006273" indent="0">
              <a:buNone/>
              <a:defRPr sz="1100"/>
            </a:lvl3pPr>
            <a:lvl4pPr marL="1509410" indent="0">
              <a:buNone/>
              <a:defRPr sz="1000"/>
            </a:lvl4pPr>
            <a:lvl5pPr marL="2012545" indent="0">
              <a:buNone/>
              <a:defRPr sz="1000"/>
            </a:lvl5pPr>
            <a:lvl6pPr marL="2515683" indent="0">
              <a:buNone/>
              <a:defRPr sz="1000"/>
            </a:lvl6pPr>
            <a:lvl7pPr marL="3018818" indent="0">
              <a:buNone/>
              <a:defRPr sz="1000"/>
            </a:lvl7pPr>
            <a:lvl8pPr marL="3521946" indent="0">
              <a:buNone/>
              <a:defRPr sz="1000"/>
            </a:lvl8pPr>
            <a:lvl9pPr marL="402508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F73F8-8320-422A-85D2-70B1ADF4FC19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C5A06-F6BE-4B86-B582-5710C4246A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135" indent="0">
              <a:buNone/>
              <a:defRPr sz="3100"/>
            </a:lvl2pPr>
            <a:lvl3pPr marL="1006273" indent="0">
              <a:buNone/>
              <a:defRPr sz="2600"/>
            </a:lvl3pPr>
            <a:lvl4pPr marL="1509410" indent="0">
              <a:buNone/>
              <a:defRPr sz="2200"/>
            </a:lvl4pPr>
            <a:lvl5pPr marL="2012545" indent="0">
              <a:buNone/>
              <a:defRPr sz="2200"/>
            </a:lvl5pPr>
            <a:lvl6pPr marL="2515683" indent="0">
              <a:buNone/>
              <a:defRPr sz="2200"/>
            </a:lvl6pPr>
            <a:lvl7pPr marL="3018818" indent="0">
              <a:buNone/>
              <a:defRPr sz="2200"/>
            </a:lvl7pPr>
            <a:lvl8pPr marL="3521946" indent="0">
              <a:buNone/>
              <a:defRPr sz="2200"/>
            </a:lvl8pPr>
            <a:lvl9pPr marL="4025089" indent="0">
              <a:buNone/>
              <a:defRPr sz="2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135" indent="0">
              <a:buNone/>
              <a:defRPr sz="1300"/>
            </a:lvl2pPr>
            <a:lvl3pPr marL="1006273" indent="0">
              <a:buNone/>
              <a:defRPr sz="1100"/>
            </a:lvl3pPr>
            <a:lvl4pPr marL="1509410" indent="0">
              <a:buNone/>
              <a:defRPr sz="1000"/>
            </a:lvl4pPr>
            <a:lvl5pPr marL="2012545" indent="0">
              <a:buNone/>
              <a:defRPr sz="1000"/>
            </a:lvl5pPr>
            <a:lvl6pPr marL="2515683" indent="0">
              <a:buNone/>
              <a:defRPr sz="1000"/>
            </a:lvl6pPr>
            <a:lvl7pPr marL="3018818" indent="0">
              <a:buNone/>
              <a:defRPr sz="1000"/>
            </a:lvl7pPr>
            <a:lvl8pPr marL="3521946" indent="0">
              <a:buNone/>
              <a:defRPr sz="1000"/>
            </a:lvl8pPr>
            <a:lvl9pPr marL="402508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FC3EF-0AFB-4E0B-8A5B-396D8152A1F1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A639F-032B-406D-A1D7-8F6E36F3B6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E96D2-C3BF-4286-8073-7ECCAC3B64AC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3DEE9-337D-4F35-9951-06C406EF0B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4" y="302756"/>
            <a:ext cx="2268141" cy="64502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302756"/>
            <a:ext cx="6636411" cy="64502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251DE-2E59-4772-836D-602DBCE2D257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00852-A244-4611-9A0D-D82F011ED0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031" indent="0" algn="ctr">
              <a:buNone/>
              <a:defRPr/>
            </a:lvl2pPr>
            <a:lvl3pPr marL="1006064" indent="0" algn="ctr">
              <a:buNone/>
              <a:defRPr/>
            </a:lvl3pPr>
            <a:lvl4pPr marL="1509097" indent="0" algn="ctr">
              <a:buNone/>
              <a:defRPr/>
            </a:lvl4pPr>
            <a:lvl5pPr marL="2012128" indent="0" algn="ctr">
              <a:buNone/>
              <a:defRPr/>
            </a:lvl5pPr>
            <a:lvl6pPr marL="2515161" indent="0" algn="ctr">
              <a:buNone/>
              <a:defRPr/>
            </a:lvl6pPr>
            <a:lvl7pPr marL="3018192" indent="0" algn="ctr">
              <a:buNone/>
              <a:defRPr/>
            </a:lvl7pPr>
            <a:lvl8pPr marL="3521216" indent="0" algn="ctr">
              <a:buNone/>
              <a:defRPr/>
            </a:lvl8pPr>
            <a:lvl9pPr marL="402425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3D08D-4D8B-4E76-ADEA-84202E48FB9E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FF38A-D107-454C-8AA1-418485954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135" indent="0" algn="ctr">
              <a:buNone/>
              <a:defRPr/>
            </a:lvl2pPr>
            <a:lvl3pPr marL="1006273" indent="0" algn="ctr">
              <a:buNone/>
              <a:defRPr/>
            </a:lvl3pPr>
            <a:lvl4pPr marL="1509410" indent="0" algn="ctr">
              <a:buNone/>
              <a:defRPr/>
            </a:lvl4pPr>
            <a:lvl5pPr marL="2012545" indent="0" algn="ctr">
              <a:buNone/>
              <a:defRPr/>
            </a:lvl5pPr>
            <a:lvl6pPr marL="2515683" indent="0" algn="ctr">
              <a:buNone/>
              <a:defRPr/>
            </a:lvl6pPr>
            <a:lvl7pPr marL="3018818" indent="0" algn="ctr">
              <a:buNone/>
              <a:defRPr/>
            </a:lvl7pPr>
            <a:lvl8pPr marL="3521946" indent="0" algn="ctr">
              <a:buNone/>
              <a:defRPr/>
            </a:lvl8pPr>
            <a:lvl9pPr marL="402508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1C6A4-66B4-465D-ADC6-9CACFB283B6E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2B448-BE7F-4328-8793-1163732182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BCB81-C42B-4358-8C15-FF552A930EBD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3FC20-B726-403A-8891-0D66E08884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10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135" indent="0">
              <a:buNone/>
              <a:defRPr sz="2000"/>
            </a:lvl2pPr>
            <a:lvl3pPr marL="1006273" indent="0">
              <a:buNone/>
              <a:defRPr sz="1800"/>
            </a:lvl3pPr>
            <a:lvl4pPr marL="1509410" indent="0">
              <a:buNone/>
              <a:defRPr sz="1500"/>
            </a:lvl4pPr>
            <a:lvl5pPr marL="2012545" indent="0">
              <a:buNone/>
              <a:defRPr sz="1500"/>
            </a:lvl5pPr>
            <a:lvl6pPr marL="2515683" indent="0">
              <a:buNone/>
              <a:defRPr sz="1500"/>
            </a:lvl6pPr>
            <a:lvl7pPr marL="3018818" indent="0">
              <a:buNone/>
              <a:defRPr sz="1500"/>
            </a:lvl7pPr>
            <a:lvl8pPr marL="3521946" indent="0">
              <a:buNone/>
              <a:defRPr sz="1500"/>
            </a:lvl8pPr>
            <a:lvl9pPr marL="4025089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D1DE2-203A-4C50-9A68-BAF7BAFD9ECB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9B3D3-62DC-4AEF-9EE8-078901EE1F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00130" y="1091971"/>
            <a:ext cx="3654227" cy="5661007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22367" y="1091971"/>
            <a:ext cx="3654227" cy="5661007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E95AC-69B0-4346-94BF-DA942018B437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E6DCF-E40B-4367-BAC3-1A1073C6A9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135" indent="0">
              <a:buNone/>
              <a:defRPr sz="2200" b="1"/>
            </a:lvl2pPr>
            <a:lvl3pPr marL="1006273" indent="0">
              <a:buNone/>
              <a:defRPr sz="2000" b="1"/>
            </a:lvl3pPr>
            <a:lvl4pPr marL="1509410" indent="0">
              <a:buNone/>
              <a:defRPr sz="1800" b="1"/>
            </a:lvl4pPr>
            <a:lvl5pPr marL="2012545" indent="0">
              <a:buNone/>
              <a:defRPr sz="1800" b="1"/>
            </a:lvl5pPr>
            <a:lvl6pPr marL="2515683" indent="0">
              <a:buNone/>
              <a:defRPr sz="1800" b="1"/>
            </a:lvl6pPr>
            <a:lvl7pPr marL="3018818" indent="0">
              <a:buNone/>
              <a:defRPr sz="1800" b="1"/>
            </a:lvl7pPr>
            <a:lvl8pPr marL="3521946" indent="0">
              <a:buNone/>
              <a:defRPr sz="1800" b="1"/>
            </a:lvl8pPr>
            <a:lvl9pPr marL="4025089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135" indent="0">
              <a:buNone/>
              <a:defRPr sz="2200" b="1"/>
            </a:lvl2pPr>
            <a:lvl3pPr marL="1006273" indent="0">
              <a:buNone/>
              <a:defRPr sz="2000" b="1"/>
            </a:lvl3pPr>
            <a:lvl4pPr marL="1509410" indent="0">
              <a:buNone/>
              <a:defRPr sz="1800" b="1"/>
            </a:lvl4pPr>
            <a:lvl5pPr marL="2012545" indent="0">
              <a:buNone/>
              <a:defRPr sz="1800" b="1"/>
            </a:lvl5pPr>
            <a:lvl6pPr marL="2515683" indent="0">
              <a:buNone/>
              <a:defRPr sz="1800" b="1"/>
            </a:lvl6pPr>
            <a:lvl7pPr marL="3018818" indent="0">
              <a:buNone/>
              <a:defRPr sz="1800" b="1"/>
            </a:lvl7pPr>
            <a:lvl8pPr marL="3521946" indent="0">
              <a:buNone/>
              <a:defRPr sz="1800" b="1"/>
            </a:lvl8pPr>
            <a:lvl9pPr marL="4025089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EB290-7269-41E2-978D-48C81F480709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FBCA0-1154-495D-BA57-52157293DD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16DE1-7EF4-459F-9C93-C34B437194BD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9C1DF-BDAB-49A1-9B4C-1B8BA4375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EADD0-6777-491D-8843-DC8FB4688A3D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96B31-017B-4E40-B04C-801C0DDB88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05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135" indent="0">
              <a:buNone/>
              <a:defRPr sz="1300"/>
            </a:lvl2pPr>
            <a:lvl3pPr marL="1006273" indent="0">
              <a:buNone/>
              <a:defRPr sz="1100"/>
            </a:lvl3pPr>
            <a:lvl4pPr marL="1509410" indent="0">
              <a:buNone/>
              <a:defRPr sz="1000"/>
            </a:lvl4pPr>
            <a:lvl5pPr marL="2012545" indent="0">
              <a:buNone/>
              <a:defRPr sz="1000"/>
            </a:lvl5pPr>
            <a:lvl6pPr marL="2515683" indent="0">
              <a:buNone/>
              <a:defRPr sz="1000"/>
            </a:lvl6pPr>
            <a:lvl7pPr marL="3018818" indent="0">
              <a:buNone/>
              <a:defRPr sz="1000"/>
            </a:lvl7pPr>
            <a:lvl8pPr marL="3521946" indent="0">
              <a:buNone/>
              <a:defRPr sz="1000"/>
            </a:lvl8pPr>
            <a:lvl9pPr marL="402508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93747-E5A8-4A1F-B77F-8EB5D24CEC13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653F5-9507-42E3-A395-28CF2FCC83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135" indent="0">
              <a:buNone/>
              <a:defRPr sz="3100"/>
            </a:lvl2pPr>
            <a:lvl3pPr marL="1006273" indent="0">
              <a:buNone/>
              <a:defRPr sz="2600"/>
            </a:lvl3pPr>
            <a:lvl4pPr marL="1509410" indent="0">
              <a:buNone/>
              <a:defRPr sz="2200"/>
            </a:lvl4pPr>
            <a:lvl5pPr marL="2012545" indent="0">
              <a:buNone/>
              <a:defRPr sz="2200"/>
            </a:lvl5pPr>
            <a:lvl6pPr marL="2515683" indent="0">
              <a:buNone/>
              <a:defRPr sz="2200"/>
            </a:lvl6pPr>
            <a:lvl7pPr marL="3018818" indent="0">
              <a:buNone/>
              <a:defRPr sz="2200"/>
            </a:lvl7pPr>
            <a:lvl8pPr marL="3521946" indent="0">
              <a:buNone/>
              <a:defRPr sz="2200"/>
            </a:lvl8pPr>
            <a:lvl9pPr marL="4025089" indent="0">
              <a:buNone/>
              <a:defRPr sz="2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135" indent="0">
              <a:buNone/>
              <a:defRPr sz="1300"/>
            </a:lvl2pPr>
            <a:lvl3pPr marL="1006273" indent="0">
              <a:buNone/>
              <a:defRPr sz="1100"/>
            </a:lvl3pPr>
            <a:lvl4pPr marL="1509410" indent="0">
              <a:buNone/>
              <a:defRPr sz="1000"/>
            </a:lvl4pPr>
            <a:lvl5pPr marL="2012545" indent="0">
              <a:buNone/>
              <a:defRPr sz="1000"/>
            </a:lvl5pPr>
            <a:lvl6pPr marL="2515683" indent="0">
              <a:buNone/>
              <a:defRPr sz="1000"/>
            </a:lvl6pPr>
            <a:lvl7pPr marL="3018818" indent="0">
              <a:buNone/>
              <a:defRPr sz="1000"/>
            </a:lvl7pPr>
            <a:lvl8pPr marL="3521946" indent="0">
              <a:buNone/>
              <a:defRPr sz="1000"/>
            </a:lvl8pPr>
            <a:lvl9pPr marL="402508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E0B92-C083-436F-A13F-5F7A4F0D63BE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06BE4-187C-4F4A-93A3-08117945D3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FEE93-BC77-44FA-8CAF-27C5B40FACAE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7F4A2-0E05-4EB3-A1A0-3C47B8CB15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8857D-644D-4351-8BB2-4C5EF41186D4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21FFC-8FC2-4505-A15C-3DB16B8277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97467" y="120763"/>
            <a:ext cx="2079129" cy="663221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60078" y="120763"/>
            <a:ext cx="6069376" cy="663221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31D97-D5F5-46B5-BCE9-76B31264ECB6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14BE8A-DBD6-4AF5-A0E5-FD4686AE0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031" indent="0" algn="ctr">
              <a:buNone/>
              <a:defRPr/>
            </a:lvl2pPr>
            <a:lvl3pPr marL="1006064" indent="0" algn="ctr">
              <a:buNone/>
              <a:defRPr/>
            </a:lvl3pPr>
            <a:lvl4pPr marL="1509097" indent="0" algn="ctr">
              <a:buNone/>
              <a:defRPr/>
            </a:lvl4pPr>
            <a:lvl5pPr marL="2012128" indent="0" algn="ctr">
              <a:buNone/>
              <a:defRPr/>
            </a:lvl5pPr>
            <a:lvl6pPr marL="2515161" indent="0" algn="ctr">
              <a:buNone/>
              <a:defRPr/>
            </a:lvl6pPr>
            <a:lvl7pPr marL="3018192" indent="0" algn="ctr">
              <a:buNone/>
              <a:defRPr/>
            </a:lvl7pPr>
            <a:lvl8pPr marL="3521216" indent="0" algn="ctr">
              <a:buNone/>
              <a:defRPr/>
            </a:lvl8pPr>
            <a:lvl9pPr marL="402425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7912A-FFDF-48C4-A121-55399E005EBD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22CB6-BCC1-441D-BF94-DCD6AA6ECCBA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E5BF0-6ABC-4135-B546-789B0EF2919E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F14FB-FBB1-49E8-9F6F-1A7E866D78B4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12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031" indent="0">
              <a:buNone/>
              <a:defRPr sz="2000"/>
            </a:lvl2pPr>
            <a:lvl3pPr marL="1006064" indent="0">
              <a:buNone/>
              <a:defRPr sz="1800"/>
            </a:lvl3pPr>
            <a:lvl4pPr marL="1509097" indent="0">
              <a:buNone/>
              <a:defRPr sz="1500"/>
            </a:lvl4pPr>
            <a:lvl5pPr marL="2012128" indent="0">
              <a:buNone/>
              <a:defRPr sz="1500"/>
            </a:lvl5pPr>
            <a:lvl6pPr marL="2515161" indent="0">
              <a:buNone/>
              <a:defRPr sz="1500"/>
            </a:lvl6pPr>
            <a:lvl7pPr marL="3018192" indent="0">
              <a:buNone/>
              <a:defRPr sz="1500"/>
            </a:lvl7pPr>
            <a:lvl8pPr marL="3521216" indent="0">
              <a:buNone/>
              <a:defRPr sz="1500"/>
            </a:lvl8pPr>
            <a:lvl9pPr marL="4024254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31EAC-3F44-4618-8088-A4F199ADF21D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89887-7849-4734-A515-D0DE6A455904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00130" y="1093704"/>
            <a:ext cx="3654227" cy="562425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22367" y="1093704"/>
            <a:ext cx="3654227" cy="562425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07470-96EB-43DA-B805-9C909E61398E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20B28-C059-4AE5-A516-D32BC1016A4A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031" indent="0">
              <a:buNone/>
              <a:defRPr sz="2200" b="1"/>
            </a:lvl2pPr>
            <a:lvl3pPr marL="1006064" indent="0">
              <a:buNone/>
              <a:defRPr sz="2000" b="1"/>
            </a:lvl3pPr>
            <a:lvl4pPr marL="1509097" indent="0">
              <a:buNone/>
              <a:defRPr sz="1800" b="1"/>
            </a:lvl4pPr>
            <a:lvl5pPr marL="2012128" indent="0">
              <a:buNone/>
              <a:defRPr sz="1800" b="1"/>
            </a:lvl5pPr>
            <a:lvl6pPr marL="2515161" indent="0">
              <a:buNone/>
              <a:defRPr sz="1800" b="1"/>
            </a:lvl6pPr>
            <a:lvl7pPr marL="3018192" indent="0">
              <a:buNone/>
              <a:defRPr sz="1800" b="1"/>
            </a:lvl7pPr>
            <a:lvl8pPr marL="3521216" indent="0">
              <a:buNone/>
              <a:defRPr sz="1800" b="1"/>
            </a:lvl8pPr>
            <a:lvl9pPr marL="402425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031" indent="0">
              <a:buNone/>
              <a:defRPr sz="2200" b="1"/>
            </a:lvl2pPr>
            <a:lvl3pPr marL="1006064" indent="0">
              <a:buNone/>
              <a:defRPr sz="2000" b="1"/>
            </a:lvl3pPr>
            <a:lvl4pPr marL="1509097" indent="0">
              <a:buNone/>
              <a:defRPr sz="1800" b="1"/>
            </a:lvl4pPr>
            <a:lvl5pPr marL="2012128" indent="0">
              <a:buNone/>
              <a:defRPr sz="1800" b="1"/>
            </a:lvl5pPr>
            <a:lvl6pPr marL="2515161" indent="0">
              <a:buNone/>
              <a:defRPr sz="1800" b="1"/>
            </a:lvl6pPr>
            <a:lvl7pPr marL="3018192" indent="0">
              <a:buNone/>
              <a:defRPr sz="1800" b="1"/>
            </a:lvl7pPr>
            <a:lvl8pPr marL="3521216" indent="0">
              <a:buNone/>
              <a:defRPr sz="1800" b="1"/>
            </a:lvl8pPr>
            <a:lvl9pPr marL="402425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7BC965-23E0-4FFD-8779-FD00A4BD5BD0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D34B5-B9D3-4CC6-A14C-DE68DC5B5483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EA48F-AB88-4260-B825-649CF7C529AF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96888-663A-4AB3-977E-198EEAD059EC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F73AB-324B-4A23-A0FF-37B258247D21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23131-6A45-4831-BB44-06F412F92F1F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08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031" indent="0">
              <a:buNone/>
              <a:defRPr sz="1300"/>
            </a:lvl2pPr>
            <a:lvl3pPr marL="1006064" indent="0">
              <a:buNone/>
              <a:defRPr sz="1100"/>
            </a:lvl3pPr>
            <a:lvl4pPr marL="1509097" indent="0">
              <a:buNone/>
              <a:defRPr sz="1000"/>
            </a:lvl4pPr>
            <a:lvl5pPr marL="2012128" indent="0">
              <a:buNone/>
              <a:defRPr sz="1000"/>
            </a:lvl5pPr>
            <a:lvl6pPr marL="2515161" indent="0">
              <a:buNone/>
              <a:defRPr sz="1000"/>
            </a:lvl6pPr>
            <a:lvl7pPr marL="3018192" indent="0">
              <a:buNone/>
              <a:defRPr sz="1000"/>
            </a:lvl7pPr>
            <a:lvl8pPr marL="3521216" indent="0">
              <a:buNone/>
              <a:defRPr sz="1000"/>
            </a:lvl8pPr>
            <a:lvl9pPr marL="402425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7D87F-C8BA-46A1-8C5B-15DCD38A73DA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DF6D5-C0FF-4219-BA91-DB80DB674FFC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031" indent="0">
              <a:buNone/>
              <a:defRPr sz="3100"/>
            </a:lvl2pPr>
            <a:lvl3pPr marL="1006064" indent="0">
              <a:buNone/>
              <a:defRPr sz="2600"/>
            </a:lvl3pPr>
            <a:lvl4pPr marL="1509097" indent="0">
              <a:buNone/>
              <a:defRPr sz="2200"/>
            </a:lvl4pPr>
            <a:lvl5pPr marL="2012128" indent="0">
              <a:buNone/>
              <a:defRPr sz="2200"/>
            </a:lvl5pPr>
            <a:lvl6pPr marL="2515161" indent="0">
              <a:buNone/>
              <a:defRPr sz="2200"/>
            </a:lvl6pPr>
            <a:lvl7pPr marL="3018192" indent="0">
              <a:buNone/>
              <a:defRPr sz="2200"/>
            </a:lvl7pPr>
            <a:lvl8pPr marL="3521216" indent="0">
              <a:buNone/>
              <a:defRPr sz="2200"/>
            </a:lvl8pPr>
            <a:lvl9pPr marL="4024254" indent="0">
              <a:buNone/>
              <a:defRPr sz="2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031" indent="0">
              <a:buNone/>
              <a:defRPr sz="1300"/>
            </a:lvl2pPr>
            <a:lvl3pPr marL="1006064" indent="0">
              <a:buNone/>
              <a:defRPr sz="1100"/>
            </a:lvl3pPr>
            <a:lvl4pPr marL="1509097" indent="0">
              <a:buNone/>
              <a:defRPr sz="1000"/>
            </a:lvl4pPr>
            <a:lvl5pPr marL="2012128" indent="0">
              <a:buNone/>
              <a:defRPr sz="1000"/>
            </a:lvl5pPr>
            <a:lvl6pPr marL="2515161" indent="0">
              <a:buNone/>
              <a:defRPr sz="1000"/>
            </a:lvl6pPr>
            <a:lvl7pPr marL="3018192" indent="0">
              <a:buNone/>
              <a:defRPr sz="1000"/>
            </a:lvl7pPr>
            <a:lvl8pPr marL="3521216" indent="0">
              <a:buNone/>
              <a:defRPr sz="1000"/>
            </a:lvl8pPr>
            <a:lvl9pPr marL="402425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63EA0-4076-4D14-A479-925785D7F305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F28BB-6FFB-4137-B611-392BC83901A2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12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031" indent="0">
              <a:buNone/>
              <a:defRPr sz="2000"/>
            </a:lvl2pPr>
            <a:lvl3pPr marL="1006064" indent="0">
              <a:buNone/>
              <a:defRPr sz="1800"/>
            </a:lvl3pPr>
            <a:lvl4pPr marL="1509097" indent="0">
              <a:buNone/>
              <a:defRPr sz="1500"/>
            </a:lvl4pPr>
            <a:lvl5pPr marL="2012128" indent="0">
              <a:buNone/>
              <a:defRPr sz="1500"/>
            </a:lvl5pPr>
            <a:lvl6pPr marL="2515161" indent="0">
              <a:buNone/>
              <a:defRPr sz="1500"/>
            </a:lvl6pPr>
            <a:lvl7pPr marL="3018192" indent="0">
              <a:buNone/>
              <a:defRPr sz="1500"/>
            </a:lvl7pPr>
            <a:lvl8pPr marL="3521216" indent="0">
              <a:buNone/>
              <a:defRPr sz="1500"/>
            </a:lvl8pPr>
            <a:lvl9pPr marL="4024254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D21D7-8208-478C-AE6D-9C18DA22D45F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5A5549-3684-448F-B8F8-70B22DD706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58D3A-6A40-4651-8C02-35D6C7E5823B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625F1-0677-4FB7-BC34-F83C138E19A9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97467" y="120746"/>
            <a:ext cx="2079129" cy="659721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60078" y="120746"/>
            <a:ext cx="6069376" cy="659721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C9088-BC0A-4399-B7A5-C7CCD8A0B1B8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180F6-B3A7-4346-BCBB-C6A69ACA2AE3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2978" indent="0" algn="ctr">
              <a:buNone/>
              <a:defRPr/>
            </a:lvl2pPr>
            <a:lvl3pPr marL="1005960" indent="0" algn="ctr">
              <a:buNone/>
              <a:defRPr/>
            </a:lvl3pPr>
            <a:lvl4pPr marL="1508941" indent="0" algn="ctr">
              <a:buNone/>
              <a:defRPr/>
            </a:lvl4pPr>
            <a:lvl5pPr marL="2011919" indent="0" algn="ctr">
              <a:buNone/>
              <a:defRPr/>
            </a:lvl5pPr>
            <a:lvl6pPr marL="2514901" indent="0" algn="ctr">
              <a:buNone/>
              <a:defRPr/>
            </a:lvl6pPr>
            <a:lvl7pPr marL="3017879" indent="0" algn="ctr">
              <a:buNone/>
              <a:defRPr/>
            </a:lvl7pPr>
            <a:lvl8pPr marL="3520851" indent="0" algn="ctr">
              <a:buNone/>
              <a:defRPr/>
            </a:lvl8pPr>
            <a:lvl9pPr marL="402383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928B8-28C4-486B-9D91-36EA64B99E2F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06125-3C1D-46DF-8A8A-4FBC5B7C11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7E26F-6A69-4CB5-A77A-89B7743F76A2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16FA8-BBBE-4DCD-82B8-115057BF22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13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2978" indent="0">
              <a:buNone/>
              <a:defRPr sz="2000"/>
            </a:lvl2pPr>
            <a:lvl3pPr marL="1005960" indent="0">
              <a:buNone/>
              <a:defRPr sz="1800"/>
            </a:lvl3pPr>
            <a:lvl4pPr marL="1508941" indent="0">
              <a:buNone/>
              <a:defRPr sz="1500"/>
            </a:lvl4pPr>
            <a:lvl5pPr marL="2011919" indent="0">
              <a:buNone/>
              <a:defRPr sz="1500"/>
            </a:lvl5pPr>
            <a:lvl6pPr marL="2514901" indent="0">
              <a:buNone/>
              <a:defRPr sz="1500"/>
            </a:lvl6pPr>
            <a:lvl7pPr marL="3017879" indent="0">
              <a:buNone/>
              <a:defRPr sz="1500"/>
            </a:lvl7pPr>
            <a:lvl8pPr marL="3520851" indent="0">
              <a:buNone/>
              <a:defRPr sz="1500"/>
            </a:lvl8pPr>
            <a:lvl9pPr marL="4023837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BDA3D-4085-451E-8BD9-67893C6AC049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4EB78-7735-4162-948B-C84B64F5BB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968A5-5917-41CD-BDF8-2F29F0B3C5FF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A33747-D10E-4719-94BA-98964B82EC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2978" indent="0">
              <a:buNone/>
              <a:defRPr sz="2200" b="1"/>
            </a:lvl2pPr>
            <a:lvl3pPr marL="1005960" indent="0">
              <a:buNone/>
              <a:defRPr sz="2000" b="1"/>
            </a:lvl3pPr>
            <a:lvl4pPr marL="1508941" indent="0">
              <a:buNone/>
              <a:defRPr sz="1800" b="1"/>
            </a:lvl4pPr>
            <a:lvl5pPr marL="2011919" indent="0">
              <a:buNone/>
              <a:defRPr sz="1800" b="1"/>
            </a:lvl5pPr>
            <a:lvl6pPr marL="2514901" indent="0">
              <a:buNone/>
              <a:defRPr sz="1800" b="1"/>
            </a:lvl6pPr>
            <a:lvl7pPr marL="3017879" indent="0">
              <a:buNone/>
              <a:defRPr sz="1800" b="1"/>
            </a:lvl7pPr>
            <a:lvl8pPr marL="3520851" indent="0">
              <a:buNone/>
              <a:defRPr sz="1800" b="1"/>
            </a:lvl8pPr>
            <a:lvl9pPr marL="4023837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2978" indent="0">
              <a:buNone/>
              <a:defRPr sz="2200" b="1"/>
            </a:lvl2pPr>
            <a:lvl3pPr marL="1005960" indent="0">
              <a:buNone/>
              <a:defRPr sz="2000" b="1"/>
            </a:lvl3pPr>
            <a:lvl4pPr marL="1508941" indent="0">
              <a:buNone/>
              <a:defRPr sz="1800" b="1"/>
            </a:lvl4pPr>
            <a:lvl5pPr marL="2011919" indent="0">
              <a:buNone/>
              <a:defRPr sz="1800" b="1"/>
            </a:lvl5pPr>
            <a:lvl6pPr marL="2514901" indent="0">
              <a:buNone/>
              <a:defRPr sz="1800" b="1"/>
            </a:lvl6pPr>
            <a:lvl7pPr marL="3017879" indent="0">
              <a:buNone/>
              <a:defRPr sz="1800" b="1"/>
            </a:lvl7pPr>
            <a:lvl8pPr marL="3520851" indent="0">
              <a:buNone/>
              <a:defRPr sz="1800" b="1"/>
            </a:lvl8pPr>
            <a:lvl9pPr marL="4023837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0B492-F52B-445D-A8B3-4E89C08276DB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45657-6343-418B-8278-373EB18AA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2F1B4-7CC6-41B9-899F-3EC23B5AD5CA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6FAD3-FA41-45F0-A884-893E4F76B1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CC003-E27A-49CF-8C8D-A0CEF757FC82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AFD76-256F-4A70-AE30-6385C7919B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09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2978" indent="0">
              <a:buNone/>
              <a:defRPr sz="1300"/>
            </a:lvl2pPr>
            <a:lvl3pPr marL="1005960" indent="0">
              <a:buNone/>
              <a:defRPr sz="1100"/>
            </a:lvl3pPr>
            <a:lvl4pPr marL="1508941" indent="0">
              <a:buNone/>
              <a:defRPr sz="1000"/>
            </a:lvl4pPr>
            <a:lvl5pPr marL="2011919" indent="0">
              <a:buNone/>
              <a:defRPr sz="1000"/>
            </a:lvl5pPr>
            <a:lvl6pPr marL="2514901" indent="0">
              <a:buNone/>
              <a:defRPr sz="1000"/>
            </a:lvl6pPr>
            <a:lvl7pPr marL="3017879" indent="0">
              <a:buNone/>
              <a:defRPr sz="1000"/>
            </a:lvl7pPr>
            <a:lvl8pPr marL="3520851" indent="0">
              <a:buNone/>
              <a:defRPr sz="1000"/>
            </a:lvl8pPr>
            <a:lvl9pPr marL="4023837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86075-37BF-4C3B-9109-EED7EDA85E1C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7AF43-BB6C-4B51-803E-4FCB8098E0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B1C80-A4BA-4070-8736-C79D74866207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76AD7-1ECA-4276-9662-18761706CB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2978" indent="0">
              <a:buNone/>
              <a:defRPr sz="3100"/>
            </a:lvl2pPr>
            <a:lvl3pPr marL="1005960" indent="0">
              <a:buNone/>
              <a:defRPr sz="2600"/>
            </a:lvl3pPr>
            <a:lvl4pPr marL="1508941" indent="0">
              <a:buNone/>
              <a:defRPr sz="2200"/>
            </a:lvl4pPr>
            <a:lvl5pPr marL="2011919" indent="0">
              <a:buNone/>
              <a:defRPr sz="2200"/>
            </a:lvl5pPr>
            <a:lvl6pPr marL="2514901" indent="0">
              <a:buNone/>
              <a:defRPr sz="2200"/>
            </a:lvl6pPr>
            <a:lvl7pPr marL="3017879" indent="0">
              <a:buNone/>
              <a:defRPr sz="2200"/>
            </a:lvl7pPr>
            <a:lvl8pPr marL="3520851" indent="0">
              <a:buNone/>
              <a:defRPr sz="2200"/>
            </a:lvl8pPr>
            <a:lvl9pPr marL="4023837" indent="0">
              <a:buNone/>
              <a:defRPr sz="2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2978" indent="0">
              <a:buNone/>
              <a:defRPr sz="1300"/>
            </a:lvl2pPr>
            <a:lvl3pPr marL="1005960" indent="0">
              <a:buNone/>
              <a:defRPr sz="1100"/>
            </a:lvl3pPr>
            <a:lvl4pPr marL="1508941" indent="0">
              <a:buNone/>
              <a:defRPr sz="1000"/>
            </a:lvl4pPr>
            <a:lvl5pPr marL="2011919" indent="0">
              <a:buNone/>
              <a:defRPr sz="1000"/>
            </a:lvl5pPr>
            <a:lvl6pPr marL="2514901" indent="0">
              <a:buNone/>
              <a:defRPr sz="1000"/>
            </a:lvl6pPr>
            <a:lvl7pPr marL="3017879" indent="0">
              <a:buNone/>
              <a:defRPr sz="1000"/>
            </a:lvl7pPr>
            <a:lvl8pPr marL="3520851" indent="0">
              <a:buNone/>
              <a:defRPr sz="1000"/>
            </a:lvl8pPr>
            <a:lvl9pPr marL="4023837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14AC6-3CE7-43D0-AE42-EE36BC74D9E7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D1B4D-28F8-4F7A-A388-AE62FD5E2F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E0C62-FDE4-4F23-B80B-98B21AEB0FCF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4A929-DADC-411F-9751-5F05EE9EBE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4" y="302759"/>
            <a:ext cx="2268141" cy="64502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302759"/>
            <a:ext cx="6636411" cy="64502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1D405-3E00-4357-8BDF-7FB4287701BD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215B2-0CB6-4052-9742-95E309FE06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2029" y="1081453"/>
            <a:ext cx="3843238" cy="776967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2029" y="2267902"/>
            <a:ext cx="3843238" cy="755968"/>
          </a:xfrm>
        </p:spPr>
        <p:txBody>
          <a:bodyPr/>
          <a:lstStyle>
            <a:lvl1pPr marL="0" indent="0" algn="ctr">
              <a:buFontTx/>
              <a:buNone/>
              <a:defRPr sz="31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10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135" indent="0">
              <a:buNone/>
              <a:defRPr sz="2000"/>
            </a:lvl2pPr>
            <a:lvl3pPr marL="1006273" indent="0">
              <a:buNone/>
              <a:defRPr sz="1800"/>
            </a:lvl3pPr>
            <a:lvl4pPr marL="1509410" indent="0">
              <a:buNone/>
              <a:defRPr sz="1500"/>
            </a:lvl4pPr>
            <a:lvl5pPr marL="2012545" indent="0">
              <a:buNone/>
              <a:defRPr sz="1500"/>
            </a:lvl5pPr>
            <a:lvl6pPr marL="2515683" indent="0">
              <a:buNone/>
              <a:defRPr sz="1500"/>
            </a:lvl6pPr>
            <a:lvl7pPr marL="3018818" indent="0">
              <a:buNone/>
              <a:defRPr sz="1500"/>
            </a:lvl7pPr>
            <a:lvl8pPr marL="3521946" indent="0">
              <a:buNone/>
              <a:defRPr sz="1500"/>
            </a:lvl8pPr>
            <a:lvl9pPr marL="4025089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fade thruBlk="1"/>
  </p:transition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6573" y="1511935"/>
            <a:ext cx="3948245" cy="5543762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02832" y="1511935"/>
            <a:ext cx="3948245" cy="5543762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135" indent="0">
              <a:buNone/>
              <a:defRPr sz="2200" b="1"/>
            </a:lvl2pPr>
            <a:lvl3pPr marL="1006273" indent="0">
              <a:buNone/>
              <a:defRPr sz="2000" b="1"/>
            </a:lvl3pPr>
            <a:lvl4pPr marL="1509410" indent="0">
              <a:buNone/>
              <a:defRPr sz="1800" b="1"/>
            </a:lvl4pPr>
            <a:lvl5pPr marL="2012545" indent="0">
              <a:buNone/>
              <a:defRPr sz="1800" b="1"/>
            </a:lvl5pPr>
            <a:lvl6pPr marL="2515683" indent="0">
              <a:buNone/>
              <a:defRPr sz="1800" b="1"/>
            </a:lvl6pPr>
            <a:lvl7pPr marL="3018818" indent="0">
              <a:buNone/>
              <a:defRPr sz="1800" b="1"/>
            </a:lvl7pPr>
            <a:lvl8pPr marL="3521946" indent="0">
              <a:buNone/>
              <a:defRPr sz="1800" b="1"/>
            </a:lvl8pPr>
            <a:lvl9pPr marL="4025089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135" indent="0">
              <a:buNone/>
              <a:defRPr sz="2200" b="1"/>
            </a:lvl2pPr>
            <a:lvl3pPr marL="1006273" indent="0">
              <a:buNone/>
              <a:defRPr sz="2000" b="1"/>
            </a:lvl3pPr>
            <a:lvl4pPr marL="1509410" indent="0">
              <a:buNone/>
              <a:defRPr sz="1800" b="1"/>
            </a:lvl4pPr>
            <a:lvl5pPr marL="2012545" indent="0">
              <a:buNone/>
              <a:defRPr sz="1800" b="1"/>
            </a:lvl5pPr>
            <a:lvl6pPr marL="2515683" indent="0">
              <a:buNone/>
              <a:defRPr sz="1800" b="1"/>
            </a:lvl6pPr>
            <a:lvl7pPr marL="3018818" indent="0">
              <a:buNone/>
              <a:defRPr sz="1800" b="1"/>
            </a:lvl7pPr>
            <a:lvl8pPr marL="3521946" indent="0">
              <a:buNone/>
              <a:defRPr sz="1800" b="1"/>
            </a:lvl8pPr>
            <a:lvl9pPr marL="4025089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031" indent="0">
              <a:buNone/>
              <a:defRPr sz="2200" b="1"/>
            </a:lvl2pPr>
            <a:lvl3pPr marL="1006064" indent="0">
              <a:buNone/>
              <a:defRPr sz="2000" b="1"/>
            </a:lvl3pPr>
            <a:lvl4pPr marL="1509097" indent="0">
              <a:buNone/>
              <a:defRPr sz="1800" b="1"/>
            </a:lvl4pPr>
            <a:lvl5pPr marL="2012128" indent="0">
              <a:buNone/>
              <a:defRPr sz="1800" b="1"/>
            </a:lvl5pPr>
            <a:lvl6pPr marL="2515161" indent="0">
              <a:buNone/>
              <a:defRPr sz="1800" b="1"/>
            </a:lvl6pPr>
            <a:lvl7pPr marL="3018192" indent="0">
              <a:buNone/>
              <a:defRPr sz="1800" b="1"/>
            </a:lvl7pPr>
            <a:lvl8pPr marL="3521216" indent="0">
              <a:buNone/>
              <a:defRPr sz="1800" b="1"/>
            </a:lvl8pPr>
            <a:lvl9pPr marL="402425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031" indent="0">
              <a:buNone/>
              <a:defRPr sz="2200" b="1"/>
            </a:lvl2pPr>
            <a:lvl3pPr marL="1006064" indent="0">
              <a:buNone/>
              <a:defRPr sz="2000" b="1"/>
            </a:lvl3pPr>
            <a:lvl4pPr marL="1509097" indent="0">
              <a:buNone/>
              <a:defRPr sz="1800" b="1"/>
            </a:lvl4pPr>
            <a:lvl5pPr marL="2012128" indent="0">
              <a:buNone/>
              <a:defRPr sz="1800" b="1"/>
            </a:lvl5pPr>
            <a:lvl6pPr marL="2515161" indent="0">
              <a:buNone/>
              <a:defRPr sz="1800" b="1"/>
            </a:lvl6pPr>
            <a:lvl7pPr marL="3018192" indent="0">
              <a:buNone/>
              <a:defRPr sz="1800" b="1"/>
            </a:lvl7pPr>
            <a:lvl8pPr marL="3521216" indent="0">
              <a:buNone/>
              <a:defRPr sz="1800" b="1"/>
            </a:lvl8pPr>
            <a:lvl9pPr marL="402425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176EF4-6B51-45C2-9F91-0BE3B5EECFF5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95AAF-4D25-4C43-A5D1-B9C3C2DA8F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05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135" indent="0">
              <a:buNone/>
              <a:defRPr sz="1300"/>
            </a:lvl2pPr>
            <a:lvl3pPr marL="1006273" indent="0">
              <a:buNone/>
              <a:defRPr sz="1100"/>
            </a:lvl3pPr>
            <a:lvl4pPr marL="1509410" indent="0">
              <a:buNone/>
              <a:defRPr sz="1000"/>
            </a:lvl4pPr>
            <a:lvl5pPr marL="2012545" indent="0">
              <a:buNone/>
              <a:defRPr sz="1000"/>
            </a:lvl5pPr>
            <a:lvl6pPr marL="2515683" indent="0">
              <a:buNone/>
              <a:defRPr sz="1000"/>
            </a:lvl6pPr>
            <a:lvl7pPr marL="3018818" indent="0">
              <a:buNone/>
              <a:defRPr sz="1000"/>
            </a:lvl7pPr>
            <a:lvl8pPr marL="3521946" indent="0">
              <a:buNone/>
              <a:defRPr sz="1000"/>
            </a:lvl8pPr>
            <a:lvl9pPr marL="402508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fade thruBlk="1"/>
  </p:transition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135" indent="0">
              <a:buNone/>
              <a:defRPr sz="3100"/>
            </a:lvl2pPr>
            <a:lvl3pPr marL="1006273" indent="0">
              <a:buNone/>
              <a:defRPr sz="2600"/>
            </a:lvl3pPr>
            <a:lvl4pPr marL="1509410" indent="0">
              <a:buNone/>
              <a:defRPr sz="2200"/>
            </a:lvl4pPr>
            <a:lvl5pPr marL="2012545" indent="0">
              <a:buNone/>
              <a:defRPr sz="2200"/>
            </a:lvl5pPr>
            <a:lvl6pPr marL="2515683" indent="0">
              <a:buNone/>
              <a:defRPr sz="2200"/>
            </a:lvl6pPr>
            <a:lvl7pPr marL="3018818" indent="0">
              <a:buNone/>
              <a:defRPr sz="2200"/>
            </a:lvl7pPr>
            <a:lvl8pPr marL="3521946" indent="0">
              <a:buNone/>
              <a:defRPr sz="2200"/>
            </a:lvl8pPr>
            <a:lvl9pPr marL="4025089" indent="0">
              <a:buNone/>
              <a:defRPr sz="2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135" indent="0">
              <a:buNone/>
              <a:defRPr sz="1300"/>
            </a:lvl2pPr>
            <a:lvl3pPr marL="1006273" indent="0">
              <a:buNone/>
              <a:defRPr sz="1100"/>
            </a:lvl3pPr>
            <a:lvl4pPr marL="1509410" indent="0">
              <a:buNone/>
              <a:defRPr sz="1000"/>
            </a:lvl4pPr>
            <a:lvl5pPr marL="2012545" indent="0">
              <a:buNone/>
              <a:defRPr sz="1000"/>
            </a:lvl5pPr>
            <a:lvl6pPr marL="2515683" indent="0">
              <a:buNone/>
              <a:defRPr sz="1000"/>
            </a:lvl6pPr>
            <a:lvl7pPr marL="3018818" indent="0">
              <a:buNone/>
              <a:defRPr sz="1000"/>
            </a:lvl7pPr>
            <a:lvl8pPr marL="3521946" indent="0">
              <a:buNone/>
              <a:defRPr sz="1000"/>
            </a:lvl8pPr>
            <a:lvl9pPr marL="402508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fade thruBlk="1"/>
  </p:transition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65432" y="52516"/>
            <a:ext cx="2285642" cy="7003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006" y="52516"/>
            <a:ext cx="6692415" cy="70031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  <a:prstGeom prst="rect">
            <a:avLst/>
          </a:prstGeom>
        </p:spPr>
        <p:txBody>
          <a:bodyPr lIns="100641" tIns="50323" rIns="100641" bIns="5032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  <a:prstGeom prst="rect">
            <a:avLst/>
          </a:prstGeom>
        </p:spPr>
        <p:txBody>
          <a:bodyPr lIns="100641" tIns="50323" rIns="100641" bIns="50323"/>
          <a:lstStyle>
            <a:lvl1pPr marL="0" indent="0" algn="ctr">
              <a:buNone/>
              <a:defRPr/>
            </a:lvl1pPr>
            <a:lvl2pPr marL="503239" indent="0" algn="ctr">
              <a:buNone/>
              <a:defRPr/>
            </a:lvl2pPr>
            <a:lvl3pPr marL="1006481" indent="0" algn="ctr">
              <a:buNone/>
              <a:defRPr/>
            </a:lvl3pPr>
            <a:lvl4pPr marL="1509723" indent="0" algn="ctr">
              <a:buNone/>
              <a:defRPr/>
            </a:lvl4pPr>
            <a:lvl5pPr marL="2012962" indent="0" algn="ctr">
              <a:buNone/>
              <a:defRPr/>
            </a:lvl5pPr>
            <a:lvl6pPr marL="2516204" indent="0" algn="ctr">
              <a:buNone/>
              <a:defRPr/>
            </a:lvl6pPr>
            <a:lvl7pPr marL="3019444" indent="0" algn="ctr">
              <a:buNone/>
              <a:defRPr/>
            </a:lvl7pPr>
            <a:lvl8pPr marL="3522677" indent="0" algn="ctr">
              <a:buNone/>
              <a:defRPr/>
            </a:lvl8pPr>
            <a:lvl9pPr marL="402592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C7CFE-3A03-4102-8DA7-A5BE223781EA}" type="datetime1">
              <a:rPr lang="en-US" altLang="zh-CN" smtClean="0"/>
              <a:pPr>
                <a:defRPr/>
              </a:pPr>
              <a:t>2/7/2020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71763-B0CA-43E3-8DE3-68F37B2BC18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lIns="100641" tIns="50323" rIns="100641" bIns="5032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031" y="1763928"/>
            <a:ext cx="9072563" cy="4989036"/>
          </a:xfrm>
          <a:prstGeom prst="rect">
            <a:avLst/>
          </a:prstGeom>
        </p:spPr>
        <p:txBody>
          <a:bodyPr lIns="100641" tIns="50323" rIns="100641" bIns="5032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B0D03-78B3-4E00-96B4-E405A7F7269A}" type="datetime1">
              <a:rPr lang="en-US" altLang="zh-CN" smtClean="0"/>
              <a:pPr>
                <a:defRPr/>
              </a:pPr>
              <a:t>2/7/2020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D8680-4A62-43F5-AFE6-C03A6DC95B2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07"/>
            <a:ext cx="8568531" cy="1501435"/>
          </a:xfrm>
          <a:prstGeom prst="rect">
            <a:avLst/>
          </a:prstGeom>
        </p:spPr>
        <p:txBody>
          <a:bodyPr lIns="100641" tIns="50323" rIns="100641" bIns="50323"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  <a:prstGeom prst="rect">
            <a:avLst/>
          </a:prstGeom>
        </p:spPr>
        <p:txBody>
          <a:bodyPr lIns="100641" tIns="50323" rIns="100641" bIns="50323" anchor="b"/>
          <a:lstStyle>
            <a:lvl1pPr marL="0" indent="0">
              <a:buNone/>
              <a:defRPr sz="2200"/>
            </a:lvl1pPr>
            <a:lvl2pPr marL="503239" indent="0">
              <a:buNone/>
              <a:defRPr sz="2000"/>
            </a:lvl2pPr>
            <a:lvl3pPr marL="1006481" indent="0">
              <a:buNone/>
              <a:defRPr sz="1800"/>
            </a:lvl3pPr>
            <a:lvl4pPr marL="1509723" indent="0">
              <a:buNone/>
              <a:defRPr sz="1500"/>
            </a:lvl4pPr>
            <a:lvl5pPr marL="2012962" indent="0">
              <a:buNone/>
              <a:defRPr sz="1500"/>
            </a:lvl5pPr>
            <a:lvl6pPr marL="2516204" indent="0">
              <a:buNone/>
              <a:defRPr sz="1500"/>
            </a:lvl6pPr>
            <a:lvl7pPr marL="3019444" indent="0">
              <a:buNone/>
              <a:defRPr sz="1500"/>
            </a:lvl7pPr>
            <a:lvl8pPr marL="3522677" indent="0">
              <a:buNone/>
              <a:defRPr sz="1500"/>
            </a:lvl8pPr>
            <a:lvl9pPr marL="4025924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6DEAE-0833-49AC-A69D-9407CA91B0B3}" type="datetime1">
              <a:rPr lang="en-US" altLang="zh-CN" smtClean="0"/>
              <a:pPr>
                <a:defRPr/>
              </a:pPr>
              <a:t>2/7/2020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46F52-F1F8-4F78-A7DA-0DD49C45DE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lIns="100641" tIns="50323" rIns="100641" bIns="5032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763928"/>
            <a:ext cx="4452276" cy="4989036"/>
          </a:xfrm>
          <a:prstGeom prst="rect">
            <a:avLst/>
          </a:prstGeom>
        </p:spPr>
        <p:txBody>
          <a:bodyPr lIns="100641" tIns="50323" rIns="100641" bIns="50323"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  <a:prstGeom prst="rect">
            <a:avLst/>
          </a:prstGeom>
        </p:spPr>
        <p:txBody>
          <a:bodyPr lIns="100641" tIns="50323" rIns="100641" bIns="50323"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69FFE-7C58-4AA0-920A-4C486DF73749}" type="datetime1">
              <a:rPr lang="en-US" altLang="zh-CN" smtClean="0"/>
              <a:pPr>
                <a:defRPr/>
              </a:pPr>
              <a:t>2/7/2020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9DD6B-FDDB-46A4-B771-0436060E2B9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lIns="100641" tIns="50323" rIns="100641" bIns="50323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  <a:prstGeom prst="rect">
            <a:avLst/>
          </a:prstGeom>
        </p:spPr>
        <p:txBody>
          <a:bodyPr lIns="100641" tIns="50323" rIns="100641" bIns="50323" anchor="b"/>
          <a:lstStyle>
            <a:lvl1pPr marL="0" indent="0">
              <a:buNone/>
              <a:defRPr sz="2600" b="1"/>
            </a:lvl1pPr>
            <a:lvl2pPr marL="503239" indent="0">
              <a:buNone/>
              <a:defRPr sz="2200" b="1"/>
            </a:lvl2pPr>
            <a:lvl3pPr marL="1006481" indent="0">
              <a:buNone/>
              <a:defRPr sz="2000" b="1"/>
            </a:lvl3pPr>
            <a:lvl4pPr marL="1509723" indent="0">
              <a:buNone/>
              <a:defRPr sz="1800" b="1"/>
            </a:lvl4pPr>
            <a:lvl5pPr marL="2012962" indent="0">
              <a:buNone/>
              <a:defRPr sz="1800" b="1"/>
            </a:lvl5pPr>
            <a:lvl6pPr marL="2516204" indent="0">
              <a:buNone/>
              <a:defRPr sz="1800" b="1"/>
            </a:lvl6pPr>
            <a:lvl7pPr marL="3019444" indent="0">
              <a:buNone/>
              <a:defRPr sz="1800" b="1"/>
            </a:lvl7pPr>
            <a:lvl8pPr marL="3522677" indent="0">
              <a:buNone/>
              <a:defRPr sz="1800" b="1"/>
            </a:lvl8pPr>
            <a:lvl9pPr marL="402592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  <a:prstGeom prst="rect">
            <a:avLst/>
          </a:prstGeom>
        </p:spPr>
        <p:txBody>
          <a:bodyPr lIns="100641" tIns="50323" rIns="100641" bIns="50323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  <a:prstGeom prst="rect">
            <a:avLst/>
          </a:prstGeom>
        </p:spPr>
        <p:txBody>
          <a:bodyPr lIns="100641" tIns="50323" rIns="100641" bIns="50323" anchor="b"/>
          <a:lstStyle>
            <a:lvl1pPr marL="0" indent="0">
              <a:buNone/>
              <a:defRPr sz="2600" b="1"/>
            </a:lvl1pPr>
            <a:lvl2pPr marL="503239" indent="0">
              <a:buNone/>
              <a:defRPr sz="2200" b="1"/>
            </a:lvl2pPr>
            <a:lvl3pPr marL="1006481" indent="0">
              <a:buNone/>
              <a:defRPr sz="2000" b="1"/>
            </a:lvl3pPr>
            <a:lvl4pPr marL="1509723" indent="0">
              <a:buNone/>
              <a:defRPr sz="1800" b="1"/>
            </a:lvl4pPr>
            <a:lvl5pPr marL="2012962" indent="0">
              <a:buNone/>
              <a:defRPr sz="1800" b="1"/>
            </a:lvl5pPr>
            <a:lvl6pPr marL="2516204" indent="0">
              <a:buNone/>
              <a:defRPr sz="1800" b="1"/>
            </a:lvl6pPr>
            <a:lvl7pPr marL="3019444" indent="0">
              <a:buNone/>
              <a:defRPr sz="1800" b="1"/>
            </a:lvl7pPr>
            <a:lvl8pPr marL="3522677" indent="0">
              <a:buNone/>
              <a:defRPr sz="1800" b="1"/>
            </a:lvl8pPr>
            <a:lvl9pPr marL="402592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  <a:prstGeom prst="rect">
            <a:avLst/>
          </a:prstGeom>
        </p:spPr>
        <p:txBody>
          <a:bodyPr lIns="100641" tIns="50323" rIns="100641" bIns="50323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84396-11FB-497D-8B27-390C15568A81}" type="datetime1">
              <a:rPr lang="en-US" altLang="zh-CN" smtClean="0"/>
              <a:pPr>
                <a:defRPr/>
              </a:pPr>
              <a:t>2/7/2020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98794-DD66-4D06-87ED-0DE1F841D67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lIns="100641" tIns="50323" rIns="100641" bIns="5032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AB7ED-1966-4D84-BAC9-1D141D223F57}" type="datetime1">
              <a:rPr lang="en-US" altLang="zh-CN" smtClean="0"/>
              <a:pPr>
                <a:defRPr/>
              </a:pPr>
              <a:t>2/7/2020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7089D-2A24-419A-BF66-56AD2992732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0" contrast="-40000"/>
            <a:extLst/>
          </a:blip>
          <a:srcRect l="1" r="-9497"/>
          <a:stretch/>
        </p:blipFill>
        <p:spPr>
          <a:xfrm>
            <a:off x="7764644" y="6486136"/>
            <a:ext cx="1894391" cy="73755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082675" y="1763713"/>
            <a:ext cx="79390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843" y="744861"/>
            <a:ext cx="7852701" cy="10190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2840" y="1994934"/>
            <a:ext cx="3826842" cy="4465809"/>
          </a:xfrm>
        </p:spPr>
        <p:txBody>
          <a:bodyPr>
            <a:normAutofit/>
          </a:bodyPr>
          <a:lstStyle>
            <a:lvl5pPr>
              <a:defRPr/>
            </a:lvl5pPr>
            <a:lvl6pPr marL="2766676" indent="-251516">
              <a:buClr>
                <a:schemeClr val="tx2"/>
              </a:buClr>
              <a:buSzPct val="101000"/>
              <a:buFont typeface="Courier New" pitchFamily="49" charset="0"/>
              <a:buChar char="o"/>
              <a:defRPr sz="1300"/>
            </a:lvl6pPr>
            <a:lvl7pPr marL="3269710" indent="-251516">
              <a:buClr>
                <a:schemeClr val="tx2"/>
              </a:buClr>
              <a:buFont typeface="Courier New" pitchFamily="49" charset="0"/>
              <a:buChar char="o"/>
              <a:defRPr sz="1300" baseline="0"/>
            </a:lvl7pPr>
            <a:lvl8pPr marL="3772741" indent="-251516">
              <a:buClr>
                <a:schemeClr val="tx2"/>
              </a:buClr>
              <a:buFont typeface="Courier New" pitchFamily="49" charset="0"/>
              <a:buChar char="o"/>
              <a:defRPr sz="1300" baseline="0"/>
            </a:lvl8pPr>
            <a:lvl9pPr marL="4275772" indent="-251516">
              <a:buClr>
                <a:schemeClr val="tx2"/>
              </a:buClr>
              <a:buFont typeface="Courier New" pitchFamily="49" charset="0"/>
              <a:buChar char="o"/>
              <a:defRPr sz="13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0944" y="1994913"/>
            <a:ext cx="3824598" cy="4465810"/>
          </a:xfrm>
        </p:spPr>
        <p:txBody>
          <a:bodyPr>
            <a:normAutofit/>
          </a:bodyPr>
          <a:lstStyle>
            <a:lvl5pPr>
              <a:defRPr/>
            </a:lvl5pPr>
            <a:lvl6pPr marL="2766676" indent="-251516">
              <a:buClr>
                <a:schemeClr val="tx2"/>
              </a:buClr>
              <a:buSzPct val="101000"/>
              <a:buFont typeface="Courier New" pitchFamily="49" charset="0"/>
              <a:buChar char="o"/>
              <a:defRPr sz="1300"/>
            </a:lvl6pPr>
            <a:lvl7pPr marL="3269710" indent="-251516">
              <a:buClr>
                <a:schemeClr val="tx2"/>
              </a:buClr>
              <a:buFont typeface="Courier New" pitchFamily="49" charset="0"/>
              <a:buChar char="o"/>
              <a:defRPr sz="1300" baseline="0"/>
            </a:lvl7pPr>
            <a:lvl8pPr marL="3772741" indent="-251516">
              <a:buClr>
                <a:schemeClr val="tx2"/>
              </a:buClr>
              <a:buFont typeface="Courier New" pitchFamily="49" charset="0"/>
              <a:buChar char="o"/>
              <a:defRPr sz="1300" baseline="0"/>
            </a:lvl8pPr>
            <a:lvl9pPr marL="4275772" indent="-251516">
              <a:buClr>
                <a:schemeClr val="tx2"/>
              </a:buClr>
              <a:buFont typeface="Courier New" pitchFamily="49" charset="0"/>
              <a:buChar char="o"/>
              <a:defRPr sz="13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9BCA9-29D6-4D95-B618-08ABE0F2F4EE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84F29-A4BC-4442-BB31-C321AD6F5C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FBC84-25E2-4F8C-BF35-2B45F798D378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87AD8-2DAE-40C9-B531-7F88D42630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E79A5-FFD6-4B85-9010-A5C89E006611}" type="datetime1">
              <a:rPr lang="en-US" altLang="zh-CN" smtClean="0"/>
              <a:pPr>
                <a:defRPr/>
              </a:pPr>
              <a:t>2/7/2020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248D3-BD5D-4F1E-82F0-1E143B69074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  <a:prstGeom prst="rect">
            <a:avLst/>
          </a:prstGeom>
        </p:spPr>
        <p:txBody>
          <a:bodyPr lIns="100641" tIns="50323" rIns="100641" bIns="50323"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03"/>
            <a:ext cx="5635349" cy="6451973"/>
          </a:xfrm>
          <a:prstGeom prst="rect">
            <a:avLst/>
          </a:prstGeom>
        </p:spPr>
        <p:txBody>
          <a:bodyPr lIns="100641" tIns="50323" rIns="100641" bIns="50323"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  <a:prstGeom prst="rect">
            <a:avLst/>
          </a:prstGeom>
        </p:spPr>
        <p:txBody>
          <a:bodyPr lIns="100641" tIns="50323" rIns="100641" bIns="50323"/>
          <a:lstStyle>
            <a:lvl1pPr marL="0" indent="0">
              <a:buNone/>
              <a:defRPr sz="1500"/>
            </a:lvl1pPr>
            <a:lvl2pPr marL="503239" indent="0">
              <a:buNone/>
              <a:defRPr sz="1300"/>
            </a:lvl2pPr>
            <a:lvl3pPr marL="1006481" indent="0">
              <a:buNone/>
              <a:defRPr sz="1100"/>
            </a:lvl3pPr>
            <a:lvl4pPr marL="1509723" indent="0">
              <a:buNone/>
              <a:defRPr sz="1000"/>
            </a:lvl4pPr>
            <a:lvl5pPr marL="2012962" indent="0">
              <a:buNone/>
              <a:defRPr sz="1000"/>
            </a:lvl5pPr>
            <a:lvl6pPr marL="2516204" indent="0">
              <a:buNone/>
              <a:defRPr sz="1000"/>
            </a:lvl6pPr>
            <a:lvl7pPr marL="3019444" indent="0">
              <a:buNone/>
              <a:defRPr sz="1000"/>
            </a:lvl7pPr>
            <a:lvl8pPr marL="3522677" indent="0">
              <a:buNone/>
              <a:defRPr sz="1000"/>
            </a:lvl8pPr>
            <a:lvl9pPr marL="402592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785C3-C741-4359-8908-201A7906AD0D}" type="datetime1">
              <a:rPr lang="en-US" altLang="zh-CN" smtClean="0"/>
              <a:pPr>
                <a:defRPr/>
              </a:pPr>
              <a:t>2/7/2020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12B5F-4DB9-485B-93B8-13C15158272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  <a:prstGeom prst="rect">
            <a:avLst/>
          </a:prstGeom>
        </p:spPr>
        <p:txBody>
          <a:bodyPr lIns="100641" tIns="50323" rIns="100641" bIns="50323"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  <a:prstGeom prst="rect">
            <a:avLst/>
          </a:prstGeom>
        </p:spPr>
        <p:txBody>
          <a:bodyPr lIns="100641" tIns="50323" rIns="100641" bIns="50323"/>
          <a:lstStyle>
            <a:lvl1pPr marL="0" indent="0">
              <a:buNone/>
              <a:defRPr sz="3500"/>
            </a:lvl1pPr>
            <a:lvl2pPr marL="503239" indent="0">
              <a:buNone/>
              <a:defRPr sz="3100"/>
            </a:lvl2pPr>
            <a:lvl3pPr marL="1006481" indent="0">
              <a:buNone/>
              <a:defRPr sz="2600"/>
            </a:lvl3pPr>
            <a:lvl4pPr marL="1509723" indent="0">
              <a:buNone/>
              <a:defRPr sz="2200"/>
            </a:lvl4pPr>
            <a:lvl5pPr marL="2012962" indent="0">
              <a:buNone/>
              <a:defRPr sz="2200"/>
            </a:lvl5pPr>
            <a:lvl6pPr marL="2516204" indent="0">
              <a:buNone/>
              <a:defRPr sz="2200"/>
            </a:lvl6pPr>
            <a:lvl7pPr marL="3019444" indent="0">
              <a:buNone/>
              <a:defRPr sz="2200"/>
            </a:lvl7pPr>
            <a:lvl8pPr marL="3522677" indent="0">
              <a:buNone/>
              <a:defRPr sz="2200"/>
            </a:lvl8pPr>
            <a:lvl9pPr marL="4025924" indent="0">
              <a:buNone/>
              <a:defRPr sz="2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  <a:prstGeom prst="rect">
            <a:avLst/>
          </a:prstGeom>
        </p:spPr>
        <p:txBody>
          <a:bodyPr lIns="100641" tIns="50323" rIns="100641" bIns="50323"/>
          <a:lstStyle>
            <a:lvl1pPr marL="0" indent="0">
              <a:buNone/>
              <a:defRPr sz="1500"/>
            </a:lvl1pPr>
            <a:lvl2pPr marL="503239" indent="0">
              <a:buNone/>
              <a:defRPr sz="1300"/>
            </a:lvl2pPr>
            <a:lvl3pPr marL="1006481" indent="0">
              <a:buNone/>
              <a:defRPr sz="1100"/>
            </a:lvl3pPr>
            <a:lvl4pPr marL="1509723" indent="0">
              <a:buNone/>
              <a:defRPr sz="1000"/>
            </a:lvl4pPr>
            <a:lvl5pPr marL="2012962" indent="0">
              <a:buNone/>
              <a:defRPr sz="1000"/>
            </a:lvl5pPr>
            <a:lvl6pPr marL="2516204" indent="0">
              <a:buNone/>
              <a:defRPr sz="1000"/>
            </a:lvl6pPr>
            <a:lvl7pPr marL="3019444" indent="0">
              <a:buNone/>
              <a:defRPr sz="1000"/>
            </a:lvl7pPr>
            <a:lvl8pPr marL="3522677" indent="0">
              <a:buNone/>
              <a:defRPr sz="1000"/>
            </a:lvl8pPr>
            <a:lvl9pPr marL="402592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C6005-6E73-4557-A385-72E16B1E6729}" type="datetime1">
              <a:rPr lang="en-US" altLang="zh-CN" smtClean="0"/>
              <a:pPr>
                <a:defRPr/>
              </a:pPr>
              <a:t>2/7/2020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ACF76-0DAC-46C7-AEDE-3C053F957AE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lIns="100641" tIns="50323" rIns="100641" bIns="5032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1763928"/>
            <a:ext cx="9072563" cy="4989036"/>
          </a:xfrm>
          <a:prstGeom prst="rect">
            <a:avLst/>
          </a:prstGeom>
        </p:spPr>
        <p:txBody>
          <a:bodyPr vert="eaVert" lIns="100641" tIns="50323" rIns="100641" bIns="5032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99D74-D3AE-4013-9D03-0D3D38DEB960}" type="datetime1">
              <a:rPr lang="en-US" altLang="zh-CN" smtClean="0"/>
              <a:pPr>
                <a:defRPr/>
              </a:pPr>
              <a:t>2/7/2020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4FBC9-BC51-41FC-A2C7-688CAA1D50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4" y="302753"/>
            <a:ext cx="2268141" cy="6450223"/>
          </a:xfrm>
          <a:prstGeom prst="rect">
            <a:avLst/>
          </a:prstGeom>
        </p:spPr>
        <p:txBody>
          <a:bodyPr vert="eaVert" lIns="100641" tIns="50323" rIns="100641" bIns="5032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302753"/>
            <a:ext cx="6636411" cy="6450223"/>
          </a:xfrm>
          <a:prstGeom prst="rect">
            <a:avLst/>
          </a:prstGeom>
        </p:spPr>
        <p:txBody>
          <a:bodyPr vert="eaVert" lIns="100641" tIns="50323" rIns="100641" bIns="5032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AAD44-3269-40B8-9166-8546A0E55119}" type="datetime1">
              <a:rPr lang="en-US" altLang="zh-CN" smtClean="0"/>
              <a:pPr>
                <a:defRPr/>
              </a:pPr>
              <a:t>2/7/2020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A7959-34FE-462F-831F-669FED59A6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135" indent="0" algn="ctr">
              <a:buNone/>
              <a:defRPr/>
            </a:lvl2pPr>
            <a:lvl3pPr marL="1006273" indent="0" algn="ctr">
              <a:buNone/>
              <a:defRPr/>
            </a:lvl3pPr>
            <a:lvl4pPr marL="1509410" indent="0" algn="ctr">
              <a:buNone/>
              <a:defRPr/>
            </a:lvl4pPr>
            <a:lvl5pPr marL="2012545" indent="0" algn="ctr">
              <a:buNone/>
              <a:defRPr/>
            </a:lvl5pPr>
            <a:lvl6pPr marL="2515683" indent="0" algn="ctr">
              <a:buNone/>
              <a:defRPr/>
            </a:lvl6pPr>
            <a:lvl7pPr marL="3018818" indent="0" algn="ctr">
              <a:buNone/>
              <a:defRPr/>
            </a:lvl7pPr>
            <a:lvl8pPr marL="3521946" indent="0" algn="ctr">
              <a:buNone/>
              <a:defRPr/>
            </a:lvl8pPr>
            <a:lvl9pPr marL="402508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40AA7-3EA6-4D0D-B665-F2F6628D72E0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69CE4-6EF8-4ED7-BD6B-EAEC362D4F7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EFD49-1315-466B-A0D4-A593E64A244F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9F31F-7C03-4C20-BCB8-F9BCAAA1E48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10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135" indent="0">
              <a:buNone/>
              <a:defRPr sz="2000"/>
            </a:lvl2pPr>
            <a:lvl3pPr marL="1006273" indent="0">
              <a:buNone/>
              <a:defRPr sz="1800"/>
            </a:lvl3pPr>
            <a:lvl4pPr marL="1509410" indent="0">
              <a:buNone/>
              <a:defRPr sz="1500"/>
            </a:lvl4pPr>
            <a:lvl5pPr marL="2012545" indent="0">
              <a:buNone/>
              <a:defRPr sz="1500"/>
            </a:lvl5pPr>
            <a:lvl6pPr marL="2515683" indent="0">
              <a:buNone/>
              <a:defRPr sz="1500"/>
            </a:lvl6pPr>
            <a:lvl7pPr marL="3018818" indent="0">
              <a:buNone/>
              <a:defRPr sz="1500"/>
            </a:lvl7pPr>
            <a:lvl8pPr marL="3521946" indent="0">
              <a:buNone/>
              <a:defRPr sz="1500"/>
            </a:lvl8pPr>
            <a:lvl9pPr marL="4025089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63368-AA2E-4FE9-AA0E-EB20418C4930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E1BE7-5FC4-4657-B270-7DC82B94236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871AF-0D11-4868-868B-C574EE2A9DA6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D4B93-0A99-4608-9EFD-955BA3BCA63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135" indent="0">
              <a:buNone/>
              <a:defRPr sz="2200" b="1"/>
            </a:lvl2pPr>
            <a:lvl3pPr marL="1006273" indent="0">
              <a:buNone/>
              <a:defRPr sz="2000" b="1"/>
            </a:lvl3pPr>
            <a:lvl4pPr marL="1509410" indent="0">
              <a:buNone/>
              <a:defRPr sz="1800" b="1"/>
            </a:lvl4pPr>
            <a:lvl5pPr marL="2012545" indent="0">
              <a:buNone/>
              <a:defRPr sz="1800" b="1"/>
            </a:lvl5pPr>
            <a:lvl6pPr marL="2515683" indent="0">
              <a:buNone/>
              <a:defRPr sz="1800" b="1"/>
            </a:lvl6pPr>
            <a:lvl7pPr marL="3018818" indent="0">
              <a:buNone/>
              <a:defRPr sz="1800" b="1"/>
            </a:lvl7pPr>
            <a:lvl8pPr marL="3521946" indent="0">
              <a:buNone/>
              <a:defRPr sz="1800" b="1"/>
            </a:lvl8pPr>
            <a:lvl9pPr marL="4025089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135" indent="0">
              <a:buNone/>
              <a:defRPr sz="2200" b="1"/>
            </a:lvl2pPr>
            <a:lvl3pPr marL="1006273" indent="0">
              <a:buNone/>
              <a:defRPr sz="2000" b="1"/>
            </a:lvl3pPr>
            <a:lvl4pPr marL="1509410" indent="0">
              <a:buNone/>
              <a:defRPr sz="1800" b="1"/>
            </a:lvl4pPr>
            <a:lvl5pPr marL="2012545" indent="0">
              <a:buNone/>
              <a:defRPr sz="1800" b="1"/>
            </a:lvl5pPr>
            <a:lvl6pPr marL="2515683" indent="0">
              <a:buNone/>
              <a:defRPr sz="1800" b="1"/>
            </a:lvl6pPr>
            <a:lvl7pPr marL="3018818" indent="0">
              <a:buNone/>
              <a:defRPr sz="1800" b="1"/>
            </a:lvl7pPr>
            <a:lvl8pPr marL="3521946" indent="0">
              <a:buNone/>
              <a:defRPr sz="1800" b="1"/>
            </a:lvl8pPr>
            <a:lvl9pPr marL="4025089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86303-B3DD-4A33-A4A0-BF99057076C8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0F51B-E792-48C5-8D5C-E26D51180C7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91045-DFCE-42E0-8B62-D2666059E814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EEAE7-5266-433A-9AB4-7F82C47D3F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1EEAE-A24E-4EA9-9A90-6B2DC5264BEE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8A998-D98C-43BA-9DE9-A69B6E9348B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98751-02C4-4F3B-8AC3-7E7E50464C3A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833E6-195D-4F9D-B03F-692F5627F32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05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135" indent="0">
              <a:buNone/>
              <a:defRPr sz="1300"/>
            </a:lvl2pPr>
            <a:lvl3pPr marL="1006273" indent="0">
              <a:buNone/>
              <a:defRPr sz="1100"/>
            </a:lvl3pPr>
            <a:lvl4pPr marL="1509410" indent="0">
              <a:buNone/>
              <a:defRPr sz="1000"/>
            </a:lvl4pPr>
            <a:lvl5pPr marL="2012545" indent="0">
              <a:buNone/>
              <a:defRPr sz="1000"/>
            </a:lvl5pPr>
            <a:lvl6pPr marL="2515683" indent="0">
              <a:buNone/>
              <a:defRPr sz="1000"/>
            </a:lvl6pPr>
            <a:lvl7pPr marL="3018818" indent="0">
              <a:buNone/>
              <a:defRPr sz="1000"/>
            </a:lvl7pPr>
            <a:lvl8pPr marL="3521946" indent="0">
              <a:buNone/>
              <a:defRPr sz="1000"/>
            </a:lvl8pPr>
            <a:lvl9pPr marL="402508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03DC2-F424-4D7A-AD64-8E9365823149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13BFB-5FE0-43B8-9BB6-97880ADBAE9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135" indent="0">
              <a:buNone/>
              <a:defRPr sz="3100"/>
            </a:lvl2pPr>
            <a:lvl3pPr marL="1006273" indent="0">
              <a:buNone/>
              <a:defRPr sz="2600"/>
            </a:lvl3pPr>
            <a:lvl4pPr marL="1509410" indent="0">
              <a:buNone/>
              <a:defRPr sz="2200"/>
            </a:lvl4pPr>
            <a:lvl5pPr marL="2012545" indent="0">
              <a:buNone/>
              <a:defRPr sz="2200"/>
            </a:lvl5pPr>
            <a:lvl6pPr marL="2515683" indent="0">
              <a:buNone/>
              <a:defRPr sz="2200"/>
            </a:lvl6pPr>
            <a:lvl7pPr marL="3018818" indent="0">
              <a:buNone/>
              <a:defRPr sz="2200"/>
            </a:lvl7pPr>
            <a:lvl8pPr marL="3521946" indent="0">
              <a:buNone/>
              <a:defRPr sz="2200"/>
            </a:lvl8pPr>
            <a:lvl9pPr marL="4025089" indent="0">
              <a:buNone/>
              <a:defRPr sz="2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135" indent="0">
              <a:buNone/>
              <a:defRPr sz="1300"/>
            </a:lvl2pPr>
            <a:lvl3pPr marL="1006273" indent="0">
              <a:buNone/>
              <a:defRPr sz="1100"/>
            </a:lvl3pPr>
            <a:lvl4pPr marL="1509410" indent="0">
              <a:buNone/>
              <a:defRPr sz="1000"/>
            </a:lvl4pPr>
            <a:lvl5pPr marL="2012545" indent="0">
              <a:buNone/>
              <a:defRPr sz="1000"/>
            </a:lvl5pPr>
            <a:lvl6pPr marL="2515683" indent="0">
              <a:buNone/>
              <a:defRPr sz="1000"/>
            </a:lvl6pPr>
            <a:lvl7pPr marL="3018818" indent="0">
              <a:buNone/>
              <a:defRPr sz="1000"/>
            </a:lvl7pPr>
            <a:lvl8pPr marL="3521946" indent="0">
              <a:buNone/>
              <a:defRPr sz="1000"/>
            </a:lvl8pPr>
            <a:lvl9pPr marL="402508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A1815-ADBB-49C3-A70E-29AC41D12A28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90943-364E-49A2-A925-4D167FE2F8A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AD745E-E9A8-4ECA-A58E-43B4591DDE20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1D4F2-B1E7-4D6B-9E05-EFA111309EB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4" y="302756"/>
            <a:ext cx="2268141" cy="64502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302756"/>
            <a:ext cx="6636411" cy="64502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406F4-30A3-4922-9D0C-4E871B9EBFDD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B2CF4-3A36-4776-9C94-3B75DBCE76A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239" indent="0" algn="ctr">
              <a:buNone/>
              <a:defRPr/>
            </a:lvl2pPr>
            <a:lvl3pPr marL="1006481" indent="0" algn="ctr">
              <a:buNone/>
              <a:defRPr/>
            </a:lvl3pPr>
            <a:lvl4pPr marL="1509723" indent="0" algn="ctr">
              <a:buNone/>
              <a:defRPr/>
            </a:lvl4pPr>
            <a:lvl5pPr marL="2012962" indent="0" algn="ctr">
              <a:buNone/>
              <a:defRPr/>
            </a:lvl5pPr>
            <a:lvl6pPr marL="2516204" indent="0" algn="ctr">
              <a:buNone/>
              <a:defRPr/>
            </a:lvl6pPr>
            <a:lvl7pPr marL="3019444" indent="0" algn="ctr">
              <a:buNone/>
              <a:defRPr/>
            </a:lvl7pPr>
            <a:lvl8pPr marL="3522677" indent="0" algn="ctr">
              <a:buNone/>
              <a:defRPr/>
            </a:lvl8pPr>
            <a:lvl9pPr marL="402592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655AD-A23B-498E-AE7C-7F18F047C7F3}" type="datetime1">
              <a:rPr lang="en-US" altLang="zh-CN" smtClean="0"/>
              <a:pPr>
                <a:defRPr/>
              </a:pPr>
              <a:t>2/7/2020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0B728-4472-4813-8117-4E036AFAED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7A533-C9CB-4821-9842-8C8E5CF053F1}" type="datetime1">
              <a:rPr lang="en-US" altLang="zh-CN" smtClean="0"/>
              <a:pPr>
                <a:defRPr/>
              </a:pPr>
              <a:t>2/7/2020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542E9-CBDB-41BE-A72D-52F51D504B2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07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239" indent="0">
              <a:buNone/>
              <a:defRPr sz="2000"/>
            </a:lvl2pPr>
            <a:lvl3pPr marL="1006481" indent="0">
              <a:buNone/>
              <a:defRPr sz="1800"/>
            </a:lvl3pPr>
            <a:lvl4pPr marL="1509723" indent="0">
              <a:buNone/>
              <a:defRPr sz="1500"/>
            </a:lvl4pPr>
            <a:lvl5pPr marL="2012962" indent="0">
              <a:buNone/>
              <a:defRPr sz="1500"/>
            </a:lvl5pPr>
            <a:lvl6pPr marL="2516204" indent="0">
              <a:buNone/>
              <a:defRPr sz="1500"/>
            </a:lvl6pPr>
            <a:lvl7pPr marL="3019444" indent="0">
              <a:buNone/>
              <a:defRPr sz="1500"/>
            </a:lvl7pPr>
            <a:lvl8pPr marL="3522677" indent="0">
              <a:buNone/>
              <a:defRPr sz="1500"/>
            </a:lvl8pPr>
            <a:lvl9pPr marL="4025924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C6E6C-1D8E-47C4-AD08-A360D395E421}" type="datetime1">
              <a:rPr lang="en-US" altLang="zh-CN" smtClean="0"/>
              <a:pPr>
                <a:defRPr/>
              </a:pPr>
              <a:t>2/7/2020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26239-20F1-4BE5-BDAA-C37173B8C22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574935"/>
            <a:ext cx="4452276" cy="517802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574935"/>
            <a:ext cx="4452276" cy="517802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A4CE5-E2D9-4CA6-A0A0-554FF57C2F71}" type="datetime1">
              <a:rPr lang="en-US" altLang="zh-CN" smtClean="0"/>
              <a:pPr>
                <a:defRPr/>
              </a:pPr>
              <a:t>2/7/2020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CA8DE-301B-41B3-8782-42B922F924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08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031" indent="0">
              <a:buNone/>
              <a:defRPr sz="1300"/>
            </a:lvl2pPr>
            <a:lvl3pPr marL="1006064" indent="0">
              <a:buNone/>
              <a:defRPr sz="1100"/>
            </a:lvl3pPr>
            <a:lvl4pPr marL="1509097" indent="0">
              <a:buNone/>
              <a:defRPr sz="1000"/>
            </a:lvl4pPr>
            <a:lvl5pPr marL="2012128" indent="0">
              <a:buNone/>
              <a:defRPr sz="1000"/>
            </a:lvl5pPr>
            <a:lvl6pPr marL="2515161" indent="0">
              <a:buNone/>
              <a:defRPr sz="1000"/>
            </a:lvl6pPr>
            <a:lvl7pPr marL="3018192" indent="0">
              <a:buNone/>
              <a:defRPr sz="1000"/>
            </a:lvl7pPr>
            <a:lvl8pPr marL="3521216" indent="0">
              <a:buNone/>
              <a:defRPr sz="1000"/>
            </a:lvl8pPr>
            <a:lvl9pPr marL="402425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1A3D2-C5E8-4215-9BF9-57CF1244AC02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9F46F-582D-4009-9F13-FCD482DDC0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239" indent="0">
              <a:buNone/>
              <a:defRPr sz="2200" b="1"/>
            </a:lvl2pPr>
            <a:lvl3pPr marL="1006481" indent="0">
              <a:buNone/>
              <a:defRPr sz="2000" b="1"/>
            </a:lvl3pPr>
            <a:lvl4pPr marL="1509723" indent="0">
              <a:buNone/>
              <a:defRPr sz="1800" b="1"/>
            </a:lvl4pPr>
            <a:lvl5pPr marL="2012962" indent="0">
              <a:buNone/>
              <a:defRPr sz="1800" b="1"/>
            </a:lvl5pPr>
            <a:lvl6pPr marL="2516204" indent="0">
              <a:buNone/>
              <a:defRPr sz="1800" b="1"/>
            </a:lvl6pPr>
            <a:lvl7pPr marL="3019444" indent="0">
              <a:buNone/>
              <a:defRPr sz="1800" b="1"/>
            </a:lvl7pPr>
            <a:lvl8pPr marL="3522677" indent="0">
              <a:buNone/>
              <a:defRPr sz="1800" b="1"/>
            </a:lvl8pPr>
            <a:lvl9pPr marL="402592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239" indent="0">
              <a:buNone/>
              <a:defRPr sz="2200" b="1"/>
            </a:lvl2pPr>
            <a:lvl3pPr marL="1006481" indent="0">
              <a:buNone/>
              <a:defRPr sz="2000" b="1"/>
            </a:lvl3pPr>
            <a:lvl4pPr marL="1509723" indent="0">
              <a:buNone/>
              <a:defRPr sz="1800" b="1"/>
            </a:lvl4pPr>
            <a:lvl5pPr marL="2012962" indent="0">
              <a:buNone/>
              <a:defRPr sz="1800" b="1"/>
            </a:lvl5pPr>
            <a:lvl6pPr marL="2516204" indent="0">
              <a:buNone/>
              <a:defRPr sz="1800" b="1"/>
            </a:lvl6pPr>
            <a:lvl7pPr marL="3019444" indent="0">
              <a:buNone/>
              <a:defRPr sz="1800" b="1"/>
            </a:lvl7pPr>
            <a:lvl8pPr marL="3522677" indent="0">
              <a:buNone/>
              <a:defRPr sz="1800" b="1"/>
            </a:lvl8pPr>
            <a:lvl9pPr marL="402592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7BB66-51AD-4604-9239-766BEB1D8517}" type="datetime1">
              <a:rPr lang="en-US" altLang="zh-CN" smtClean="0"/>
              <a:pPr>
                <a:defRPr/>
              </a:pPr>
              <a:t>2/7/2020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14C04-9072-4E80-9225-799D1D0C13E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505F1-126F-40E5-9A85-34726B7B5FEF}" type="datetime1">
              <a:rPr lang="en-US" altLang="zh-CN" smtClean="0"/>
              <a:pPr>
                <a:defRPr/>
              </a:pPr>
              <a:t>2/7/2020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B39F3-EF03-4D2C-A280-61CA0C6D039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59B06-C6F7-47FA-A6D7-31D5089009AC}" type="datetime1">
              <a:rPr lang="en-US" altLang="zh-CN" smtClean="0"/>
              <a:pPr>
                <a:defRPr/>
              </a:pPr>
              <a:t>2/7/2020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79C59-51DF-4836-B51D-3F3B4EC236F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03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239" indent="0">
              <a:buNone/>
              <a:defRPr sz="1300"/>
            </a:lvl2pPr>
            <a:lvl3pPr marL="1006481" indent="0">
              <a:buNone/>
              <a:defRPr sz="1100"/>
            </a:lvl3pPr>
            <a:lvl4pPr marL="1509723" indent="0">
              <a:buNone/>
              <a:defRPr sz="1000"/>
            </a:lvl4pPr>
            <a:lvl5pPr marL="2012962" indent="0">
              <a:buNone/>
              <a:defRPr sz="1000"/>
            </a:lvl5pPr>
            <a:lvl6pPr marL="2516204" indent="0">
              <a:buNone/>
              <a:defRPr sz="1000"/>
            </a:lvl6pPr>
            <a:lvl7pPr marL="3019444" indent="0">
              <a:buNone/>
              <a:defRPr sz="1000"/>
            </a:lvl7pPr>
            <a:lvl8pPr marL="3522677" indent="0">
              <a:buNone/>
              <a:defRPr sz="1000"/>
            </a:lvl8pPr>
            <a:lvl9pPr marL="402592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E5D17-3BF3-472A-B64F-44DDAF348FBE}" type="datetime1">
              <a:rPr lang="en-US" altLang="zh-CN" smtClean="0"/>
              <a:pPr>
                <a:defRPr/>
              </a:pPr>
              <a:t>2/7/2020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D6133-3400-427B-A02C-D49DC3689F0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239" indent="0">
              <a:buNone/>
              <a:defRPr sz="3100"/>
            </a:lvl2pPr>
            <a:lvl3pPr marL="1006481" indent="0">
              <a:buNone/>
              <a:defRPr sz="2600"/>
            </a:lvl3pPr>
            <a:lvl4pPr marL="1509723" indent="0">
              <a:buNone/>
              <a:defRPr sz="2200"/>
            </a:lvl4pPr>
            <a:lvl5pPr marL="2012962" indent="0">
              <a:buNone/>
              <a:defRPr sz="2200"/>
            </a:lvl5pPr>
            <a:lvl6pPr marL="2516204" indent="0">
              <a:buNone/>
              <a:defRPr sz="2200"/>
            </a:lvl6pPr>
            <a:lvl7pPr marL="3019444" indent="0">
              <a:buNone/>
              <a:defRPr sz="2200"/>
            </a:lvl7pPr>
            <a:lvl8pPr marL="3522677" indent="0">
              <a:buNone/>
              <a:defRPr sz="2200"/>
            </a:lvl8pPr>
            <a:lvl9pPr marL="4025924" indent="0">
              <a:buNone/>
              <a:defRPr sz="2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239" indent="0">
              <a:buNone/>
              <a:defRPr sz="1300"/>
            </a:lvl2pPr>
            <a:lvl3pPr marL="1006481" indent="0">
              <a:buNone/>
              <a:defRPr sz="1100"/>
            </a:lvl3pPr>
            <a:lvl4pPr marL="1509723" indent="0">
              <a:buNone/>
              <a:defRPr sz="1000"/>
            </a:lvl4pPr>
            <a:lvl5pPr marL="2012962" indent="0">
              <a:buNone/>
              <a:defRPr sz="1000"/>
            </a:lvl5pPr>
            <a:lvl6pPr marL="2516204" indent="0">
              <a:buNone/>
              <a:defRPr sz="1000"/>
            </a:lvl6pPr>
            <a:lvl7pPr marL="3019444" indent="0">
              <a:buNone/>
              <a:defRPr sz="1000"/>
            </a:lvl7pPr>
            <a:lvl8pPr marL="3522677" indent="0">
              <a:buNone/>
              <a:defRPr sz="1000"/>
            </a:lvl8pPr>
            <a:lvl9pPr marL="402592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30462-B4AC-4616-8478-2090B9BD3010}" type="datetime1">
              <a:rPr lang="en-US" altLang="zh-CN" smtClean="0"/>
              <a:pPr>
                <a:defRPr/>
              </a:pPr>
              <a:t>2/7/2020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7146-5C35-4533-A172-3D97D08A1F2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9B1DD-56A7-4901-BF3F-9A9811CDEEF0}" type="datetime1">
              <a:rPr lang="en-US" altLang="zh-CN" smtClean="0"/>
              <a:pPr>
                <a:defRPr/>
              </a:pPr>
              <a:t>2/7/2020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6BC2B-9EA3-45F3-A1DD-29E3D09E85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4" y="617729"/>
            <a:ext cx="2268141" cy="61352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617729"/>
            <a:ext cx="6636411" cy="61352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AE9EC-335B-4D39-BA7D-ED29464EF05D}" type="datetime1">
              <a:rPr lang="en-US" altLang="zh-CN" smtClean="0"/>
              <a:pPr>
                <a:defRPr/>
              </a:pPr>
              <a:t>2/7/2020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AE683-5DCD-4CB1-9FF3-6BF8080E628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135" indent="0" algn="ctr">
              <a:buNone/>
              <a:defRPr/>
            </a:lvl2pPr>
            <a:lvl3pPr marL="1006273" indent="0" algn="ctr">
              <a:buNone/>
              <a:defRPr/>
            </a:lvl3pPr>
            <a:lvl4pPr marL="1509410" indent="0" algn="ctr">
              <a:buNone/>
              <a:defRPr/>
            </a:lvl4pPr>
            <a:lvl5pPr marL="2012545" indent="0" algn="ctr">
              <a:buNone/>
              <a:defRPr/>
            </a:lvl5pPr>
            <a:lvl6pPr marL="2515683" indent="0" algn="ctr">
              <a:buNone/>
              <a:defRPr/>
            </a:lvl6pPr>
            <a:lvl7pPr marL="3018818" indent="0" algn="ctr">
              <a:buNone/>
              <a:defRPr/>
            </a:lvl7pPr>
            <a:lvl8pPr marL="3521946" indent="0" algn="ctr">
              <a:buNone/>
              <a:defRPr/>
            </a:lvl8pPr>
            <a:lvl9pPr marL="402508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4DB00-980A-4D69-9B98-07ABD496D8BB}" type="datetime1">
              <a:rPr lang="en-US" altLang="zh-CN" smtClean="0"/>
              <a:pPr>
                <a:defRPr/>
              </a:pPr>
              <a:t>2/7/2020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C0AF0-FD1E-48C4-94D8-42187062B4F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1CFD2-9C58-4BD8-BC36-AD1B191200C5}" type="datetime1">
              <a:rPr lang="en-US" altLang="zh-CN" smtClean="0"/>
              <a:pPr>
                <a:defRPr/>
              </a:pPr>
              <a:t>2/7/2020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EA1D2-14CF-480E-B011-083C214983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10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135" indent="0">
              <a:buNone/>
              <a:defRPr sz="2000"/>
            </a:lvl2pPr>
            <a:lvl3pPr marL="1006273" indent="0">
              <a:buNone/>
              <a:defRPr sz="1800"/>
            </a:lvl3pPr>
            <a:lvl4pPr marL="1509410" indent="0">
              <a:buNone/>
              <a:defRPr sz="1500"/>
            </a:lvl4pPr>
            <a:lvl5pPr marL="2012545" indent="0">
              <a:buNone/>
              <a:defRPr sz="1500"/>
            </a:lvl5pPr>
            <a:lvl6pPr marL="2515683" indent="0">
              <a:buNone/>
              <a:defRPr sz="1500"/>
            </a:lvl6pPr>
            <a:lvl7pPr marL="3018818" indent="0">
              <a:buNone/>
              <a:defRPr sz="1500"/>
            </a:lvl7pPr>
            <a:lvl8pPr marL="3521946" indent="0">
              <a:buNone/>
              <a:defRPr sz="1500"/>
            </a:lvl8pPr>
            <a:lvl9pPr marL="4025089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0EDFCF-EA3F-4E19-8FBC-BDA4EF5A045E}" type="datetime1">
              <a:rPr lang="en-US" altLang="zh-CN" smtClean="0"/>
              <a:pPr>
                <a:defRPr/>
              </a:pPr>
              <a:t>2/7/2020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73B82-94C2-499C-89A6-C1A84CD4307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031" indent="0">
              <a:buNone/>
              <a:defRPr sz="3100"/>
            </a:lvl2pPr>
            <a:lvl3pPr marL="1006064" indent="0">
              <a:buNone/>
              <a:defRPr sz="2600"/>
            </a:lvl3pPr>
            <a:lvl4pPr marL="1509097" indent="0">
              <a:buNone/>
              <a:defRPr sz="2200"/>
            </a:lvl4pPr>
            <a:lvl5pPr marL="2012128" indent="0">
              <a:buNone/>
              <a:defRPr sz="2200"/>
            </a:lvl5pPr>
            <a:lvl6pPr marL="2515161" indent="0">
              <a:buNone/>
              <a:defRPr sz="2200"/>
            </a:lvl6pPr>
            <a:lvl7pPr marL="3018192" indent="0">
              <a:buNone/>
              <a:defRPr sz="2200"/>
            </a:lvl7pPr>
            <a:lvl8pPr marL="3521216" indent="0">
              <a:buNone/>
              <a:defRPr sz="2200"/>
            </a:lvl8pPr>
            <a:lvl9pPr marL="4024254" indent="0">
              <a:buNone/>
              <a:defRPr sz="2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031" indent="0">
              <a:buNone/>
              <a:defRPr sz="1300"/>
            </a:lvl2pPr>
            <a:lvl3pPr marL="1006064" indent="0">
              <a:buNone/>
              <a:defRPr sz="1100"/>
            </a:lvl3pPr>
            <a:lvl4pPr marL="1509097" indent="0">
              <a:buNone/>
              <a:defRPr sz="1000"/>
            </a:lvl4pPr>
            <a:lvl5pPr marL="2012128" indent="0">
              <a:buNone/>
              <a:defRPr sz="1000"/>
            </a:lvl5pPr>
            <a:lvl6pPr marL="2515161" indent="0">
              <a:buNone/>
              <a:defRPr sz="1000"/>
            </a:lvl6pPr>
            <a:lvl7pPr marL="3018192" indent="0">
              <a:buNone/>
              <a:defRPr sz="1000"/>
            </a:lvl7pPr>
            <a:lvl8pPr marL="3521216" indent="0">
              <a:buNone/>
              <a:defRPr sz="1000"/>
            </a:lvl8pPr>
            <a:lvl9pPr marL="402425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4DF03-CED7-405C-804A-414A9C21E9FF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CF5812-562C-4F4E-B9CD-1B22E66D82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574935"/>
            <a:ext cx="4452276" cy="517802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574935"/>
            <a:ext cx="4452276" cy="517802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154B0-B66B-443E-AB96-2AF5EB5B0778}" type="datetime1">
              <a:rPr lang="en-US" altLang="zh-CN" smtClean="0"/>
              <a:pPr>
                <a:defRPr/>
              </a:pPr>
              <a:t>2/7/2020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373F2-0F46-4C3A-9A6C-3EF16D93057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135" indent="0">
              <a:buNone/>
              <a:defRPr sz="2200" b="1"/>
            </a:lvl2pPr>
            <a:lvl3pPr marL="1006273" indent="0">
              <a:buNone/>
              <a:defRPr sz="2000" b="1"/>
            </a:lvl3pPr>
            <a:lvl4pPr marL="1509410" indent="0">
              <a:buNone/>
              <a:defRPr sz="1800" b="1"/>
            </a:lvl4pPr>
            <a:lvl5pPr marL="2012545" indent="0">
              <a:buNone/>
              <a:defRPr sz="1800" b="1"/>
            </a:lvl5pPr>
            <a:lvl6pPr marL="2515683" indent="0">
              <a:buNone/>
              <a:defRPr sz="1800" b="1"/>
            </a:lvl6pPr>
            <a:lvl7pPr marL="3018818" indent="0">
              <a:buNone/>
              <a:defRPr sz="1800" b="1"/>
            </a:lvl7pPr>
            <a:lvl8pPr marL="3521946" indent="0">
              <a:buNone/>
              <a:defRPr sz="1800" b="1"/>
            </a:lvl8pPr>
            <a:lvl9pPr marL="4025089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135" indent="0">
              <a:buNone/>
              <a:defRPr sz="2200" b="1"/>
            </a:lvl2pPr>
            <a:lvl3pPr marL="1006273" indent="0">
              <a:buNone/>
              <a:defRPr sz="2000" b="1"/>
            </a:lvl3pPr>
            <a:lvl4pPr marL="1509410" indent="0">
              <a:buNone/>
              <a:defRPr sz="1800" b="1"/>
            </a:lvl4pPr>
            <a:lvl5pPr marL="2012545" indent="0">
              <a:buNone/>
              <a:defRPr sz="1800" b="1"/>
            </a:lvl5pPr>
            <a:lvl6pPr marL="2515683" indent="0">
              <a:buNone/>
              <a:defRPr sz="1800" b="1"/>
            </a:lvl6pPr>
            <a:lvl7pPr marL="3018818" indent="0">
              <a:buNone/>
              <a:defRPr sz="1800" b="1"/>
            </a:lvl7pPr>
            <a:lvl8pPr marL="3521946" indent="0">
              <a:buNone/>
              <a:defRPr sz="1800" b="1"/>
            </a:lvl8pPr>
            <a:lvl9pPr marL="4025089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36315-7428-43DA-ABC7-83366DDF1CEB}" type="datetime1">
              <a:rPr lang="en-US" altLang="zh-CN" smtClean="0"/>
              <a:pPr>
                <a:defRPr/>
              </a:pPr>
              <a:t>2/7/2020</a:t>
            </a:fld>
            <a:endParaRPr lang="zh-CN" alt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B4716-0471-44EA-B3EC-060B70AC9B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494E8-29D6-436C-9CAE-6FCE8CBC3FA2}" type="datetime1">
              <a:rPr lang="en-US" altLang="zh-CN" smtClean="0"/>
              <a:pPr>
                <a:defRPr/>
              </a:pPr>
              <a:t>2/7/2020</a:t>
            </a:fld>
            <a:endParaRPr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0028A-10A5-4251-B29E-06DE00C5F4F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D68F38-75F5-4599-A80D-C0BCB6EBE128}" type="datetime1">
              <a:rPr lang="en-US" altLang="zh-CN" smtClean="0"/>
              <a:pPr>
                <a:defRPr/>
              </a:pPr>
              <a:t>2/7/2020</a:t>
            </a:fld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91ACE-0CC1-4F62-AD0D-4F558E71B94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05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135" indent="0">
              <a:buNone/>
              <a:defRPr sz="1300"/>
            </a:lvl2pPr>
            <a:lvl3pPr marL="1006273" indent="0">
              <a:buNone/>
              <a:defRPr sz="1100"/>
            </a:lvl3pPr>
            <a:lvl4pPr marL="1509410" indent="0">
              <a:buNone/>
              <a:defRPr sz="1000"/>
            </a:lvl4pPr>
            <a:lvl5pPr marL="2012545" indent="0">
              <a:buNone/>
              <a:defRPr sz="1000"/>
            </a:lvl5pPr>
            <a:lvl6pPr marL="2515683" indent="0">
              <a:buNone/>
              <a:defRPr sz="1000"/>
            </a:lvl6pPr>
            <a:lvl7pPr marL="3018818" indent="0">
              <a:buNone/>
              <a:defRPr sz="1000"/>
            </a:lvl7pPr>
            <a:lvl8pPr marL="3521946" indent="0">
              <a:buNone/>
              <a:defRPr sz="1000"/>
            </a:lvl8pPr>
            <a:lvl9pPr marL="402508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116D1-9CE1-4B9F-A5AA-561F0EB7B6E4}" type="datetime1">
              <a:rPr lang="en-US" altLang="zh-CN" smtClean="0"/>
              <a:pPr>
                <a:defRPr/>
              </a:pPr>
              <a:t>2/7/2020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DB44D-B274-426B-A6B3-2928929A747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135" indent="0">
              <a:buNone/>
              <a:defRPr sz="3100"/>
            </a:lvl2pPr>
            <a:lvl3pPr marL="1006273" indent="0">
              <a:buNone/>
              <a:defRPr sz="2600"/>
            </a:lvl3pPr>
            <a:lvl4pPr marL="1509410" indent="0">
              <a:buNone/>
              <a:defRPr sz="2200"/>
            </a:lvl4pPr>
            <a:lvl5pPr marL="2012545" indent="0">
              <a:buNone/>
              <a:defRPr sz="2200"/>
            </a:lvl5pPr>
            <a:lvl6pPr marL="2515683" indent="0">
              <a:buNone/>
              <a:defRPr sz="2200"/>
            </a:lvl6pPr>
            <a:lvl7pPr marL="3018818" indent="0">
              <a:buNone/>
              <a:defRPr sz="2200"/>
            </a:lvl7pPr>
            <a:lvl8pPr marL="3521946" indent="0">
              <a:buNone/>
              <a:defRPr sz="2200"/>
            </a:lvl8pPr>
            <a:lvl9pPr marL="4025089" indent="0">
              <a:buNone/>
              <a:defRPr sz="2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135" indent="0">
              <a:buNone/>
              <a:defRPr sz="1300"/>
            </a:lvl2pPr>
            <a:lvl3pPr marL="1006273" indent="0">
              <a:buNone/>
              <a:defRPr sz="1100"/>
            </a:lvl3pPr>
            <a:lvl4pPr marL="1509410" indent="0">
              <a:buNone/>
              <a:defRPr sz="1000"/>
            </a:lvl4pPr>
            <a:lvl5pPr marL="2012545" indent="0">
              <a:buNone/>
              <a:defRPr sz="1000"/>
            </a:lvl5pPr>
            <a:lvl6pPr marL="2515683" indent="0">
              <a:buNone/>
              <a:defRPr sz="1000"/>
            </a:lvl6pPr>
            <a:lvl7pPr marL="3018818" indent="0">
              <a:buNone/>
              <a:defRPr sz="1000"/>
            </a:lvl7pPr>
            <a:lvl8pPr marL="3521946" indent="0">
              <a:buNone/>
              <a:defRPr sz="1000"/>
            </a:lvl8pPr>
            <a:lvl9pPr marL="402508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68F9D-D5A1-4CEA-90E2-03867170D318}" type="datetime1">
              <a:rPr lang="en-US" altLang="zh-CN" smtClean="0"/>
              <a:pPr>
                <a:defRPr/>
              </a:pPr>
              <a:t>2/7/2020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860A7-1CF2-498B-8745-E9AB6D5DC1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CA32C-F2F7-4309-9906-67653B690647}" type="datetime1">
              <a:rPr lang="en-US" altLang="zh-CN" smtClean="0"/>
              <a:pPr>
                <a:defRPr/>
              </a:pPr>
              <a:t>2/7/2020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6F6A2-E20B-4691-B576-F809316345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4" y="617729"/>
            <a:ext cx="2268141" cy="61352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617729"/>
            <a:ext cx="6636411" cy="61352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8374E-1DFF-40D5-BC05-584E4385B626}" type="datetime1">
              <a:rPr lang="en-US" altLang="zh-CN" smtClean="0"/>
              <a:pPr>
                <a:defRPr/>
              </a:pPr>
              <a:t>2/7/2020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E1C4E-C635-484B-8CE5-99D4D9E0A39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083" indent="0" algn="ctr">
              <a:buNone/>
              <a:defRPr/>
            </a:lvl2pPr>
            <a:lvl3pPr marL="1006168" indent="0" algn="ctr">
              <a:buNone/>
              <a:defRPr/>
            </a:lvl3pPr>
            <a:lvl4pPr marL="1509254" indent="0" algn="ctr">
              <a:buNone/>
              <a:defRPr/>
            </a:lvl4pPr>
            <a:lvl5pPr marL="2012337" indent="0" algn="ctr">
              <a:buNone/>
              <a:defRPr/>
            </a:lvl5pPr>
            <a:lvl6pPr marL="2515422" indent="0" algn="ctr">
              <a:buNone/>
              <a:defRPr/>
            </a:lvl6pPr>
            <a:lvl7pPr marL="3018505" indent="0" algn="ctr">
              <a:buNone/>
              <a:defRPr/>
            </a:lvl7pPr>
            <a:lvl8pPr marL="3521581" indent="0" algn="ctr">
              <a:buNone/>
              <a:defRPr/>
            </a:lvl8pPr>
            <a:lvl9pPr marL="402467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CC703-217F-44FD-9981-424D7B251219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3DD04-551C-4544-A8FF-55AC36677BE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C7651-99E6-4837-A6ED-B6267B5342FD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2BB04A-6CD4-475C-82B5-63F69770F51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71949-10DA-4939-8CC6-D69E1C1CA5D9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6F5A6-43AA-49C4-B31A-5C8530FFD9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11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083" indent="0">
              <a:buNone/>
              <a:defRPr sz="2000"/>
            </a:lvl2pPr>
            <a:lvl3pPr marL="1006168" indent="0">
              <a:buNone/>
              <a:defRPr sz="1800"/>
            </a:lvl3pPr>
            <a:lvl4pPr marL="1509254" indent="0">
              <a:buNone/>
              <a:defRPr sz="1500"/>
            </a:lvl4pPr>
            <a:lvl5pPr marL="2012337" indent="0">
              <a:buNone/>
              <a:defRPr sz="1500"/>
            </a:lvl5pPr>
            <a:lvl6pPr marL="2515422" indent="0">
              <a:buNone/>
              <a:defRPr sz="1500"/>
            </a:lvl6pPr>
            <a:lvl7pPr marL="3018505" indent="0">
              <a:buNone/>
              <a:defRPr sz="1500"/>
            </a:lvl7pPr>
            <a:lvl8pPr marL="3521581" indent="0">
              <a:buNone/>
              <a:defRPr sz="1500"/>
            </a:lvl8pPr>
            <a:lvl9pPr marL="4024671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CB8E8-69CB-4698-9998-B6ADBEA4FEA8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9F687-E415-4CBE-9F7E-B870F173F18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12FC7-C386-4AF2-997C-AFFC5E8F5534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1EAB9-68D9-4666-9C70-E0813EF097B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083" indent="0">
              <a:buNone/>
              <a:defRPr sz="2200" b="1"/>
            </a:lvl2pPr>
            <a:lvl3pPr marL="1006168" indent="0">
              <a:buNone/>
              <a:defRPr sz="2000" b="1"/>
            </a:lvl3pPr>
            <a:lvl4pPr marL="1509254" indent="0">
              <a:buNone/>
              <a:defRPr sz="1800" b="1"/>
            </a:lvl4pPr>
            <a:lvl5pPr marL="2012337" indent="0">
              <a:buNone/>
              <a:defRPr sz="1800" b="1"/>
            </a:lvl5pPr>
            <a:lvl6pPr marL="2515422" indent="0">
              <a:buNone/>
              <a:defRPr sz="1800" b="1"/>
            </a:lvl6pPr>
            <a:lvl7pPr marL="3018505" indent="0">
              <a:buNone/>
              <a:defRPr sz="1800" b="1"/>
            </a:lvl7pPr>
            <a:lvl8pPr marL="3521581" indent="0">
              <a:buNone/>
              <a:defRPr sz="1800" b="1"/>
            </a:lvl8pPr>
            <a:lvl9pPr marL="4024671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083" indent="0">
              <a:buNone/>
              <a:defRPr sz="2200" b="1"/>
            </a:lvl2pPr>
            <a:lvl3pPr marL="1006168" indent="0">
              <a:buNone/>
              <a:defRPr sz="2000" b="1"/>
            </a:lvl3pPr>
            <a:lvl4pPr marL="1509254" indent="0">
              <a:buNone/>
              <a:defRPr sz="1800" b="1"/>
            </a:lvl4pPr>
            <a:lvl5pPr marL="2012337" indent="0">
              <a:buNone/>
              <a:defRPr sz="1800" b="1"/>
            </a:lvl5pPr>
            <a:lvl6pPr marL="2515422" indent="0">
              <a:buNone/>
              <a:defRPr sz="1800" b="1"/>
            </a:lvl6pPr>
            <a:lvl7pPr marL="3018505" indent="0">
              <a:buNone/>
              <a:defRPr sz="1800" b="1"/>
            </a:lvl7pPr>
            <a:lvl8pPr marL="3521581" indent="0">
              <a:buNone/>
              <a:defRPr sz="1800" b="1"/>
            </a:lvl8pPr>
            <a:lvl9pPr marL="4024671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CCECF-C38B-46AC-8F30-03645FF53887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5555A-C011-4C9D-8033-8A29BCD68E5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F930D-036E-4B03-B51F-85136E5BE7B0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4D499-4943-44E7-B422-66A8215796D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8BE47-E983-4FDA-AB47-85A49B85A417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03C1E-AB4F-45DD-BF89-61EC8AC9BAF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06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083" indent="0">
              <a:buNone/>
              <a:defRPr sz="1300"/>
            </a:lvl2pPr>
            <a:lvl3pPr marL="1006168" indent="0">
              <a:buNone/>
              <a:defRPr sz="1100"/>
            </a:lvl3pPr>
            <a:lvl4pPr marL="1509254" indent="0">
              <a:buNone/>
              <a:defRPr sz="1000"/>
            </a:lvl4pPr>
            <a:lvl5pPr marL="2012337" indent="0">
              <a:buNone/>
              <a:defRPr sz="1000"/>
            </a:lvl5pPr>
            <a:lvl6pPr marL="2515422" indent="0">
              <a:buNone/>
              <a:defRPr sz="1000"/>
            </a:lvl6pPr>
            <a:lvl7pPr marL="3018505" indent="0">
              <a:buNone/>
              <a:defRPr sz="1000"/>
            </a:lvl7pPr>
            <a:lvl8pPr marL="3521581" indent="0">
              <a:buNone/>
              <a:defRPr sz="1000"/>
            </a:lvl8pPr>
            <a:lvl9pPr marL="40246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10C20-96E3-458A-9C4C-37B9679DBC90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3FCE6-8D26-4E18-BB48-70FBEEEBF65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083" indent="0">
              <a:buNone/>
              <a:defRPr sz="3100"/>
            </a:lvl2pPr>
            <a:lvl3pPr marL="1006168" indent="0">
              <a:buNone/>
              <a:defRPr sz="2600"/>
            </a:lvl3pPr>
            <a:lvl4pPr marL="1509254" indent="0">
              <a:buNone/>
              <a:defRPr sz="2200"/>
            </a:lvl4pPr>
            <a:lvl5pPr marL="2012337" indent="0">
              <a:buNone/>
              <a:defRPr sz="2200"/>
            </a:lvl5pPr>
            <a:lvl6pPr marL="2515422" indent="0">
              <a:buNone/>
              <a:defRPr sz="2200"/>
            </a:lvl6pPr>
            <a:lvl7pPr marL="3018505" indent="0">
              <a:buNone/>
              <a:defRPr sz="2200"/>
            </a:lvl7pPr>
            <a:lvl8pPr marL="3521581" indent="0">
              <a:buNone/>
              <a:defRPr sz="2200"/>
            </a:lvl8pPr>
            <a:lvl9pPr marL="4024671" indent="0">
              <a:buNone/>
              <a:defRPr sz="2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083" indent="0">
              <a:buNone/>
              <a:defRPr sz="1300"/>
            </a:lvl2pPr>
            <a:lvl3pPr marL="1006168" indent="0">
              <a:buNone/>
              <a:defRPr sz="1100"/>
            </a:lvl3pPr>
            <a:lvl4pPr marL="1509254" indent="0">
              <a:buNone/>
              <a:defRPr sz="1000"/>
            </a:lvl4pPr>
            <a:lvl5pPr marL="2012337" indent="0">
              <a:buNone/>
              <a:defRPr sz="1000"/>
            </a:lvl5pPr>
            <a:lvl6pPr marL="2515422" indent="0">
              <a:buNone/>
              <a:defRPr sz="1000"/>
            </a:lvl6pPr>
            <a:lvl7pPr marL="3018505" indent="0">
              <a:buNone/>
              <a:defRPr sz="1000"/>
            </a:lvl7pPr>
            <a:lvl8pPr marL="3521581" indent="0">
              <a:buNone/>
              <a:defRPr sz="1000"/>
            </a:lvl8pPr>
            <a:lvl9pPr marL="40246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A8DFF-FFE6-49F2-88F0-33ADE0216969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1CD3C-390C-42C6-8C40-450FA59557D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4E260-153F-4630-A181-1687D25CE974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1276DE-96E7-4A8E-BD24-15C2474FC93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4" y="302757"/>
            <a:ext cx="2268141" cy="64502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302757"/>
            <a:ext cx="6636411" cy="64502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C0B39-186E-4827-A104-339B6C60F04E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F6117-3A99-40C4-AF1C-1D4F43CDB98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08067" y="419985"/>
            <a:ext cx="8568531" cy="776967"/>
          </a:xfrm>
        </p:spPr>
        <p:txBody>
          <a:bodyPr/>
          <a:lstStyle>
            <a:lvl1pPr algn="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08067" y="1007962"/>
            <a:ext cx="8568531" cy="587975"/>
          </a:xfrm>
        </p:spPr>
        <p:txBody>
          <a:bodyPr/>
          <a:lstStyle>
            <a:lvl1pPr marL="0" indent="0" algn="r">
              <a:buFontTx/>
              <a:buNone/>
              <a:defRPr sz="26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4" y="302758"/>
            <a:ext cx="2268141" cy="64502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302758"/>
            <a:ext cx="6636411" cy="64502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1932FC-D9F7-4624-AA43-0EF3A916278E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8F695-A94E-4149-88D4-279C24DEAE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07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239" indent="0">
              <a:buNone/>
              <a:defRPr sz="2000"/>
            </a:lvl2pPr>
            <a:lvl3pPr marL="1006481" indent="0">
              <a:buNone/>
              <a:defRPr sz="1800"/>
            </a:lvl3pPr>
            <a:lvl4pPr marL="1509723" indent="0">
              <a:buNone/>
              <a:defRPr sz="1500"/>
            </a:lvl4pPr>
            <a:lvl5pPr marL="2012962" indent="0">
              <a:buNone/>
              <a:defRPr sz="1500"/>
            </a:lvl5pPr>
            <a:lvl6pPr marL="2516204" indent="0">
              <a:buNone/>
              <a:defRPr sz="1500"/>
            </a:lvl6pPr>
            <a:lvl7pPr marL="3019444" indent="0">
              <a:buNone/>
              <a:defRPr sz="1500"/>
            </a:lvl7pPr>
            <a:lvl8pPr marL="3522677" indent="0">
              <a:buNone/>
              <a:defRPr sz="1500"/>
            </a:lvl8pPr>
            <a:lvl9pPr marL="4025924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8062" y="1763924"/>
            <a:ext cx="3948245" cy="5375769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22" y="1763924"/>
            <a:ext cx="3948245" cy="5375769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239" indent="0">
              <a:buNone/>
              <a:defRPr sz="2200" b="1"/>
            </a:lvl2pPr>
            <a:lvl3pPr marL="1006481" indent="0">
              <a:buNone/>
              <a:defRPr sz="2000" b="1"/>
            </a:lvl3pPr>
            <a:lvl4pPr marL="1509723" indent="0">
              <a:buNone/>
              <a:defRPr sz="1800" b="1"/>
            </a:lvl4pPr>
            <a:lvl5pPr marL="2012962" indent="0">
              <a:buNone/>
              <a:defRPr sz="1800" b="1"/>
            </a:lvl5pPr>
            <a:lvl6pPr marL="2516204" indent="0">
              <a:buNone/>
              <a:defRPr sz="1800" b="1"/>
            </a:lvl6pPr>
            <a:lvl7pPr marL="3019444" indent="0">
              <a:buNone/>
              <a:defRPr sz="1800" b="1"/>
            </a:lvl7pPr>
            <a:lvl8pPr marL="3522677" indent="0">
              <a:buNone/>
              <a:defRPr sz="1800" b="1"/>
            </a:lvl8pPr>
            <a:lvl9pPr marL="402592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239" indent="0">
              <a:buNone/>
              <a:defRPr sz="2200" b="1"/>
            </a:lvl2pPr>
            <a:lvl3pPr marL="1006481" indent="0">
              <a:buNone/>
              <a:defRPr sz="2000" b="1"/>
            </a:lvl3pPr>
            <a:lvl4pPr marL="1509723" indent="0">
              <a:buNone/>
              <a:defRPr sz="1800" b="1"/>
            </a:lvl4pPr>
            <a:lvl5pPr marL="2012962" indent="0">
              <a:buNone/>
              <a:defRPr sz="1800" b="1"/>
            </a:lvl5pPr>
            <a:lvl6pPr marL="2516204" indent="0">
              <a:buNone/>
              <a:defRPr sz="1800" b="1"/>
            </a:lvl6pPr>
            <a:lvl7pPr marL="3019444" indent="0">
              <a:buNone/>
              <a:defRPr sz="1800" b="1"/>
            </a:lvl7pPr>
            <a:lvl8pPr marL="3522677" indent="0">
              <a:buNone/>
              <a:defRPr sz="1800" b="1"/>
            </a:lvl8pPr>
            <a:lvl9pPr marL="402592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03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239" indent="0">
              <a:buNone/>
              <a:defRPr sz="1300"/>
            </a:lvl2pPr>
            <a:lvl3pPr marL="1006481" indent="0">
              <a:buNone/>
              <a:defRPr sz="1100"/>
            </a:lvl3pPr>
            <a:lvl4pPr marL="1509723" indent="0">
              <a:buNone/>
              <a:defRPr sz="1000"/>
            </a:lvl4pPr>
            <a:lvl5pPr marL="2012962" indent="0">
              <a:buNone/>
              <a:defRPr sz="1000"/>
            </a:lvl5pPr>
            <a:lvl6pPr marL="2516204" indent="0">
              <a:buNone/>
              <a:defRPr sz="1000"/>
            </a:lvl6pPr>
            <a:lvl7pPr marL="3019444" indent="0">
              <a:buNone/>
              <a:defRPr sz="1000"/>
            </a:lvl7pPr>
            <a:lvl8pPr marL="3522677" indent="0">
              <a:buNone/>
              <a:defRPr sz="1000"/>
            </a:lvl8pPr>
            <a:lvl9pPr marL="402592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239" indent="0">
              <a:buNone/>
              <a:defRPr sz="3100"/>
            </a:lvl2pPr>
            <a:lvl3pPr marL="1006481" indent="0">
              <a:buNone/>
              <a:defRPr sz="2600"/>
            </a:lvl3pPr>
            <a:lvl4pPr marL="1509723" indent="0">
              <a:buNone/>
              <a:defRPr sz="2200"/>
            </a:lvl4pPr>
            <a:lvl5pPr marL="2012962" indent="0">
              <a:buNone/>
              <a:defRPr sz="2200"/>
            </a:lvl5pPr>
            <a:lvl6pPr marL="2516204" indent="0">
              <a:buNone/>
              <a:defRPr sz="2200"/>
            </a:lvl6pPr>
            <a:lvl7pPr marL="3019444" indent="0">
              <a:buNone/>
              <a:defRPr sz="2200"/>
            </a:lvl7pPr>
            <a:lvl8pPr marL="3522677" indent="0">
              <a:buNone/>
              <a:defRPr sz="2200"/>
            </a:lvl8pPr>
            <a:lvl9pPr marL="4025924" indent="0">
              <a:buNone/>
              <a:defRPr sz="2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239" indent="0">
              <a:buNone/>
              <a:defRPr sz="1300"/>
            </a:lvl2pPr>
            <a:lvl3pPr marL="1006481" indent="0">
              <a:buNone/>
              <a:defRPr sz="1100"/>
            </a:lvl3pPr>
            <a:lvl4pPr marL="1509723" indent="0">
              <a:buNone/>
              <a:defRPr sz="1000"/>
            </a:lvl4pPr>
            <a:lvl5pPr marL="2012962" indent="0">
              <a:buNone/>
              <a:defRPr sz="1000"/>
            </a:lvl5pPr>
            <a:lvl6pPr marL="2516204" indent="0">
              <a:buNone/>
              <a:defRPr sz="1000"/>
            </a:lvl6pPr>
            <a:lvl7pPr marL="3019444" indent="0">
              <a:buNone/>
              <a:defRPr sz="1000"/>
            </a:lvl7pPr>
            <a:lvl8pPr marL="3522677" indent="0">
              <a:buNone/>
              <a:defRPr sz="1000"/>
            </a:lvl8pPr>
            <a:lvl9pPr marL="402592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8427" y="251989"/>
            <a:ext cx="2184135" cy="68877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6021" y="251989"/>
            <a:ext cx="6384396" cy="688770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16" y="0"/>
            <a:ext cx="8652536" cy="7559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2020" y="755967"/>
            <a:ext cx="4242263" cy="64677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62289" y="755967"/>
            <a:ext cx="4242263" cy="64677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7008B-ECD3-4BE8-A860-72804CF9DF70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9B403-A068-440A-B68F-E28F24BFB3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239" indent="0" algn="ctr">
              <a:buNone/>
              <a:defRPr/>
            </a:lvl2pPr>
            <a:lvl3pPr marL="1006481" indent="0" algn="ctr">
              <a:buNone/>
              <a:defRPr/>
            </a:lvl3pPr>
            <a:lvl4pPr marL="1509723" indent="0" algn="ctr">
              <a:buNone/>
              <a:defRPr/>
            </a:lvl4pPr>
            <a:lvl5pPr marL="2012962" indent="0" algn="ctr">
              <a:buNone/>
              <a:defRPr/>
            </a:lvl5pPr>
            <a:lvl6pPr marL="2516204" indent="0" algn="ctr">
              <a:buNone/>
              <a:defRPr/>
            </a:lvl6pPr>
            <a:lvl7pPr marL="3019444" indent="0" algn="ctr">
              <a:buNone/>
              <a:defRPr/>
            </a:lvl7pPr>
            <a:lvl8pPr marL="3522677" indent="0" algn="ctr">
              <a:buNone/>
              <a:defRPr/>
            </a:lvl8pPr>
            <a:lvl9pPr marL="402592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B88E8-3A16-479A-96C1-BF803EEB5320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FF38A-D107-454C-8AA1-418485954F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5ED6C-D90C-44A0-B31F-1FB67C7A77C3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21FFC-8FC2-4505-A15C-3DB16B8277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07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239" indent="0">
              <a:buNone/>
              <a:defRPr sz="2000"/>
            </a:lvl2pPr>
            <a:lvl3pPr marL="1006481" indent="0">
              <a:buNone/>
              <a:defRPr sz="1800"/>
            </a:lvl3pPr>
            <a:lvl4pPr marL="1509723" indent="0">
              <a:buNone/>
              <a:defRPr sz="1500"/>
            </a:lvl4pPr>
            <a:lvl5pPr marL="2012962" indent="0">
              <a:buNone/>
              <a:defRPr sz="1500"/>
            </a:lvl5pPr>
            <a:lvl6pPr marL="2516204" indent="0">
              <a:buNone/>
              <a:defRPr sz="1500"/>
            </a:lvl6pPr>
            <a:lvl7pPr marL="3019444" indent="0">
              <a:buNone/>
              <a:defRPr sz="1500"/>
            </a:lvl7pPr>
            <a:lvl8pPr marL="3522677" indent="0">
              <a:buNone/>
              <a:defRPr sz="1500"/>
            </a:lvl8pPr>
            <a:lvl9pPr marL="4025924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8127C-04B8-4504-9BAB-067F755A5112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A5549-3684-448F-B8F8-70B22DD706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00130" y="1091969"/>
            <a:ext cx="3654227" cy="5661007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22367" y="1091969"/>
            <a:ext cx="3654227" cy="5661007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3E697-ACC8-4260-80C0-F04AA937EE79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76AD7-1ECA-4276-9662-18761706CB8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239" indent="0">
              <a:buNone/>
              <a:defRPr sz="2200" b="1"/>
            </a:lvl2pPr>
            <a:lvl3pPr marL="1006481" indent="0">
              <a:buNone/>
              <a:defRPr sz="2000" b="1"/>
            </a:lvl3pPr>
            <a:lvl4pPr marL="1509723" indent="0">
              <a:buNone/>
              <a:defRPr sz="1800" b="1"/>
            </a:lvl4pPr>
            <a:lvl5pPr marL="2012962" indent="0">
              <a:buNone/>
              <a:defRPr sz="1800" b="1"/>
            </a:lvl5pPr>
            <a:lvl6pPr marL="2516204" indent="0">
              <a:buNone/>
              <a:defRPr sz="1800" b="1"/>
            </a:lvl6pPr>
            <a:lvl7pPr marL="3019444" indent="0">
              <a:buNone/>
              <a:defRPr sz="1800" b="1"/>
            </a:lvl7pPr>
            <a:lvl8pPr marL="3522677" indent="0">
              <a:buNone/>
              <a:defRPr sz="1800" b="1"/>
            </a:lvl8pPr>
            <a:lvl9pPr marL="402592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239" indent="0">
              <a:buNone/>
              <a:defRPr sz="2200" b="1"/>
            </a:lvl2pPr>
            <a:lvl3pPr marL="1006481" indent="0">
              <a:buNone/>
              <a:defRPr sz="2000" b="1"/>
            </a:lvl3pPr>
            <a:lvl4pPr marL="1509723" indent="0">
              <a:buNone/>
              <a:defRPr sz="1800" b="1"/>
            </a:lvl4pPr>
            <a:lvl5pPr marL="2012962" indent="0">
              <a:buNone/>
              <a:defRPr sz="1800" b="1"/>
            </a:lvl5pPr>
            <a:lvl6pPr marL="2516204" indent="0">
              <a:buNone/>
              <a:defRPr sz="1800" b="1"/>
            </a:lvl6pPr>
            <a:lvl7pPr marL="3019444" indent="0">
              <a:buNone/>
              <a:defRPr sz="1800" b="1"/>
            </a:lvl7pPr>
            <a:lvl8pPr marL="3522677" indent="0">
              <a:buNone/>
              <a:defRPr sz="1800" b="1"/>
            </a:lvl8pPr>
            <a:lvl9pPr marL="402592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0B651-0C25-4A40-A18F-E6EE5CD5DE6E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95AAF-4D25-4C43-A5D1-B9C3C2DA8F7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291AA-608F-44FE-BA92-5290941ECB63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87AD8-2DAE-40C9-B531-7F88D42630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2310C-7EC4-4E79-A642-88B542EEEB85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EEAE7-5266-433A-9AB4-7F82C47D3F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03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239" indent="0">
              <a:buNone/>
              <a:defRPr sz="1300"/>
            </a:lvl2pPr>
            <a:lvl3pPr marL="1006481" indent="0">
              <a:buNone/>
              <a:defRPr sz="1100"/>
            </a:lvl3pPr>
            <a:lvl4pPr marL="1509723" indent="0">
              <a:buNone/>
              <a:defRPr sz="1000"/>
            </a:lvl4pPr>
            <a:lvl5pPr marL="2012962" indent="0">
              <a:buNone/>
              <a:defRPr sz="1000"/>
            </a:lvl5pPr>
            <a:lvl6pPr marL="2516204" indent="0">
              <a:buNone/>
              <a:defRPr sz="1000"/>
            </a:lvl6pPr>
            <a:lvl7pPr marL="3019444" indent="0">
              <a:buNone/>
              <a:defRPr sz="1000"/>
            </a:lvl7pPr>
            <a:lvl8pPr marL="3522677" indent="0">
              <a:buNone/>
              <a:defRPr sz="1000"/>
            </a:lvl8pPr>
            <a:lvl9pPr marL="402592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C8499-A640-4274-BFA2-035BF7DDD76A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9F46F-582D-4009-9F13-FCD482DDC0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239" indent="0">
              <a:buNone/>
              <a:defRPr sz="3100"/>
            </a:lvl2pPr>
            <a:lvl3pPr marL="1006481" indent="0">
              <a:buNone/>
              <a:defRPr sz="2600"/>
            </a:lvl3pPr>
            <a:lvl4pPr marL="1509723" indent="0">
              <a:buNone/>
              <a:defRPr sz="2200"/>
            </a:lvl4pPr>
            <a:lvl5pPr marL="2012962" indent="0">
              <a:buNone/>
              <a:defRPr sz="2200"/>
            </a:lvl5pPr>
            <a:lvl6pPr marL="2516204" indent="0">
              <a:buNone/>
              <a:defRPr sz="2200"/>
            </a:lvl6pPr>
            <a:lvl7pPr marL="3019444" indent="0">
              <a:buNone/>
              <a:defRPr sz="2200"/>
            </a:lvl7pPr>
            <a:lvl8pPr marL="3522677" indent="0">
              <a:buNone/>
              <a:defRPr sz="2200"/>
            </a:lvl8pPr>
            <a:lvl9pPr marL="4025924" indent="0">
              <a:buNone/>
              <a:defRPr sz="22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239" indent="0">
              <a:buNone/>
              <a:defRPr sz="1300"/>
            </a:lvl2pPr>
            <a:lvl3pPr marL="1006481" indent="0">
              <a:buNone/>
              <a:defRPr sz="1100"/>
            </a:lvl3pPr>
            <a:lvl4pPr marL="1509723" indent="0">
              <a:buNone/>
              <a:defRPr sz="1000"/>
            </a:lvl4pPr>
            <a:lvl5pPr marL="2012962" indent="0">
              <a:buNone/>
              <a:defRPr sz="1000"/>
            </a:lvl5pPr>
            <a:lvl6pPr marL="2516204" indent="0">
              <a:buNone/>
              <a:defRPr sz="1000"/>
            </a:lvl6pPr>
            <a:lvl7pPr marL="3019444" indent="0">
              <a:buNone/>
              <a:defRPr sz="1000"/>
            </a:lvl7pPr>
            <a:lvl8pPr marL="3522677" indent="0">
              <a:buNone/>
              <a:defRPr sz="1000"/>
            </a:lvl8pPr>
            <a:lvl9pPr marL="402592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16034-1044-4EF8-A2F3-7D9E70F7A295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F5812-562C-4F4E-B9CD-1B22E66D820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3F8D9-4340-4145-8A99-6750D8D56FAE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6F5A6-43AA-49C4-B31A-5C8530FFD9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725" y="539751"/>
            <a:ext cx="8639175" cy="1022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20725" y="1979613"/>
            <a:ext cx="4152900" cy="3778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026025" y="1979613"/>
            <a:ext cx="4152900" cy="377825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>
          <a:xfrm>
            <a:off x="676275" y="6300789"/>
            <a:ext cx="2346325" cy="5191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E86153-7333-4A79-936B-D490F1E13A3F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>
          <a:xfrm>
            <a:off x="3419475" y="6318250"/>
            <a:ext cx="3221038" cy="5191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>
          <a:xfrm>
            <a:off x="7011993" y="6318250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8A2E5-4056-443A-A2EA-F7CA25DDFA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97467" y="120761"/>
            <a:ext cx="2079129" cy="663221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60078" y="120761"/>
            <a:ext cx="6069376" cy="663221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F3AA5-547E-45B0-8012-B6F7AE7A0D36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8F695-A94E-4149-88D4-279C24DEAE3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135" indent="0" algn="ctr">
              <a:buNone/>
              <a:defRPr/>
            </a:lvl2pPr>
            <a:lvl3pPr marL="1006273" indent="0" algn="ctr">
              <a:buNone/>
              <a:defRPr/>
            </a:lvl3pPr>
            <a:lvl4pPr marL="1509410" indent="0" algn="ctr">
              <a:buNone/>
              <a:defRPr/>
            </a:lvl4pPr>
            <a:lvl5pPr marL="2012545" indent="0" algn="ctr">
              <a:buNone/>
              <a:defRPr/>
            </a:lvl5pPr>
            <a:lvl6pPr marL="2515683" indent="0" algn="ctr">
              <a:buNone/>
              <a:defRPr/>
            </a:lvl6pPr>
            <a:lvl7pPr marL="3018818" indent="0" algn="ctr">
              <a:buNone/>
              <a:defRPr/>
            </a:lvl7pPr>
            <a:lvl8pPr marL="3521946" indent="0" algn="ctr">
              <a:buNone/>
              <a:defRPr/>
            </a:lvl8pPr>
            <a:lvl9pPr marL="402508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90D9FE4-A575-42D7-B142-4D9D5B00ECF1}" type="datetime1">
              <a:rPr lang="en-US" smtClean="0"/>
              <a:pPr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A48961-4521-483F-8CDF-55C3689F73D5}" type="slidenum">
              <a:rPr lang="zh-CN" alt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695AB84-369C-4622-B29F-E51DEFADCCF5}" type="datetime1">
              <a:rPr lang="en-US" smtClean="0"/>
              <a:pPr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C53D26-A6EC-4060-AB1D-5EC1D694C538}" type="slidenum">
              <a:rPr lang="zh-CN" alt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10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135" indent="0">
              <a:buNone/>
              <a:defRPr sz="2000"/>
            </a:lvl2pPr>
            <a:lvl3pPr marL="1006273" indent="0">
              <a:buNone/>
              <a:defRPr sz="1800"/>
            </a:lvl3pPr>
            <a:lvl4pPr marL="1509410" indent="0">
              <a:buNone/>
              <a:defRPr sz="1500"/>
            </a:lvl4pPr>
            <a:lvl5pPr marL="2012545" indent="0">
              <a:buNone/>
              <a:defRPr sz="1500"/>
            </a:lvl5pPr>
            <a:lvl6pPr marL="2515683" indent="0">
              <a:buNone/>
              <a:defRPr sz="1500"/>
            </a:lvl6pPr>
            <a:lvl7pPr marL="3018818" indent="0">
              <a:buNone/>
              <a:defRPr sz="1500"/>
            </a:lvl7pPr>
            <a:lvl8pPr marL="3521946" indent="0">
              <a:buNone/>
              <a:defRPr sz="1500"/>
            </a:lvl8pPr>
            <a:lvl9pPr marL="4025089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C37DB1F-ADEA-47C7-9C7E-F1653A27A23A}" type="datetime1">
              <a:rPr lang="en-US" smtClean="0"/>
              <a:pPr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0FB975-9F84-4586-91E1-1F25733E2367}" type="slidenum">
              <a:rPr lang="zh-CN" alt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00130" y="1093704"/>
            <a:ext cx="3654227" cy="562425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22367" y="1093704"/>
            <a:ext cx="3654227" cy="562425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6AB8F1A-DA81-43BF-BE64-8539BEBFFF4A}" type="datetime1">
              <a:rPr lang="en-US" smtClean="0"/>
              <a:pPr/>
              <a:t>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E6F73-0E3E-41B5-B8DE-8D1D9539ED78}" type="slidenum">
              <a:rPr lang="zh-CN" alt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135" indent="0">
              <a:buNone/>
              <a:defRPr sz="2200" b="1"/>
            </a:lvl2pPr>
            <a:lvl3pPr marL="1006273" indent="0">
              <a:buNone/>
              <a:defRPr sz="2000" b="1"/>
            </a:lvl3pPr>
            <a:lvl4pPr marL="1509410" indent="0">
              <a:buNone/>
              <a:defRPr sz="1800" b="1"/>
            </a:lvl4pPr>
            <a:lvl5pPr marL="2012545" indent="0">
              <a:buNone/>
              <a:defRPr sz="1800" b="1"/>
            </a:lvl5pPr>
            <a:lvl6pPr marL="2515683" indent="0">
              <a:buNone/>
              <a:defRPr sz="1800" b="1"/>
            </a:lvl6pPr>
            <a:lvl7pPr marL="3018818" indent="0">
              <a:buNone/>
              <a:defRPr sz="1800" b="1"/>
            </a:lvl7pPr>
            <a:lvl8pPr marL="3521946" indent="0">
              <a:buNone/>
              <a:defRPr sz="1800" b="1"/>
            </a:lvl8pPr>
            <a:lvl9pPr marL="4025089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135" indent="0">
              <a:buNone/>
              <a:defRPr sz="2200" b="1"/>
            </a:lvl2pPr>
            <a:lvl3pPr marL="1006273" indent="0">
              <a:buNone/>
              <a:defRPr sz="2000" b="1"/>
            </a:lvl3pPr>
            <a:lvl4pPr marL="1509410" indent="0">
              <a:buNone/>
              <a:defRPr sz="1800" b="1"/>
            </a:lvl4pPr>
            <a:lvl5pPr marL="2012545" indent="0">
              <a:buNone/>
              <a:defRPr sz="1800" b="1"/>
            </a:lvl5pPr>
            <a:lvl6pPr marL="2515683" indent="0">
              <a:buNone/>
              <a:defRPr sz="1800" b="1"/>
            </a:lvl6pPr>
            <a:lvl7pPr marL="3018818" indent="0">
              <a:buNone/>
              <a:defRPr sz="1800" b="1"/>
            </a:lvl7pPr>
            <a:lvl8pPr marL="3521946" indent="0">
              <a:buNone/>
              <a:defRPr sz="1800" b="1"/>
            </a:lvl8pPr>
            <a:lvl9pPr marL="4025089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A1478A8-B064-4921-A4CD-EC7E836F7415}" type="datetime1">
              <a:rPr lang="en-US" smtClean="0"/>
              <a:pPr/>
              <a:t>2/7/2020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7CAC1E-891D-464E-8E9B-112BC96FECD3}" type="slidenum">
              <a:rPr lang="zh-CN" alt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07E07FF-432B-435C-8605-F767F2092131}" type="datetime1">
              <a:rPr lang="en-US" smtClean="0"/>
              <a:pPr/>
              <a:t>2/7/2020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920788-BCF8-41CE-825D-B42C0E89E83F}" type="slidenum">
              <a:rPr lang="zh-CN" alt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2E510D0-076E-4698-B9F9-1D17568027B5}" type="datetime1">
              <a:rPr lang="en-US" smtClean="0"/>
              <a:pPr/>
              <a:t>2/7/2020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F2BAC0-F7FE-4753-8073-B889670AA606}" type="slidenum">
              <a:rPr lang="zh-CN" alt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05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135" indent="0">
              <a:buNone/>
              <a:defRPr sz="1300"/>
            </a:lvl2pPr>
            <a:lvl3pPr marL="1006273" indent="0">
              <a:buNone/>
              <a:defRPr sz="1100"/>
            </a:lvl3pPr>
            <a:lvl4pPr marL="1509410" indent="0">
              <a:buNone/>
              <a:defRPr sz="1000"/>
            </a:lvl4pPr>
            <a:lvl5pPr marL="2012545" indent="0">
              <a:buNone/>
              <a:defRPr sz="1000"/>
            </a:lvl5pPr>
            <a:lvl6pPr marL="2515683" indent="0">
              <a:buNone/>
              <a:defRPr sz="1000"/>
            </a:lvl6pPr>
            <a:lvl7pPr marL="3018818" indent="0">
              <a:buNone/>
              <a:defRPr sz="1000"/>
            </a:lvl7pPr>
            <a:lvl8pPr marL="3521946" indent="0">
              <a:buNone/>
              <a:defRPr sz="1000"/>
            </a:lvl8pPr>
            <a:lvl9pPr marL="402508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DD71D18-8049-4C27-B493-424787407A50}" type="datetime1">
              <a:rPr lang="en-US" smtClean="0"/>
              <a:pPr/>
              <a:t>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164F0A-7B50-41F8-A3FC-B622450AB21A}" type="slidenum">
              <a:rPr lang="zh-CN" alt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135" indent="0">
              <a:buNone/>
              <a:defRPr sz="3100"/>
            </a:lvl2pPr>
            <a:lvl3pPr marL="1006273" indent="0">
              <a:buNone/>
              <a:defRPr sz="2600"/>
            </a:lvl3pPr>
            <a:lvl4pPr marL="1509410" indent="0">
              <a:buNone/>
              <a:defRPr sz="2200"/>
            </a:lvl4pPr>
            <a:lvl5pPr marL="2012545" indent="0">
              <a:buNone/>
              <a:defRPr sz="2200"/>
            </a:lvl5pPr>
            <a:lvl6pPr marL="2515683" indent="0">
              <a:buNone/>
              <a:defRPr sz="2200"/>
            </a:lvl6pPr>
            <a:lvl7pPr marL="3018818" indent="0">
              <a:buNone/>
              <a:defRPr sz="2200"/>
            </a:lvl7pPr>
            <a:lvl8pPr marL="3521946" indent="0">
              <a:buNone/>
              <a:defRPr sz="2200"/>
            </a:lvl8pPr>
            <a:lvl9pPr marL="4025089" indent="0">
              <a:buNone/>
              <a:defRPr sz="22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135" indent="0">
              <a:buNone/>
              <a:defRPr sz="1300"/>
            </a:lvl2pPr>
            <a:lvl3pPr marL="1006273" indent="0">
              <a:buNone/>
              <a:defRPr sz="1100"/>
            </a:lvl3pPr>
            <a:lvl4pPr marL="1509410" indent="0">
              <a:buNone/>
              <a:defRPr sz="1000"/>
            </a:lvl4pPr>
            <a:lvl5pPr marL="2012545" indent="0">
              <a:buNone/>
              <a:defRPr sz="1000"/>
            </a:lvl5pPr>
            <a:lvl6pPr marL="2515683" indent="0">
              <a:buNone/>
              <a:defRPr sz="1000"/>
            </a:lvl6pPr>
            <a:lvl7pPr marL="3018818" indent="0">
              <a:buNone/>
              <a:defRPr sz="1000"/>
            </a:lvl7pPr>
            <a:lvl8pPr marL="3521946" indent="0">
              <a:buNone/>
              <a:defRPr sz="1000"/>
            </a:lvl8pPr>
            <a:lvl9pPr marL="402508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85A4F65-D125-48E7-887C-29970AACE15B}" type="datetime1">
              <a:rPr lang="en-US" smtClean="0"/>
              <a:pPr/>
              <a:t>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1FD056-C25B-4DA5-944A-B8A94683FF48}" type="slidenum">
              <a:rPr lang="zh-CN" alt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725" y="539751"/>
            <a:ext cx="8639175" cy="1022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676275" y="6300789"/>
            <a:ext cx="2346325" cy="5191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71252-F102-43D5-AA78-782D4439F277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419475" y="6318250"/>
            <a:ext cx="3221038" cy="5191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7011993" y="6318250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330E9-C958-4553-B402-3CD79F009C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FBC6B84-872B-4200-8DDE-4C4FD1E7C5BB}" type="datetime1">
              <a:rPr lang="en-US" smtClean="0"/>
              <a:pPr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34F87-790D-4366-A296-21C27F32BBB0}" type="slidenum">
              <a:rPr lang="zh-CN" alt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97467" y="120746"/>
            <a:ext cx="2079129" cy="659721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60078" y="120746"/>
            <a:ext cx="6069376" cy="659721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7470A5D-A5B4-4788-A0E7-835C30A30E16}" type="datetime1">
              <a:rPr lang="en-US" smtClean="0"/>
              <a:pPr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09B966-E3A3-4B51-83A8-DE1B9A646F9F}" type="slidenum">
              <a:rPr lang="zh-CN" alt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083" indent="0" algn="ctr">
              <a:buNone/>
              <a:defRPr/>
            </a:lvl2pPr>
            <a:lvl3pPr marL="1006168" indent="0" algn="ctr">
              <a:buNone/>
              <a:defRPr/>
            </a:lvl3pPr>
            <a:lvl4pPr marL="1509254" indent="0" algn="ctr">
              <a:buNone/>
              <a:defRPr/>
            </a:lvl4pPr>
            <a:lvl5pPr marL="2012337" indent="0" algn="ctr">
              <a:buNone/>
              <a:defRPr/>
            </a:lvl5pPr>
            <a:lvl6pPr marL="2515422" indent="0" algn="ctr">
              <a:buNone/>
              <a:defRPr/>
            </a:lvl6pPr>
            <a:lvl7pPr marL="3018505" indent="0" algn="ctr">
              <a:buNone/>
              <a:defRPr/>
            </a:lvl7pPr>
            <a:lvl8pPr marL="3521581" indent="0" algn="ctr">
              <a:buNone/>
              <a:defRPr/>
            </a:lvl8pPr>
            <a:lvl9pPr marL="402467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694B5A-BA9E-4B40-A17C-4FCEDFA7947B}" type="datetime1">
              <a:rPr lang="en-US" smtClean="0"/>
              <a:pPr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95C3DD-98D6-4408-9600-6B00BD9C53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786512-C20B-401A-AB0C-9A9B5FC9F90C}" type="datetime1">
              <a:rPr lang="en-US" smtClean="0"/>
              <a:pPr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20207F-0EB2-4479-9320-3E3F09CD5F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11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083" indent="0">
              <a:buNone/>
              <a:defRPr sz="2000"/>
            </a:lvl2pPr>
            <a:lvl3pPr marL="1006168" indent="0">
              <a:buNone/>
              <a:defRPr sz="1800"/>
            </a:lvl3pPr>
            <a:lvl4pPr marL="1509254" indent="0">
              <a:buNone/>
              <a:defRPr sz="1500"/>
            </a:lvl4pPr>
            <a:lvl5pPr marL="2012337" indent="0">
              <a:buNone/>
              <a:defRPr sz="1500"/>
            </a:lvl5pPr>
            <a:lvl6pPr marL="2515422" indent="0">
              <a:buNone/>
              <a:defRPr sz="1500"/>
            </a:lvl6pPr>
            <a:lvl7pPr marL="3018505" indent="0">
              <a:buNone/>
              <a:defRPr sz="1500"/>
            </a:lvl7pPr>
            <a:lvl8pPr marL="3521581" indent="0">
              <a:buNone/>
              <a:defRPr sz="1500"/>
            </a:lvl8pPr>
            <a:lvl9pPr marL="4024671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8D483A-9C21-4B76-AD84-1A8E85B9C34F}" type="datetime1">
              <a:rPr lang="en-US" smtClean="0"/>
              <a:pPr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1EB801-83C2-490C-9CC5-A2F309AC1D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F8D767-91FD-4AE5-BCB5-B36853026325}" type="datetime1">
              <a:rPr lang="en-US" smtClean="0"/>
              <a:pPr/>
              <a:t>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5EE95B-CACF-464A-8C88-304F0A86C10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083" indent="0">
              <a:buNone/>
              <a:defRPr sz="2200" b="1"/>
            </a:lvl2pPr>
            <a:lvl3pPr marL="1006168" indent="0">
              <a:buNone/>
              <a:defRPr sz="2000" b="1"/>
            </a:lvl3pPr>
            <a:lvl4pPr marL="1509254" indent="0">
              <a:buNone/>
              <a:defRPr sz="1800" b="1"/>
            </a:lvl4pPr>
            <a:lvl5pPr marL="2012337" indent="0">
              <a:buNone/>
              <a:defRPr sz="1800" b="1"/>
            </a:lvl5pPr>
            <a:lvl6pPr marL="2515422" indent="0">
              <a:buNone/>
              <a:defRPr sz="1800" b="1"/>
            </a:lvl6pPr>
            <a:lvl7pPr marL="3018505" indent="0">
              <a:buNone/>
              <a:defRPr sz="1800" b="1"/>
            </a:lvl7pPr>
            <a:lvl8pPr marL="3521581" indent="0">
              <a:buNone/>
              <a:defRPr sz="1800" b="1"/>
            </a:lvl8pPr>
            <a:lvl9pPr marL="4024671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083" indent="0">
              <a:buNone/>
              <a:defRPr sz="2200" b="1"/>
            </a:lvl2pPr>
            <a:lvl3pPr marL="1006168" indent="0">
              <a:buNone/>
              <a:defRPr sz="2000" b="1"/>
            </a:lvl3pPr>
            <a:lvl4pPr marL="1509254" indent="0">
              <a:buNone/>
              <a:defRPr sz="1800" b="1"/>
            </a:lvl4pPr>
            <a:lvl5pPr marL="2012337" indent="0">
              <a:buNone/>
              <a:defRPr sz="1800" b="1"/>
            </a:lvl5pPr>
            <a:lvl6pPr marL="2515422" indent="0">
              <a:buNone/>
              <a:defRPr sz="1800" b="1"/>
            </a:lvl6pPr>
            <a:lvl7pPr marL="3018505" indent="0">
              <a:buNone/>
              <a:defRPr sz="1800" b="1"/>
            </a:lvl7pPr>
            <a:lvl8pPr marL="3521581" indent="0">
              <a:buNone/>
              <a:defRPr sz="1800" b="1"/>
            </a:lvl8pPr>
            <a:lvl9pPr marL="4024671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0BC639-768B-4348-B3C7-0BC595FB4633}" type="datetime1">
              <a:rPr lang="en-US" smtClean="0"/>
              <a:pPr/>
              <a:t>2/7/2020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CE7314-E3D9-4C93-B4AB-3E31D438134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5B38E1-A4DB-4841-AC73-2666E489E07C}" type="datetime1">
              <a:rPr lang="en-US" smtClean="0"/>
              <a:pPr/>
              <a:t>2/7/2020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CD2E1B-5CE6-45F0-BB3B-22CB92A798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56CF01-7D6D-4932-B679-B4724E471BED}" type="datetime1">
              <a:rPr lang="en-US" smtClean="0"/>
              <a:pPr/>
              <a:t>2/7/2020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29A92A-A380-4717-8291-9107E4E20C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06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083" indent="0">
              <a:buNone/>
              <a:defRPr sz="1300"/>
            </a:lvl2pPr>
            <a:lvl3pPr marL="1006168" indent="0">
              <a:buNone/>
              <a:defRPr sz="1100"/>
            </a:lvl3pPr>
            <a:lvl4pPr marL="1509254" indent="0">
              <a:buNone/>
              <a:defRPr sz="1000"/>
            </a:lvl4pPr>
            <a:lvl5pPr marL="2012337" indent="0">
              <a:buNone/>
              <a:defRPr sz="1000"/>
            </a:lvl5pPr>
            <a:lvl6pPr marL="2515422" indent="0">
              <a:buNone/>
              <a:defRPr sz="1000"/>
            </a:lvl6pPr>
            <a:lvl7pPr marL="3018505" indent="0">
              <a:buNone/>
              <a:defRPr sz="1000"/>
            </a:lvl7pPr>
            <a:lvl8pPr marL="3521581" indent="0">
              <a:buNone/>
              <a:defRPr sz="1000"/>
            </a:lvl8pPr>
            <a:lvl9pPr marL="40246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F68F8E-A2FE-4D7D-9DB2-269175E29DA8}" type="datetime1">
              <a:rPr lang="en-US" smtClean="0"/>
              <a:pPr/>
              <a:t>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49803-F828-4F3B-AC2D-232F5CDAC9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2925" indent="0" algn="ctr">
              <a:buNone/>
              <a:defRPr/>
            </a:lvl2pPr>
            <a:lvl3pPr marL="1005855" indent="0" algn="ctr">
              <a:buNone/>
              <a:defRPr/>
            </a:lvl3pPr>
            <a:lvl4pPr marL="1508784" indent="0" algn="ctr">
              <a:buNone/>
              <a:defRPr/>
            </a:lvl4pPr>
            <a:lvl5pPr marL="2011711" indent="0" algn="ctr">
              <a:buNone/>
              <a:defRPr/>
            </a:lvl5pPr>
            <a:lvl6pPr marL="2514641" indent="0" algn="ctr">
              <a:buNone/>
              <a:defRPr/>
            </a:lvl6pPr>
            <a:lvl7pPr marL="3017566" indent="0" algn="ctr">
              <a:buNone/>
              <a:defRPr/>
            </a:lvl7pPr>
            <a:lvl8pPr marL="3520486" indent="0" algn="ctr">
              <a:buNone/>
              <a:defRPr/>
            </a:lvl8pPr>
            <a:lvl9pPr marL="40234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73990-DCEB-4E8D-9F61-A842A8D4251F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74228-B29C-4F73-8200-2B98BE3805D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083" indent="0">
              <a:buNone/>
              <a:defRPr sz="3100"/>
            </a:lvl2pPr>
            <a:lvl3pPr marL="1006168" indent="0">
              <a:buNone/>
              <a:defRPr sz="2600"/>
            </a:lvl3pPr>
            <a:lvl4pPr marL="1509254" indent="0">
              <a:buNone/>
              <a:defRPr sz="2200"/>
            </a:lvl4pPr>
            <a:lvl5pPr marL="2012337" indent="0">
              <a:buNone/>
              <a:defRPr sz="2200"/>
            </a:lvl5pPr>
            <a:lvl6pPr marL="2515422" indent="0">
              <a:buNone/>
              <a:defRPr sz="2200"/>
            </a:lvl6pPr>
            <a:lvl7pPr marL="3018505" indent="0">
              <a:buNone/>
              <a:defRPr sz="2200"/>
            </a:lvl7pPr>
            <a:lvl8pPr marL="3521581" indent="0">
              <a:buNone/>
              <a:defRPr sz="2200"/>
            </a:lvl8pPr>
            <a:lvl9pPr marL="4024671" indent="0">
              <a:buNone/>
              <a:defRPr sz="22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083" indent="0">
              <a:buNone/>
              <a:defRPr sz="1300"/>
            </a:lvl2pPr>
            <a:lvl3pPr marL="1006168" indent="0">
              <a:buNone/>
              <a:defRPr sz="1100"/>
            </a:lvl3pPr>
            <a:lvl4pPr marL="1509254" indent="0">
              <a:buNone/>
              <a:defRPr sz="1000"/>
            </a:lvl4pPr>
            <a:lvl5pPr marL="2012337" indent="0">
              <a:buNone/>
              <a:defRPr sz="1000"/>
            </a:lvl5pPr>
            <a:lvl6pPr marL="2515422" indent="0">
              <a:buNone/>
              <a:defRPr sz="1000"/>
            </a:lvl6pPr>
            <a:lvl7pPr marL="3018505" indent="0">
              <a:buNone/>
              <a:defRPr sz="1000"/>
            </a:lvl7pPr>
            <a:lvl8pPr marL="3521581" indent="0">
              <a:buNone/>
              <a:defRPr sz="1000"/>
            </a:lvl8pPr>
            <a:lvl9pPr marL="40246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0E5AD41-5994-4305-AD72-920B33FE7076}" type="datetime1">
              <a:rPr lang="en-US" smtClean="0"/>
              <a:pPr/>
              <a:t>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46C69D-0341-4D7A-93A5-BFAF227BE4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41E015-D5DF-44BF-8D7E-FA4F6D401CD3}" type="datetime1">
              <a:rPr lang="en-US" smtClean="0"/>
              <a:pPr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EBE250-CF07-490C-B026-F41437955BF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4" y="302757"/>
            <a:ext cx="2268141" cy="64502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302757"/>
            <a:ext cx="6636411" cy="64502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781F2C-6946-4865-B5B2-9253947365EA}" type="datetime1">
              <a:rPr lang="en-US" smtClean="0"/>
              <a:pPr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19DEDE-31A4-4CA6-9447-446A241BE4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en-US" altLang="zh-CN" smtClean="0"/>
              <a:t>Click to edit Master title style</a:t>
            </a:r>
            <a:endParaRPr lang="zh-CN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12094" y="4178821"/>
            <a:ext cx="7056438" cy="1109452"/>
          </a:xfrm>
        </p:spPr>
        <p:txBody>
          <a:bodyPr/>
          <a:lstStyle>
            <a:lvl1pPr marL="0" indent="0" algn="ctr">
              <a:buFontTx/>
              <a:buNone/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 altLang="zh-CN" smtClean="0"/>
              <a:t>Click to edit Master subtitle style</a:t>
            </a:r>
            <a:endParaRPr lang="zh-CN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5A710-4BA6-4D0C-A7EB-4C8A2A93C597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FF38A-D107-454C-8AA1-418485954F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B6189-A94E-4B0E-AD62-4ED8642B8B33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21FFC-8FC2-4505-A15C-3DB16B8277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04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396" indent="0">
              <a:buNone/>
              <a:defRPr sz="2000"/>
            </a:lvl2pPr>
            <a:lvl3pPr marL="1006795" indent="0">
              <a:buNone/>
              <a:defRPr sz="1800"/>
            </a:lvl3pPr>
            <a:lvl4pPr marL="1510193" indent="0">
              <a:buNone/>
              <a:defRPr sz="1500"/>
            </a:lvl4pPr>
            <a:lvl5pPr marL="2013588" indent="0">
              <a:buNone/>
              <a:defRPr sz="1500"/>
            </a:lvl5pPr>
            <a:lvl6pPr marL="2516987" indent="0">
              <a:buNone/>
              <a:defRPr sz="1500"/>
            </a:lvl6pPr>
            <a:lvl7pPr marL="3020384" indent="0">
              <a:buNone/>
              <a:defRPr sz="1500"/>
            </a:lvl7pPr>
            <a:lvl8pPr marL="3523775" indent="0">
              <a:buNone/>
              <a:defRPr sz="1500"/>
            </a:lvl8pPr>
            <a:lvl9pPr marL="4027177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847D8-FA59-4655-B23F-867B785D15ED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A5549-3684-448F-B8F8-70B22DD706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398190"/>
            <a:ext cx="4452276" cy="5354770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398190"/>
            <a:ext cx="4452276" cy="5354770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26892-913D-4623-818B-35100A32DA48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76AD7-1ECA-4276-9662-18761706CB8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396" indent="0">
              <a:buNone/>
              <a:defRPr sz="2200" b="1"/>
            </a:lvl2pPr>
            <a:lvl3pPr marL="1006795" indent="0">
              <a:buNone/>
              <a:defRPr sz="2000" b="1"/>
            </a:lvl3pPr>
            <a:lvl4pPr marL="1510193" indent="0">
              <a:buNone/>
              <a:defRPr sz="1800" b="1"/>
            </a:lvl4pPr>
            <a:lvl5pPr marL="2013588" indent="0">
              <a:buNone/>
              <a:defRPr sz="1800" b="1"/>
            </a:lvl5pPr>
            <a:lvl6pPr marL="2516987" indent="0">
              <a:buNone/>
              <a:defRPr sz="1800" b="1"/>
            </a:lvl6pPr>
            <a:lvl7pPr marL="3020384" indent="0">
              <a:buNone/>
              <a:defRPr sz="1800" b="1"/>
            </a:lvl7pPr>
            <a:lvl8pPr marL="3523775" indent="0">
              <a:buNone/>
              <a:defRPr sz="1800" b="1"/>
            </a:lvl8pPr>
            <a:lvl9pPr marL="4027177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396" indent="0">
              <a:buNone/>
              <a:defRPr sz="2200" b="1"/>
            </a:lvl2pPr>
            <a:lvl3pPr marL="1006795" indent="0">
              <a:buNone/>
              <a:defRPr sz="2000" b="1"/>
            </a:lvl3pPr>
            <a:lvl4pPr marL="1510193" indent="0">
              <a:buNone/>
              <a:defRPr sz="1800" b="1"/>
            </a:lvl4pPr>
            <a:lvl5pPr marL="2013588" indent="0">
              <a:buNone/>
              <a:defRPr sz="1800" b="1"/>
            </a:lvl5pPr>
            <a:lvl6pPr marL="2516987" indent="0">
              <a:buNone/>
              <a:defRPr sz="1800" b="1"/>
            </a:lvl6pPr>
            <a:lvl7pPr marL="3020384" indent="0">
              <a:buNone/>
              <a:defRPr sz="1800" b="1"/>
            </a:lvl7pPr>
            <a:lvl8pPr marL="3523775" indent="0">
              <a:buNone/>
              <a:defRPr sz="1800" b="1"/>
            </a:lvl8pPr>
            <a:lvl9pPr marL="4027177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870FF-1502-4C9A-9267-1F206A5B5DE8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95AAF-4D25-4C43-A5D1-B9C3C2DA8F7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31E0F-CF2A-4ECF-BFF0-C7F951B7C00C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87AD8-2DAE-40C9-B531-7F88D42630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F6ED7-CF59-4391-A816-167507142C46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EEAE7-5266-433A-9AB4-7F82C47D3F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0" contrast="-40000"/>
            <a:extLst/>
          </a:blip>
          <a:srcRect l="1" r="-9497"/>
          <a:stretch/>
        </p:blipFill>
        <p:spPr>
          <a:xfrm>
            <a:off x="7764644" y="6486136"/>
            <a:ext cx="1894391" cy="73755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082675" y="1763713"/>
            <a:ext cx="79390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2840" y="1998416"/>
            <a:ext cx="3826842" cy="635222"/>
          </a:xfrm>
        </p:spPr>
        <p:txBody>
          <a:bodyPr anchor="b">
            <a:noAutofit/>
          </a:bodyPr>
          <a:lstStyle>
            <a:lvl1pPr marL="0" indent="0">
              <a:buNone/>
              <a:defRPr sz="2600" b="0"/>
            </a:lvl1pPr>
            <a:lvl2pPr marL="503031" indent="0">
              <a:buNone/>
              <a:defRPr sz="2200" b="1"/>
            </a:lvl2pPr>
            <a:lvl3pPr marL="1006064" indent="0">
              <a:buNone/>
              <a:defRPr sz="2000" b="1"/>
            </a:lvl3pPr>
            <a:lvl4pPr marL="1509097" indent="0">
              <a:buNone/>
              <a:defRPr sz="1800" b="1"/>
            </a:lvl4pPr>
            <a:lvl5pPr marL="2012128" indent="0">
              <a:buNone/>
              <a:defRPr sz="1800" b="1"/>
            </a:lvl5pPr>
            <a:lvl6pPr marL="2515161" indent="0">
              <a:buNone/>
              <a:defRPr sz="1800" b="1"/>
            </a:lvl6pPr>
            <a:lvl7pPr marL="3018192" indent="0">
              <a:buNone/>
              <a:defRPr sz="1800" b="1"/>
            </a:lvl7pPr>
            <a:lvl8pPr marL="3521216" indent="0">
              <a:buNone/>
              <a:defRPr sz="1800" b="1"/>
            </a:lvl8pPr>
            <a:lvl9pPr marL="402425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2840" y="2633641"/>
            <a:ext cx="3826842" cy="3827084"/>
          </a:xfrm>
        </p:spPr>
        <p:txBody>
          <a:bodyPr>
            <a:normAutofit/>
          </a:bodyPr>
          <a:lstStyle>
            <a:lvl5pPr>
              <a:defRPr/>
            </a:lvl5pPr>
            <a:lvl6pPr marL="2766676" indent="-251516">
              <a:buClr>
                <a:schemeClr val="tx2"/>
              </a:buClr>
              <a:buSzPct val="101000"/>
              <a:buFont typeface="Courier New" pitchFamily="49" charset="0"/>
              <a:buChar char="o"/>
              <a:defRPr sz="1300"/>
            </a:lvl6pPr>
            <a:lvl7pPr marL="3269710" indent="-251516">
              <a:buClr>
                <a:schemeClr val="tx2"/>
              </a:buClr>
              <a:buFont typeface="Courier New" pitchFamily="49" charset="0"/>
              <a:buChar char="o"/>
              <a:defRPr sz="1300" baseline="0"/>
            </a:lvl7pPr>
            <a:lvl8pPr marL="3772741" indent="-251516">
              <a:buClr>
                <a:schemeClr val="tx2"/>
              </a:buClr>
              <a:buFont typeface="Courier New" pitchFamily="49" charset="0"/>
              <a:buChar char="o"/>
              <a:defRPr sz="1300" baseline="0"/>
            </a:lvl8pPr>
            <a:lvl9pPr marL="4275772" indent="-251516">
              <a:buClr>
                <a:schemeClr val="tx2"/>
              </a:buClr>
              <a:buFont typeface="Courier New" pitchFamily="49" charset="0"/>
              <a:buChar char="o"/>
              <a:defRPr sz="13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0946" y="1998416"/>
            <a:ext cx="3826840" cy="635222"/>
          </a:xfrm>
        </p:spPr>
        <p:txBody>
          <a:bodyPr anchor="b">
            <a:noAutofit/>
          </a:bodyPr>
          <a:lstStyle>
            <a:lvl1pPr marL="0" indent="0">
              <a:buNone/>
              <a:defRPr sz="2600" b="0"/>
            </a:lvl1pPr>
            <a:lvl2pPr marL="503031" indent="0">
              <a:buNone/>
              <a:defRPr sz="2200" b="1"/>
            </a:lvl2pPr>
            <a:lvl3pPr marL="1006064" indent="0">
              <a:buNone/>
              <a:defRPr sz="2000" b="1"/>
            </a:lvl3pPr>
            <a:lvl4pPr marL="1509097" indent="0">
              <a:buNone/>
              <a:defRPr sz="1800" b="1"/>
            </a:lvl4pPr>
            <a:lvl5pPr marL="2012128" indent="0">
              <a:buNone/>
              <a:defRPr sz="1800" b="1"/>
            </a:lvl5pPr>
            <a:lvl6pPr marL="2515161" indent="0">
              <a:buNone/>
              <a:defRPr sz="1800" b="1"/>
            </a:lvl6pPr>
            <a:lvl7pPr marL="3018192" indent="0">
              <a:buNone/>
              <a:defRPr sz="1800" b="1"/>
            </a:lvl7pPr>
            <a:lvl8pPr marL="3521216" indent="0">
              <a:buNone/>
              <a:defRPr sz="1800" b="1"/>
            </a:lvl8pPr>
            <a:lvl9pPr marL="402425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0946" y="2633641"/>
            <a:ext cx="3826840" cy="3827084"/>
          </a:xfrm>
        </p:spPr>
        <p:txBody>
          <a:bodyPr>
            <a:normAutofit/>
          </a:bodyPr>
          <a:lstStyle>
            <a:lvl5pPr>
              <a:defRPr/>
            </a:lvl5pPr>
            <a:lvl6pPr marL="2766676" indent="-251516">
              <a:buClr>
                <a:schemeClr val="tx2"/>
              </a:buClr>
              <a:buSzPct val="101000"/>
              <a:buFont typeface="Courier New" pitchFamily="49" charset="0"/>
              <a:buChar char="o"/>
              <a:defRPr sz="1300"/>
            </a:lvl6pPr>
            <a:lvl7pPr marL="3269710" indent="-251516">
              <a:buClr>
                <a:schemeClr val="tx2"/>
              </a:buClr>
              <a:buFont typeface="Courier New" pitchFamily="49" charset="0"/>
              <a:buChar char="o"/>
              <a:defRPr sz="1300" baseline="0"/>
            </a:lvl7pPr>
            <a:lvl8pPr marL="3772741" indent="-251516">
              <a:buClr>
                <a:schemeClr val="tx2"/>
              </a:buClr>
              <a:buFont typeface="Courier New" pitchFamily="49" charset="0"/>
              <a:buChar char="o"/>
              <a:defRPr sz="1300" baseline="0"/>
            </a:lvl8pPr>
            <a:lvl9pPr marL="4275772" indent="-251516">
              <a:buClr>
                <a:schemeClr val="tx2"/>
              </a:buClr>
              <a:buFont typeface="Courier New" pitchFamily="49" charset="0"/>
              <a:buChar char="o"/>
              <a:defRPr sz="13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95387-2CCE-406A-8B67-87F5CEF8C240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46D94-6CFA-4D2D-9221-FDE23F552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1533E-E49E-47BA-8C78-73BBF4E04C38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C4C32F-FE58-4C93-A97C-21D7758ABAA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00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396" indent="0">
              <a:buNone/>
              <a:defRPr sz="1300"/>
            </a:lvl2pPr>
            <a:lvl3pPr marL="1006795" indent="0">
              <a:buNone/>
              <a:defRPr sz="1100"/>
            </a:lvl3pPr>
            <a:lvl4pPr marL="1510193" indent="0">
              <a:buNone/>
              <a:defRPr sz="1000"/>
            </a:lvl4pPr>
            <a:lvl5pPr marL="2013588" indent="0">
              <a:buNone/>
              <a:defRPr sz="1000"/>
            </a:lvl5pPr>
            <a:lvl6pPr marL="2516987" indent="0">
              <a:buNone/>
              <a:defRPr sz="1000"/>
            </a:lvl6pPr>
            <a:lvl7pPr marL="3020384" indent="0">
              <a:buNone/>
              <a:defRPr sz="1000"/>
            </a:lvl7pPr>
            <a:lvl8pPr marL="3523775" indent="0">
              <a:buNone/>
              <a:defRPr sz="1000"/>
            </a:lvl8pPr>
            <a:lvl9pPr marL="4027177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48DBF-02DD-4532-8D31-B578EA9C16D6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9F46F-582D-4009-9F13-FCD482DDC0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396" indent="0">
              <a:buNone/>
              <a:defRPr sz="3100"/>
            </a:lvl2pPr>
            <a:lvl3pPr marL="1006795" indent="0">
              <a:buNone/>
              <a:defRPr sz="2600"/>
            </a:lvl3pPr>
            <a:lvl4pPr marL="1510193" indent="0">
              <a:buNone/>
              <a:defRPr sz="2200"/>
            </a:lvl4pPr>
            <a:lvl5pPr marL="2013588" indent="0">
              <a:buNone/>
              <a:defRPr sz="2200"/>
            </a:lvl5pPr>
            <a:lvl6pPr marL="2516987" indent="0">
              <a:buNone/>
              <a:defRPr sz="2200"/>
            </a:lvl6pPr>
            <a:lvl7pPr marL="3020384" indent="0">
              <a:buNone/>
              <a:defRPr sz="2200"/>
            </a:lvl7pPr>
            <a:lvl8pPr marL="3523775" indent="0">
              <a:buNone/>
              <a:defRPr sz="2200"/>
            </a:lvl8pPr>
            <a:lvl9pPr marL="4027177" indent="0">
              <a:buNone/>
              <a:defRPr sz="22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396" indent="0">
              <a:buNone/>
              <a:defRPr sz="1300"/>
            </a:lvl2pPr>
            <a:lvl3pPr marL="1006795" indent="0">
              <a:buNone/>
              <a:defRPr sz="1100"/>
            </a:lvl3pPr>
            <a:lvl4pPr marL="1510193" indent="0">
              <a:buNone/>
              <a:defRPr sz="1000"/>
            </a:lvl4pPr>
            <a:lvl5pPr marL="2013588" indent="0">
              <a:buNone/>
              <a:defRPr sz="1000"/>
            </a:lvl5pPr>
            <a:lvl6pPr marL="2516987" indent="0">
              <a:buNone/>
              <a:defRPr sz="1000"/>
            </a:lvl6pPr>
            <a:lvl7pPr marL="3020384" indent="0">
              <a:buNone/>
              <a:defRPr sz="1000"/>
            </a:lvl7pPr>
            <a:lvl8pPr marL="3523775" indent="0">
              <a:buNone/>
              <a:defRPr sz="1000"/>
            </a:lvl8pPr>
            <a:lvl9pPr marL="4027177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C5677-A548-4723-A9D1-7C6B44F68357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F5812-562C-4F4E-B9CD-1B22E66D820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18A15-643A-4F7D-8687-A6B903D814C8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6F5A6-43AA-49C4-B31A-5C8530FFD9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4" y="129494"/>
            <a:ext cx="2268141" cy="662346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129494"/>
            <a:ext cx="6636411" cy="662346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E6709-1118-4B01-BA26-007B304CE6B9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8F695-A94E-4149-88D4-279C24DEAE3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291" indent="0" algn="ctr">
              <a:buNone/>
              <a:defRPr/>
            </a:lvl2pPr>
            <a:lvl3pPr marL="1006586" indent="0" algn="ctr">
              <a:buNone/>
              <a:defRPr/>
            </a:lvl3pPr>
            <a:lvl4pPr marL="1509880" indent="0" algn="ctr">
              <a:buNone/>
              <a:defRPr/>
            </a:lvl4pPr>
            <a:lvl5pPr marL="2013171" indent="0" algn="ctr">
              <a:buNone/>
              <a:defRPr/>
            </a:lvl5pPr>
            <a:lvl6pPr marL="2516465" indent="0" algn="ctr">
              <a:buNone/>
              <a:defRPr/>
            </a:lvl6pPr>
            <a:lvl7pPr marL="3019757" indent="0" algn="ctr">
              <a:buNone/>
              <a:defRPr/>
            </a:lvl7pPr>
            <a:lvl8pPr marL="3523043" indent="0" algn="ctr">
              <a:buNone/>
              <a:defRPr/>
            </a:lvl8pPr>
            <a:lvl9pPr marL="402634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CA4029-512F-4055-AECF-26E777845E9E}" type="datetime1">
              <a:rPr lang="en-US" altLang="zh-CN" smtClean="0"/>
              <a:pPr/>
              <a:t>2/7/2020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C98395-30B5-4952-ABA5-133A08D6B271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310DC5-E272-4D35-BC4B-E8F0745ED658}" type="datetime1">
              <a:rPr lang="en-US" altLang="zh-CN" smtClean="0"/>
              <a:pPr/>
              <a:t>2/7/2020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268D72-1893-4E91-8748-9ABD277DE32A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06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291" indent="0">
              <a:buNone/>
              <a:defRPr sz="2000"/>
            </a:lvl2pPr>
            <a:lvl3pPr marL="1006586" indent="0">
              <a:buNone/>
              <a:defRPr sz="1800"/>
            </a:lvl3pPr>
            <a:lvl4pPr marL="1509880" indent="0">
              <a:buNone/>
              <a:defRPr sz="1500"/>
            </a:lvl4pPr>
            <a:lvl5pPr marL="2013171" indent="0">
              <a:buNone/>
              <a:defRPr sz="1500"/>
            </a:lvl5pPr>
            <a:lvl6pPr marL="2516465" indent="0">
              <a:buNone/>
              <a:defRPr sz="1500"/>
            </a:lvl6pPr>
            <a:lvl7pPr marL="3019757" indent="0">
              <a:buNone/>
              <a:defRPr sz="1500"/>
            </a:lvl7pPr>
            <a:lvl8pPr marL="3523043" indent="0">
              <a:buNone/>
              <a:defRPr sz="1500"/>
            </a:lvl8pPr>
            <a:lvl9pPr marL="4026341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06D21E-993B-4346-8868-B67E92CA5480}" type="datetime1">
              <a:rPr lang="en-US" altLang="zh-CN" smtClean="0"/>
              <a:pPr/>
              <a:t>2/7/2020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B4AA23-75FD-423A-86CD-D84A3C9B9659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1C4437-5288-4DAA-A637-EF181DA69919}" type="datetime1">
              <a:rPr lang="en-US" altLang="zh-CN" smtClean="0"/>
              <a:pPr/>
              <a:t>2/7/2020</a:t>
            </a:fld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534B83-DC11-43E7-B199-5E13C2E75FE0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291" indent="0">
              <a:buNone/>
              <a:defRPr sz="2200" b="1"/>
            </a:lvl2pPr>
            <a:lvl3pPr marL="1006586" indent="0">
              <a:buNone/>
              <a:defRPr sz="2000" b="1"/>
            </a:lvl3pPr>
            <a:lvl4pPr marL="1509880" indent="0">
              <a:buNone/>
              <a:defRPr sz="1800" b="1"/>
            </a:lvl4pPr>
            <a:lvl5pPr marL="2013171" indent="0">
              <a:buNone/>
              <a:defRPr sz="1800" b="1"/>
            </a:lvl5pPr>
            <a:lvl6pPr marL="2516465" indent="0">
              <a:buNone/>
              <a:defRPr sz="1800" b="1"/>
            </a:lvl6pPr>
            <a:lvl7pPr marL="3019757" indent="0">
              <a:buNone/>
              <a:defRPr sz="1800" b="1"/>
            </a:lvl7pPr>
            <a:lvl8pPr marL="3523043" indent="0">
              <a:buNone/>
              <a:defRPr sz="1800" b="1"/>
            </a:lvl8pPr>
            <a:lvl9pPr marL="4026341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291" indent="0">
              <a:buNone/>
              <a:defRPr sz="2200" b="1"/>
            </a:lvl2pPr>
            <a:lvl3pPr marL="1006586" indent="0">
              <a:buNone/>
              <a:defRPr sz="2000" b="1"/>
            </a:lvl3pPr>
            <a:lvl4pPr marL="1509880" indent="0">
              <a:buNone/>
              <a:defRPr sz="1800" b="1"/>
            </a:lvl4pPr>
            <a:lvl5pPr marL="2013171" indent="0">
              <a:buNone/>
              <a:defRPr sz="1800" b="1"/>
            </a:lvl5pPr>
            <a:lvl6pPr marL="2516465" indent="0">
              <a:buNone/>
              <a:defRPr sz="1800" b="1"/>
            </a:lvl6pPr>
            <a:lvl7pPr marL="3019757" indent="0">
              <a:buNone/>
              <a:defRPr sz="1800" b="1"/>
            </a:lvl7pPr>
            <a:lvl8pPr marL="3523043" indent="0">
              <a:buNone/>
              <a:defRPr sz="1800" b="1"/>
            </a:lvl8pPr>
            <a:lvl9pPr marL="4026341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F4616B-E211-44E8-A927-289A17213850}" type="datetime1">
              <a:rPr lang="en-US" altLang="zh-CN" smtClean="0"/>
              <a:pPr/>
              <a:t>2/7/2020</a:t>
            </a:fld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A9FB22-CE2F-4780-B743-B44D07FEE981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AB5390-A249-400E-83C4-60A2FEC1CC79}" type="datetime1">
              <a:rPr lang="en-US" altLang="zh-CN" smtClean="0"/>
              <a:pPr/>
              <a:t>2/7/2020</a:t>
            </a:fld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3C8B7F-5EEB-4EA1-9BCF-E32326C87392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14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2925" indent="0">
              <a:buNone/>
              <a:defRPr sz="2000"/>
            </a:lvl2pPr>
            <a:lvl3pPr marL="1005855" indent="0">
              <a:buNone/>
              <a:defRPr sz="1800"/>
            </a:lvl3pPr>
            <a:lvl4pPr marL="1508784" indent="0">
              <a:buNone/>
              <a:defRPr sz="1500"/>
            </a:lvl4pPr>
            <a:lvl5pPr marL="2011711" indent="0">
              <a:buNone/>
              <a:defRPr sz="1500"/>
            </a:lvl5pPr>
            <a:lvl6pPr marL="2514641" indent="0">
              <a:buNone/>
              <a:defRPr sz="1500"/>
            </a:lvl6pPr>
            <a:lvl7pPr marL="3017566" indent="0">
              <a:buNone/>
              <a:defRPr sz="1500"/>
            </a:lvl7pPr>
            <a:lvl8pPr marL="3520486" indent="0">
              <a:buNone/>
              <a:defRPr sz="1500"/>
            </a:lvl8pPr>
            <a:lvl9pPr marL="402342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2B940-E590-419F-8D2E-28653C6211FA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CDBE6-3EE8-4C39-A407-1DE70D466CC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5D8C33-5721-4AB5-96A5-3C96CC66C1DB}" type="datetime1">
              <a:rPr lang="en-US" altLang="zh-CN" smtClean="0"/>
              <a:pPr/>
              <a:t>2/7/2020</a:t>
            </a:fld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2B5A1-1040-4D03-A3C7-572F11DDCEE9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02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291" indent="0">
              <a:buNone/>
              <a:defRPr sz="1300"/>
            </a:lvl2pPr>
            <a:lvl3pPr marL="1006586" indent="0">
              <a:buNone/>
              <a:defRPr sz="1100"/>
            </a:lvl3pPr>
            <a:lvl4pPr marL="1509880" indent="0">
              <a:buNone/>
              <a:defRPr sz="1000"/>
            </a:lvl4pPr>
            <a:lvl5pPr marL="2013171" indent="0">
              <a:buNone/>
              <a:defRPr sz="1000"/>
            </a:lvl5pPr>
            <a:lvl6pPr marL="2516465" indent="0">
              <a:buNone/>
              <a:defRPr sz="1000"/>
            </a:lvl6pPr>
            <a:lvl7pPr marL="3019757" indent="0">
              <a:buNone/>
              <a:defRPr sz="1000"/>
            </a:lvl7pPr>
            <a:lvl8pPr marL="3523043" indent="0">
              <a:buNone/>
              <a:defRPr sz="1000"/>
            </a:lvl8pPr>
            <a:lvl9pPr marL="402634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3A721E-7313-422E-A8FE-8C4F50BC4ADC}" type="datetime1">
              <a:rPr lang="en-US" altLang="zh-CN" smtClean="0"/>
              <a:pPr/>
              <a:t>2/7/2020</a:t>
            </a:fld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76BC3A-D319-4A8B-8DCD-7F609353A2DA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291" indent="0">
              <a:buNone/>
              <a:defRPr sz="3100"/>
            </a:lvl2pPr>
            <a:lvl3pPr marL="1006586" indent="0">
              <a:buNone/>
              <a:defRPr sz="2600"/>
            </a:lvl3pPr>
            <a:lvl4pPr marL="1509880" indent="0">
              <a:buNone/>
              <a:defRPr sz="2200"/>
            </a:lvl4pPr>
            <a:lvl5pPr marL="2013171" indent="0">
              <a:buNone/>
              <a:defRPr sz="2200"/>
            </a:lvl5pPr>
            <a:lvl6pPr marL="2516465" indent="0">
              <a:buNone/>
              <a:defRPr sz="2200"/>
            </a:lvl6pPr>
            <a:lvl7pPr marL="3019757" indent="0">
              <a:buNone/>
              <a:defRPr sz="2200"/>
            </a:lvl7pPr>
            <a:lvl8pPr marL="3523043" indent="0">
              <a:buNone/>
              <a:defRPr sz="2200"/>
            </a:lvl8pPr>
            <a:lvl9pPr marL="4026341" indent="0">
              <a:buNone/>
              <a:defRPr sz="22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291" indent="0">
              <a:buNone/>
              <a:defRPr sz="1300"/>
            </a:lvl2pPr>
            <a:lvl3pPr marL="1006586" indent="0">
              <a:buNone/>
              <a:defRPr sz="1100"/>
            </a:lvl3pPr>
            <a:lvl4pPr marL="1509880" indent="0">
              <a:buNone/>
              <a:defRPr sz="1000"/>
            </a:lvl4pPr>
            <a:lvl5pPr marL="2013171" indent="0">
              <a:buNone/>
              <a:defRPr sz="1000"/>
            </a:lvl5pPr>
            <a:lvl6pPr marL="2516465" indent="0">
              <a:buNone/>
              <a:defRPr sz="1000"/>
            </a:lvl6pPr>
            <a:lvl7pPr marL="3019757" indent="0">
              <a:buNone/>
              <a:defRPr sz="1000"/>
            </a:lvl7pPr>
            <a:lvl8pPr marL="3523043" indent="0">
              <a:buNone/>
              <a:defRPr sz="1000"/>
            </a:lvl8pPr>
            <a:lvl9pPr marL="402634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6E1E4F-874D-4A46-8B41-3B537BBE530D}" type="datetime1">
              <a:rPr lang="en-US" altLang="zh-CN" smtClean="0"/>
              <a:pPr/>
              <a:t>2/7/2020</a:t>
            </a:fld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7B3D88-44F1-4494-B44E-65F0A6B203CD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A25F01-D179-4D23-9898-EF38CF4EAC31}" type="datetime1">
              <a:rPr lang="en-US" altLang="zh-CN" smtClean="0"/>
              <a:pPr/>
              <a:t>2/7/2020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9B2EE-FC7E-4A3E-87D2-E94324A16EB1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4" y="302752"/>
            <a:ext cx="2268141" cy="64502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302752"/>
            <a:ext cx="6636411" cy="64502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5576A-F2CF-4A1D-BD4B-095B12BF4F2D}" type="datetime1">
              <a:rPr lang="en-US" altLang="zh-CN" smtClean="0"/>
              <a:pPr/>
              <a:t>2/7/2020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EAC8A1-4771-478B-983C-547A8647BC52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448" indent="0" algn="ctr">
              <a:buNone/>
              <a:defRPr/>
            </a:lvl2pPr>
            <a:lvl3pPr marL="1006899" indent="0" algn="ctr">
              <a:buNone/>
              <a:defRPr/>
            </a:lvl3pPr>
            <a:lvl4pPr marL="1510349" indent="0" algn="ctr">
              <a:buNone/>
              <a:defRPr/>
            </a:lvl4pPr>
            <a:lvl5pPr marL="2013797" indent="0" algn="ctr">
              <a:buNone/>
              <a:defRPr/>
            </a:lvl5pPr>
            <a:lvl6pPr marL="2517248" indent="0" algn="ctr">
              <a:buNone/>
              <a:defRPr/>
            </a:lvl6pPr>
            <a:lvl7pPr marL="3020697" indent="0" algn="ctr">
              <a:buNone/>
              <a:defRPr/>
            </a:lvl7pPr>
            <a:lvl8pPr marL="3524141" indent="0" algn="ctr">
              <a:buNone/>
              <a:defRPr/>
            </a:lvl8pPr>
            <a:lvl9pPr marL="402759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8B5C6-7301-46F4-A3FB-4D6357D1A751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FF38A-D107-454C-8AA1-418485954F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8ED4E-F96E-4421-B7C4-2DB145D66A73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21FFC-8FC2-4505-A15C-3DB16B8277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03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448" indent="0">
              <a:buNone/>
              <a:defRPr sz="2000"/>
            </a:lvl2pPr>
            <a:lvl3pPr marL="1006899" indent="0">
              <a:buNone/>
              <a:defRPr sz="1800"/>
            </a:lvl3pPr>
            <a:lvl4pPr marL="1510349" indent="0">
              <a:buNone/>
              <a:defRPr sz="1500"/>
            </a:lvl4pPr>
            <a:lvl5pPr marL="2013797" indent="0">
              <a:buNone/>
              <a:defRPr sz="1500"/>
            </a:lvl5pPr>
            <a:lvl6pPr marL="2517248" indent="0">
              <a:buNone/>
              <a:defRPr sz="1500"/>
            </a:lvl6pPr>
            <a:lvl7pPr marL="3020697" indent="0">
              <a:buNone/>
              <a:defRPr sz="1500"/>
            </a:lvl7pPr>
            <a:lvl8pPr marL="3524141" indent="0">
              <a:buNone/>
              <a:defRPr sz="1500"/>
            </a:lvl8pPr>
            <a:lvl9pPr marL="4027594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8C772-FA11-47D1-A2B5-884949C321FE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A5549-3684-448F-B8F8-70B22DD706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574935"/>
            <a:ext cx="4452276" cy="517802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574935"/>
            <a:ext cx="4452276" cy="517802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41CDE-F33B-484F-BB9A-4C657F94C21A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76AD7-1ECA-4276-9662-18761706CB8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448" indent="0">
              <a:buNone/>
              <a:defRPr sz="2200" b="1"/>
            </a:lvl2pPr>
            <a:lvl3pPr marL="1006899" indent="0">
              <a:buNone/>
              <a:defRPr sz="2000" b="1"/>
            </a:lvl3pPr>
            <a:lvl4pPr marL="1510349" indent="0">
              <a:buNone/>
              <a:defRPr sz="1800" b="1"/>
            </a:lvl4pPr>
            <a:lvl5pPr marL="2013797" indent="0">
              <a:buNone/>
              <a:defRPr sz="1800" b="1"/>
            </a:lvl5pPr>
            <a:lvl6pPr marL="2517248" indent="0">
              <a:buNone/>
              <a:defRPr sz="1800" b="1"/>
            </a:lvl6pPr>
            <a:lvl7pPr marL="3020697" indent="0">
              <a:buNone/>
              <a:defRPr sz="1800" b="1"/>
            </a:lvl7pPr>
            <a:lvl8pPr marL="3524141" indent="0">
              <a:buNone/>
              <a:defRPr sz="1800" b="1"/>
            </a:lvl8pPr>
            <a:lvl9pPr marL="402759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448" indent="0">
              <a:buNone/>
              <a:defRPr sz="2200" b="1"/>
            </a:lvl2pPr>
            <a:lvl3pPr marL="1006899" indent="0">
              <a:buNone/>
              <a:defRPr sz="2000" b="1"/>
            </a:lvl3pPr>
            <a:lvl4pPr marL="1510349" indent="0">
              <a:buNone/>
              <a:defRPr sz="1800" b="1"/>
            </a:lvl4pPr>
            <a:lvl5pPr marL="2013797" indent="0">
              <a:buNone/>
              <a:defRPr sz="1800" b="1"/>
            </a:lvl5pPr>
            <a:lvl6pPr marL="2517248" indent="0">
              <a:buNone/>
              <a:defRPr sz="1800" b="1"/>
            </a:lvl6pPr>
            <a:lvl7pPr marL="3020697" indent="0">
              <a:buNone/>
              <a:defRPr sz="1800" b="1"/>
            </a:lvl7pPr>
            <a:lvl8pPr marL="3524141" indent="0">
              <a:buNone/>
              <a:defRPr sz="1800" b="1"/>
            </a:lvl8pPr>
            <a:lvl9pPr marL="402759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A19AD-BCEF-4720-91F3-349C06D9F548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95AAF-4D25-4C43-A5D1-B9C3C2DA8F7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7CED9-08C2-4D48-A768-68B6A8A5ADF3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41C86E-B838-452B-836E-F9B70F0B868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4886F-EC9E-4D84-A5AA-DDA63A761FBD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87AD8-2DAE-40C9-B531-7F88D42630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D8BCF-C04F-43C8-9C3C-E0947474A7A0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EEAE7-5266-433A-9AB4-7F82C47D3F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0999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448" indent="0">
              <a:buNone/>
              <a:defRPr sz="1300"/>
            </a:lvl2pPr>
            <a:lvl3pPr marL="1006899" indent="0">
              <a:buNone/>
              <a:defRPr sz="1100"/>
            </a:lvl3pPr>
            <a:lvl4pPr marL="1510349" indent="0">
              <a:buNone/>
              <a:defRPr sz="1000"/>
            </a:lvl4pPr>
            <a:lvl5pPr marL="2013797" indent="0">
              <a:buNone/>
              <a:defRPr sz="1000"/>
            </a:lvl5pPr>
            <a:lvl6pPr marL="2517248" indent="0">
              <a:buNone/>
              <a:defRPr sz="1000"/>
            </a:lvl6pPr>
            <a:lvl7pPr marL="3020697" indent="0">
              <a:buNone/>
              <a:defRPr sz="1000"/>
            </a:lvl7pPr>
            <a:lvl8pPr marL="3524141" indent="0">
              <a:buNone/>
              <a:defRPr sz="1000"/>
            </a:lvl8pPr>
            <a:lvl9pPr marL="402759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E9720-5D3A-488F-9691-4619485D2F97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9F46F-582D-4009-9F13-FCD482DDC0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448" indent="0">
              <a:buNone/>
              <a:defRPr sz="3100"/>
            </a:lvl2pPr>
            <a:lvl3pPr marL="1006899" indent="0">
              <a:buNone/>
              <a:defRPr sz="2600"/>
            </a:lvl3pPr>
            <a:lvl4pPr marL="1510349" indent="0">
              <a:buNone/>
              <a:defRPr sz="2200"/>
            </a:lvl4pPr>
            <a:lvl5pPr marL="2013797" indent="0">
              <a:buNone/>
              <a:defRPr sz="2200"/>
            </a:lvl5pPr>
            <a:lvl6pPr marL="2517248" indent="0">
              <a:buNone/>
              <a:defRPr sz="2200"/>
            </a:lvl6pPr>
            <a:lvl7pPr marL="3020697" indent="0">
              <a:buNone/>
              <a:defRPr sz="2200"/>
            </a:lvl7pPr>
            <a:lvl8pPr marL="3524141" indent="0">
              <a:buNone/>
              <a:defRPr sz="2200"/>
            </a:lvl8pPr>
            <a:lvl9pPr marL="4027594" indent="0">
              <a:buNone/>
              <a:defRPr sz="22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448" indent="0">
              <a:buNone/>
              <a:defRPr sz="1300"/>
            </a:lvl2pPr>
            <a:lvl3pPr marL="1006899" indent="0">
              <a:buNone/>
              <a:defRPr sz="1100"/>
            </a:lvl3pPr>
            <a:lvl4pPr marL="1510349" indent="0">
              <a:buNone/>
              <a:defRPr sz="1000"/>
            </a:lvl4pPr>
            <a:lvl5pPr marL="2013797" indent="0">
              <a:buNone/>
              <a:defRPr sz="1000"/>
            </a:lvl5pPr>
            <a:lvl6pPr marL="2517248" indent="0">
              <a:buNone/>
              <a:defRPr sz="1000"/>
            </a:lvl6pPr>
            <a:lvl7pPr marL="3020697" indent="0">
              <a:buNone/>
              <a:defRPr sz="1000"/>
            </a:lvl7pPr>
            <a:lvl8pPr marL="3524141" indent="0">
              <a:buNone/>
              <a:defRPr sz="1000"/>
            </a:lvl8pPr>
            <a:lvl9pPr marL="402759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E01E1-7317-4E0B-84C2-394E369FC1B3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F5812-562C-4F4E-B9CD-1B22E66D820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F9426-54BA-4414-903B-7BD0DE5686B3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6F5A6-43AA-49C4-B31A-5C8530FFD9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4" y="617729"/>
            <a:ext cx="2268141" cy="61352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617729"/>
            <a:ext cx="6636411" cy="61352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8AE76-F81F-4445-A101-46BEA0E1678E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8F695-A94E-4149-88D4-279C24DEAE3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344" indent="0" algn="ctr">
              <a:buNone/>
              <a:defRPr/>
            </a:lvl2pPr>
            <a:lvl3pPr marL="1006691" indent="0" algn="ctr">
              <a:buNone/>
              <a:defRPr/>
            </a:lvl3pPr>
            <a:lvl4pPr marL="1510036" indent="0" algn="ctr">
              <a:buNone/>
              <a:defRPr/>
            </a:lvl4pPr>
            <a:lvl5pPr marL="2013380" indent="0" algn="ctr">
              <a:buNone/>
              <a:defRPr/>
            </a:lvl5pPr>
            <a:lvl6pPr marL="2516726" indent="0" algn="ctr">
              <a:buNone/>
              <a:defRPr/>
            </a:lvl6pPr>
            <a:lvl7pPr marL="3020071" indent="0" algn="ctr">
              <a:buNone/>
              <a:defRPr/>
            </a:lvl7pPr>
            <a:lvl8pPr marL="3523409" indent="0" algn="ctr">
              <a:buNone/>
              <a:defRPr/>
            </a:lvl8pPr>
            <a:lvl9pPr marL="40267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05C64E-F974-4C7E-9565-58C836078DD4}" type="datetime1">
              <a:rPr lang="en-US" altLang="zh-CN" smtClean="0"/>
              <a:pPr/>
              <a:t>2/7/2020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03FABD-86FB-4BAC-B041-68BB64A4F023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B18413-C44C-4709-9BEA-44BF3AC8F833}" type="datetime1">
              <a:rPr lang="en-US" altLang="zh-CN" smtClean="0"/>
              <a:pPr/>
              <a:t>2/7/2020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A4D7C4-363C-4CDF-80B8-3793FE30E28C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05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344" indent="0">
              <a:buNone/>
              <a:defRPr sz="2000"/>
            </a:lvl2pPr>
            <a:lvl3pPr marL="1006691" indent="0">
              <a:buNone/>
              <a:defRPr sz="1800"/>
            </a:lvl3pPr>
            <a:lvl4pPr marL="1510036" indent="0">
              <a:buNone/>
              <a:defRPr sz="1500"/>
            </a:lvl4pPr>
            <a:lvl5pPr marL="2013380" indent="0">
              <a:buNone/>
              <a:defRPr sz="1500"/>
            </a:lvl5pPr>
            <a:lvl6pPr marL="2516726" indent="0">
              <a:buNone/>
              <a:defRPr sz="1500"/>
            </a:lvl6pPr>
            <a:lvl7pPr marL="3020071" indent="0">
              <a:buNone/>
              <a:defRPr sz="1500"/>
            </a:lvl7pPr>
            <a:lvl8pPr marL="3523409" indent="0">
              <a:buNone/>
              <a:defRPr sz="1500"/>
            </a:lvl8pPr>
            <a:lvl9pPr marL="4026759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6DF978-46AB-452F-AD82-8CFF3489227D}" type="datetime1">
              <a:rPr lang="en-US" altLang="zh-CN" smtClean="0"/>
              <a:pPr/>
              <a:t>2/7/2020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F5FC69-5C6B-49E2-B646-0AF19724C9AF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574935"/>
            <a:ext cx="4452276" cy="517802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574935"/>
            <a:ext cx="4452276" cy="517802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FC508C-2E05-4ECF-8160-BA5E777B5758}" type="datetime1">
              <a:rPr lang="en-US" altLang="zh-CN" smtClean="0"/>
              <a:pPr/>
              <a:t>2/7/2020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344F22-1B28-41E2-92A1-57B545CD798F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2925" indent="0">
              <a:buNone/>
              <a:defRPr sz="2200" b="1"/>
            </a:lvl2pPr>
            <a:lvl3pPr marL="1005855" indent="0">
              <a:buNone/>
              <a:defRPr sz="2000" b="1"/>
            </a:lvl3pPr>
            <a:lvl4pPr marL="1508784" indent="0">
              <a:buNone/>
              <a:defRPr sz="1800" b="1"/>
            </a:lvl4pPr>
            <a:lvl5pPr marL="2011711" indent="0">
              <a:buNone/>
              <a:defRPr sz="1800" b="1"/>
            </a:lvl5pPr>
            <a:lvl6pPr marL="2514641" indent="0">
              <a:buNone/>
              <a:defRPr sz="1800" b="1"/>
            </a:lvl6pPr>
            <a:lvl7pPr marL="3017566" indent="0">
              <a:buNone/>
              <a:defRPr sz="1800" b="1"/>
            </a:lvl7pPr>
            <a:lvl8pPr marL="3520486" indent="0">
              <a:buNone/>
              <a:defRPr sz="1800" b="1"/>
            </a:lvl8pPr>
            <a:lvl9pPr marL="4023420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2925" indent="0">
              <a:buNone/>
              <a:defRPr sz="2200" b="1"/>
            </a:lvl2pPr>
            <a:lvl3pPr marL="1005855" indent="0">
              <a:buNone/>
              <a:defRPr sz="2000" b="1"/>
            </a:lvl3pPr>
            <a:lvl4pPr marL="1508784" indent="0">
              <a:buNone/>
              <a:defRPr sz="1800" b="1"/>
            </a:lvl4pPr>
            <a:lvl5pPr marL="2011711" indent="0">
              <a:buNone/>
              <a:defRPr sz="1800" b="1"/>
            </a:lvl5pPr>
            <a:lvl6pPr marL="2514641" indent="0">
              <a:buNone/>
              <a:defRPr sz="1800" b="1"/>
            </a:lvl6pPr>
            <a:lvl7pPr marL="3017566" indent="0">
              <a:buNone/>
              <a:defRPr sz="1800" b="1"/>
            </a:lvl7pPr>
            <a:lvl8pPr marL="3520486" indent="0">
              <a:buNone/>
              <a:defRPr sz="1800" b="1"/>
            </a:lvl8pPr>
            <a:lvl9pPr marL="4023420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B2C4E-C227-45E5-9E93-1208F8636C3D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F1039-9DE4-48F7-92AB-FB9CC75335D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344" indent="0">
              <a:buNone/>
              <a:defRPr sz="2200" b="1"/>
            </a:lvl2pPr>
            <a:lvl3pPr marL="1006691" indent="0">
              <a:buNone/>
              <a:defRPr sz="2000" b="1"/>
            </a:lvl3pPr>
            <a:lvl4pPr marL="1510036" indent="0">
              <a:buNone/>
              <a:defRPr sz="1800" b="1"/>
            </a:lvl4pPr>
            <a:lvl5pPr marL="2013380" indent="0">
              <a:buNone/>
              <a:defRPr sz="1800" b="1"/>
            </a:lvl5pPr>
            <a:lvl6pPr marL="2516726" indent="0">
              <a:buNone/>
              <a:defRPr sz="1800" b="1"/>
            </a:lvl6pPr>
            <a:lvl7pPr marL="3020071" indent="0">
              <a:buNone/>
              <a:defRPr sz="1800" b="1"/>
            </a:lvl7pPr>
            <a:lvl8pPr marL="3523409" indent="0">
              <a:buNone/>
              <a:defRPr sz="1800" b="1"/>
            </a:lvl8pPr>
            <a:lvl9pPr marL="4026759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344" indent="0">
              <a:buNone/>
              <a:defRPr sz="2200" b="1"/>
            </a:lvl2pPr>
            <a:lvl3pPr marL="1006691" indent="0">
              <a:buNone/>
              <a:defRPr sz="2000" b="1"/>
            </a:lvl3pPr>
            <a:lvl4pPr marL="1510036" indent="0">
              <a:buNone/>
              <a:defRPr sz="1800" b="1"/>
            </a:lvl4pPr>
            <a:lvl5pPr marL="2013380" indent="0">
              <a:buNone/>
              <a:defRPr sz="1800" b="1"/>
            </a:lvl5pPr>
            <a:lvl6pPr marL="2516726" indent="0">
              <a:buNone/>
              <a:defRPr sz="1800" b="1"/>
            </a:lvl6pPr>
            <a:lvl7pPr marL="3020071" indent="0">
              <a:buNone/>
              <a:defRPr sz="1800" b="1"/>
            </a:lvl7pPr>
            <a:lvl8pPr marL="3523409" indent="0">
              <a:buNone/>
              <a:defRPr sz="1800" b="1"/>
            </a:lvl8pPr>
            <a:lvl9pPr marL="4026759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64C851-D12B-41E4-80D2-578DDD95CA05}" type="datetime1">
              <a:rPr lang="en-US" altLang="zh-CN" smtClean="0"/>
              <a:pPr/>
              <a:t>2/7/2020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4C2772-5865-454B-BD66-C7D4F48A7871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34E39C-9944-4E41-A678-844A57172153}" type="datetime1">
              <a:rPr lang="en-US" altLang="zh-CN" smtClean="0"/>
              <a:pPr/>
              <a:t>2/7/2020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C52919-2137-4F62-B20B-69910F4C3D1E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F8B59F-A1F0-4304-BAFE-5297E7E59A52}" type="datetime1">
              <a:rPr lang="en-US" altLang="zh-CN" smtClean="0"/>
              <a:pPr/>
              <a:t>2/7/2020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BF81D9-3E9F-4BED-A16A-2F045966CAD5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01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344" indent="0">
              <a:buNone/>
              <a:defRPr sz="1300"/>
            </a:lvl2pPr>
            <a:lvl3pPr marL="1006691" indent="0">
              <a:buNone/>
              <a:defRPr sz="1100"/>
            </a:lvl3pPr>
            <a:lvl4pPr marL="1510036" indent="0">
              <a:buNone/>
              <a:defRPr sz="1000"/>
            </a:lvl4pPr>
            <a:lvl5pPr marL="2013380" indent="0">
              <a:buNone/>
              <a:defRPr sz="1000"/>
            </a:lvl5pPr>
            <a:lvl6pPr marL="2516726" indent="0">
              <a:buNone/>
              <a:defRPr sz="1000"/>
            </a:lvl6pPr>
            <a:lvl7pPr marL="3020071" indent="0">
              <a:buNone/>
              <a:defRPr sz="1000"/>
            </a:lvl7pPr>
            <a:lvl8pPr marL="3523409" indent="0">
              <a:buNone/>
              <a:defRPr sz="1000"/>
            </a:lvl8pPr>
            <a:lvl9pPr marL="40267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2E1429-80DF-4B3E-9F80-1AD5AB834D03}" type="datetime1">
              <a:rPr lang="en-US" altLang="zh-CN" smtClean="0"/>
              <a:pPr/>
              <a:t>2/7/2020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457B28-65B5-46B3-9C82-CE93A866CBC7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344" indent="0">
              <a:buNone/>
              <a:defRPr sz="3100"/>
            </a:lvl2pPr>
            <a:lvl3pPr marL="1006691" indent="0">
              <a:buNone/>
              <a:defRPr sz="2600"/>
            </a:lvl3pPr>
            <a:lvl4pPr marL="1510036" indent="0">
              <a:buNone/>
              <a:defRPr sz="2200"/>
            </a:lvl4pPr>
            <a:lvl5pPr marL="2013380" indent="0">
              <a:buNone/>
              <a:defRPr sz="2200"/>
            </a:lvl5pPr>
            <a:lvl6pPr marL="2516726" indent="0">
              <a:buNone/>
              <a:defRPr sz="2200"/>
            </a:lvl6pPr>
            <a:lvl7pPr marL="3020071" indent="0">
              <a:buNone/>
              <a:defRPr sz="2200"/>
            </a:lvl7pPr>
            <a:lvl8pPr marL="3523409" indent="0">
              <a:buNone/>
              <a:defRPr sz="2200"/>
            </a:lvl8pPr>
            <a:lvl9pPr marL="4026759" indent="0">
              <a:buNone/>
              <a:defRPr sz="22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344" indent="0">
              <a:buNone/>
              <a:defRPr sz="1300"/>
            </a:lvl2pPr>
            <a:lvl3pPr marL="1006691" indent="0">
              <a:buNone/>
              <a:defRPr sz="1100"/>
            </a:lvl3pPr>
            <a:lvl4pPr marL="1510036" indent="0">
              <a:buNone/>
              <a:defRPr sz="1000"/>
            </a:lvl4pPr>
            <a:lvl5pPr marL="2013380" indent="0">
              <a:buNone/>
              <a:defRPr sz="1000"/>
            </a:lvl5pPr>
            <a:lvl6pPr marL="2516726" indent="0">
              <a:buNone/>
              <a:defRPr sz="1000"/>
            </a:lvl6pPr>
            <a:lvl7pPr marL="3020071" indent="0">
              <a:buNone/>
              <a:defRPr sz="1000"/>
            </a:lvl7pPr>
            <a:lvl8pPr marL="3523409" indent="0">
              <a:buNone/>
              <a:defRPr sz="1000"/>
            </a:lvl8pPr>
            <a:lvl9pPr marL="40267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5CE11A-045D-4485-840A-778EC0E15AFB}" type="datetime1">
              <a:rPr lang="en-US" altLang="zh-CN" smtClean="0"/>
              <a:pPr/>
              <a:t>2/7/2020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619099-6250-44E3-94A3-9743E4CAB862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93B5DD-C32E-48F5-9711-B209B1BDA9BE}" type="datetime1">
              <a:rPr lang="en-US" altLang="zh-CN" smtClean="0"/>
              <a:pPr/>
              <a:t>2/7/2020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4A9013-4ECA-45AC-939C-097DF884C70F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4" y="617729"/>
            <a:ext cx="2268141" cy="61352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617729"/>
            <a:ext cx="6636411" cy="61352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980A87-8C8A-4588-8FF1-6DDCE0E77671}" type="datetime1">
              <a:rPr lang="en-US" altLang="zh-CN" smtClean="0"/>
              <a:pPr/>
              <a:t>2/7/2020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E516EF-87B3-4771-B938-D3A78522AF9C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291" indent="0" algn="ctr">
              <a:buNone/>
              <a:defRPr/>
            </a:lvl2pPr>
            <a:lvl3pPr marL="1006586" indent="0" algn="ctr">
              <a:buNone/>
              <a:defRPr/>
            </a:lvl3pPr>
            <a:lvl4pPr marL="1509880" indent="0" algn="ctr">
              <a:buNone/>
              <a:defRPr/>
            </a:lvl4pPr>
            <a:lvl5pPr marL="2013171" indent="0" algn="ctr">
              <a:buNone/>
              <a:defRPr/>
            </a:lvl5pPr>
            <a:lvl6pPr marL="2516465" indent="0" algn="ctr">
              <a:buNone/>
              <a:defRPr/>
            </a:lvl6pPr>
            <a:lvl7pPr marL="3019757" indent="0" algn="ctr">
              <a:buNone/>
              <a:defRPr/>
            </a:lvl7pPr>
            <a:lvl8pPr marL="3523043" indent="0" algn="ctr">
              <a:buNone/>
              <a:defRPr/>
            </a:lvl8pPr>
            <a:lvl9pPr marL="402634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307DE4-9B9E-429D-B48A-06DA163B4264}" type="datetime1">
              <a:rPr lang="en-US" altLang="zh-CN" smtClean="0"/>
              <a:pPr/>
              <a:t>2/7/2020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40FB89-7AF6-4369-947A-FD83F98244AB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91167CA-C44B-4C26-A5E5-54ECFC2D9ED2}" type="datetime1">
              <a:rPr lang="en-US" altLang="zh-CN" smtClean="0"/>
              <a:pPr/>
              <a:t>2/7/2020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F60714-C9D2-4FDB-ACFD-663583E24446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06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291" indent="0">
              <a:buNone/>
              <a:defRPr sz="2000"/>
            </a:lvl2pPr>
            <a:lvl3pPr marL="1006586" indent="0">
              <a:buNone/>
              <a:defRPr sz="1800"/>
            </a:lvl3pPr>
            <a:lvl4pPr marL="1509880" indent="0">
              <a:buNone/>
              <a:defRPr sz="1500"/>
            </a:lvl4pPr>
            <a:lvl5pPr marL="2013171" indent="0">
              <a:buNone/>
              <a:defRPr sz="1500"/>
            </a:lvl5pPr>
            <a:lvl6pPr marL="2516465" indent="0">
              <a:buNone/>
              <a:defRPr sz="1500"/>
            </a:lvl6pPr>
            <a:lvl7pPr marL="3019757" indent="0">
              <a:buNone/>
              <a:defRPr sz="1500"/>
            </a:lvl7pPr>
            <a:lvl8pPr marL="3523043" indent="0">
              <a:buNone/>
              <a:defRPr sz="1500"/>
            </a:lvl8pPr>
            <a:lvl9pPr marL="4026341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FB3D85-90DC-4AE9-9DE3-6C269D53396E}" type="datetime1">
              <a:rPr lang="en-US" altLang="zh-CN" smtClean="0"/>
              <a:pPr/>
              <a:t>2/7/2020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AF4131-2EA2-4E4F-A22F-AEC90D58A458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7AEB1-F4FE-498D-8B33-77DA76C03495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8F402-BA80-4D14-A5B7-41844607817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70613A-6581-488F-9D1F-59F86653B327}" type="datetime1">
              <a:rPr lang="en-US" altLang="zh-CN" smtClean="0"/>
              <a:pPr/>
              <a:t>2/7/2020</a:t>
            </a:fld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329E6E-86BD-4A31-BA2D-CD43F9C0D2AD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291" indent="0">
              <a:buNone/>
              <a:defRPr sz="2200" b="1"/>
            </a:lvl2pPr>
            <a:lvl3pPr marL="1006586" indent="0">
              <a:buNone/>
              <a:defRPr sz="2000" b="1"/>
            </a:lvl3pPr>
            <a:lvl4pPr marL="1509880" indent="0">
              <a:buNone/>
              <a:defRPr sz="1800" b="1"/>
            </a:lvl4pPr>
            <a:lvl5pPr marL="2013171" indent="0">
              <a:buNone/>
              <a:defRPr sz="1800" b="1"/>
            </a:lvl5pPr>
            <a:lvl6pPr marL="2516465" indent="0">
              <a:buNone/>
              <a:defRPr sz="1800" b="1"/>
            </a:lvl6pPr>
            <a:lvl7pPr marL="3019757" indent="0">
              <a:buNone/>
              <a:defRPr sz="1800" b="1"/>
            </a:lvl7pPr>
            <a:lvl8pPr marL="3523043" indent="0">
              <a:buNone/>
              <a:defRPr sz="1800" b="1"/>
            </a:lvl8pPr>
            <a:lvl9pPr marL="4026341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291" indent="0">
              <a:buNone/>
              <a:defRPr sz="2200" b="1"/>
            </a:lvl2pPr>
            <a:lvl3pPr marL="1006586" indent="0">
              <a:buNone/>
              <a:defRPr sz="2000" b="1"/>
            </a:lvl3pPr>
            <a:lvl4pPr marL="1509880" indent="0">
              <a:buNone/>
              <a:defRPr sz="1800" b="1"/>
            </a:lvl4pPr>
            <a:lvl5pPr marL="2013171" indent="0">
              <a:buNone/>
              <a:defRPr sz="1800" b="1"/>
            </a:lvl5pPr>
            <a:lvl6pPr marL="2516465" indent="0">
              <a:buNone/>
              <a:defRPr sz="1800" b="1"/>
            </a:lvl6pPr>
            <a:lvl7pPr marL="3019757" indent="0">
              <a:buNone/>
              <a:defRPr sz="1800" b="1"/>
            </a:lvl7pPr>
            <a:lvl8pPr marL="3523043" indent="0">
              <a:buNone/>
              <a:defRPr sz="1800" b="1"/>
            </a:lvl8pPr>
            <a:lvl9pPr marL="4026341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9742766-4D99-4158-BA98-81BF44F2A8AB}" type="datetime1">
              <a:rPr lang="en-US" altLang="zh-CN" smtClean="0"/>
              <a:pPr/>
              <a:t>2/7/2020</a:t>
            </a:fld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AA814-EB11-4E93-9CCA-38E33D8F481F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9ADEAF-FF26-491F-9984-32BD663CED9E}" type="datetime1">
              <a:rPr lang="en-US" altLang="zh-CN" smtClean="0"/>
              <a:pPr/>
              <a:t>2/7/2020</a:t>
            </a:fld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34CAD-890D-41B1-988F-3B2DEB88CEAC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6FE8D4-A358-427A-81B8-14B0CC5E051B}" type="datetime1">
              <a:rPr lang="en-US" altLang="zh-CN" smtClean="0"/>
              <a:pPr/>
              <a:t>2/7/2020</a:t>
            </a:fld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B729D8-415C-4012-AB0F-A19FB5D023B3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02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291" indent="0">
              <a:buNone/>
              <a:defRPr sz="1300"/>
            </a:lvl2pPr>
            <a:lvl3pPr marL="1006586" indent="0">
              <a:buNone/>
              <a:defRPr sz="1100"/>
            </a:lvl3pPr>
            <a:lvl4pPr marL="1509880" indent="0">
              <a:buNone/>
              <a:defRPr sz="1000"/>
            </a:lvl4pPr>
            <a:lvl5pPr marL="2013171" indent="0">
              <a:buNone/>
              <a:defRPr sz="1000"/>
            </a:lvl5pPr>
            <a:lvl6pPr marL="2516465" indent="0">
              <a:buNone/>
              <a:defRPr sz="1000"/>
            </a:lvl6pPr>
            <a:lvl7pPr marL="3019757" indent="0">
              <a:buNone/>
              <a:defRPr sz="1000"/>
            </a:lvl7pPr>
            <a:lvl8pPr marL="3523043" indent="0">
              <a:buNone/>
              <a:defRPr sz="1000"/>
            </a:lvl8pPr>
            <a:lvl9pPr marL="402634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F70280-445A-4F3D-92C4-5A7D840A4B67}" type="datetime1">
              <a:rPr lang="en-US" altLang="zh-CN" smtClean="0"/>
              <a:pPr/>
              <a:t>2/7/2020</a:t>
            </a:fld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83821-C766-431B-8E8B-DA07D2EAD2A0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291" indent="0">
              <a:buNone/>
              <a:defRPr sz="3100"/>
            </a:lvl2pPr>
            <a:lvl3pPr marL="1006586" indent="0">
              <a:buNone/>
              <a:defRPr sz="2600"/>
            </a:lvl3pPr>
            <a:lvl4pPr marL="1509880" indent="0">
              <a:buNone/>
              <a:defRPr sz="2200"/>
            </a:lvl4pPr>
            <a:lvl5pPr marL="2013171" indent="0">
              <a:buNone/>
              <a:defRPr sz="2200"/>
            </a:lvl5pPr>
            <a:lvl6pPr marL="2516465" indent="0">
              <a:buNone/>
              <a:defRPr sz="2200"/>
            </a:lvl6pPr>
            <a:lvl7pPr marL="3019757" indent="0">
              <a:buNone/>
              <a:defRPr sz="2200"/>
            </a:lvl7pPr>
            <a:lvl8pPr marL="3523043" indent="0">
              <a:buNone/>
              <a:defRPr sz="2200"/>
            </a:lvl8pPr>
            <a:lvl9pPr marL="4026341" indent="0">
              <a:buNone/>
              <a:defRPr sz="22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291" indent="0">
              <a:buNone/>
              <a:defRPr sz="1300"/>
            </a:lvl2pPr>
            <a:lvl3pPr marL="1006586" indent="0">
              <a:buNone/>
              <a:defRPr sz="1100"/>
            </a:lvl3pPr>
            <a:lvl4pPr marL="1509880" indent="0">
              <a:buNone/>
              <a:defRPr sz="1000"/>
            </a:lvl4pPr>
            <a:lvl5pPr marL="2013171" indent="0">
              <a:buNone/>
              <a:defRPr sz="1000"/>
            </a:lvl5pPr>
            <a:lvl6pPr marL="2516465" indent="0">
              <a:buNone/>
              <a:defRPr sz="1000"/>
            </a:lvl6pPr>
            <a:lvl7pPr marL="3019757" indent="0">
              <a:buNone/>
              <a:defRPr sz="1000"/>
            </a:lvl7pPr>
            <a:lvl8pPr marL="3523043" indent="0">
              <a:buNone/>
              <a:defRPr sz="1000"/>
            </a:lvl8pPr>
            <a:lvl9pPr marL="402634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B30DA2-9E46-4502-8191-6C92116AB48B}" type="datetime1">
              <a:rPr lang="en-US" altLang="zh-CN" smtClean="0"/>
              <a:pPr/>
              <a:t>2/7/2020</a:t>
            </a:fld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1CAAD4-660A-4CB5-93AC-A5B4FEBD1866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E8EA8A-C3E3-47A2-ADC1-6516E983701A}" type="datetime1">
              <a:rPr lang="en-US" altLang="zh-CN" smtClean="0"/>
              <a:pPr/>
              <a:t>2/7/2020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2A23D8-84BF-4956-AEB2-7D2DAE959A6F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4" y="302752"/>
            <a:ext cx="2268141" cy="64502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302752"/>
            <a:ext cx="6636411" cy="64502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BADD84-2941-4314-832D-1138D3AA3070}" type="datetime1">
              <a:rPr lang="en-US" altLang="zh-CN" smtClean="0"/>
              <a:pPr/>
              <a:t>2/7/2020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BBAEC8-FF94-438E-9E97-08A1F27C6A27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2844" y="3645747"/>
            <a:ext cx="7846197" cy="162043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2844" y="5266177"/>
            <a:ext cx="7846197" cy="949556"/>
          </a:xfrm>
        </p:spPr>
        <p:txBody>
          <a:bodyPr anchor="t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5036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0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4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8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16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5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288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052E96-9922-4ECA-9A6F-5B64EAAB302C}" type="datetime1">
              <a:rPr lang="en-US" altLang="en-US" smtClean="0"/>
              <a:pPr>
                <a:defRPr/>
              </a:pPr>
              <a:t>2/7/2020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35D12F-3958-4936-842F-470AFEB79D4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769833" indent="-251804">
              <a:buClr>
                <a:schemeClr val="tx2"/>
              </a:buClr>
              <a:buSzPct val="101000"/>
              <a:buFont typeface="Courier New" pitchFamily="49" charset="0"/>
              <a:buChar char="o"/>
              <a:defRPr sz="1300"/>
            </a:lvl6pPr>
            <a:lvl7pPr marL="3273439" indent="-251804">
              <a:buClr>
                <a:schemeClr val="tx2"/>
              </a:buClr>
              <a:buFont typeface="Courier New" pitchFamily="49" charset="0"/>
              <a:buChar char="o"/>
              <a:defRPr sz="1300" baseline="0"/>
            </a:lvl7pPr>
            <a:lvl8pPr marL="3777045" indent="-251804">
              <a:buClr>
                <a:schemeClr val="tx2"/>
              </a:buClr>
              <a:buFont typeface="Courier New" pitchFamily="49" charset="0"/>
              <a:buChar char="o"/>
              <a:defRPr sz="1300" baseline="0"/>
            </a:lvl8pPr>
            <a:lvl9pPr marL="4280650" indent="-251804">
              <a:buClr>
                <a:schemeClr val="tx2"/>
              </a:buClr>
              <a:buFont typeface="Courier New" pitchFamily="49" charset="0"/>
              <a:buChar char="o"/>
              <a:defRPr sz="13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AA7574-AF93-4661-A976-1C41446C6D2C}" type="datetime1">
              <a:rPr lang="en-US" altLang="en-US" smtClean="0"/>
              <a:pPr>
                <a:defRPr/>
              </a:pPr>
              <a:t>2/7/2020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EFEEB8-2FBC-479B-A11E-D3F20AE1B07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0" contrast="-4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-9497"/>
          <a:stretch/>
        </p:blipFill>
        <p:spPr>
          <a:xfrm>
            <a:off x="7764632" y="6486136"/>
            <a:ext cx="1894391" cy="73755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082171" y="1763924"/>
            <a:ext cx="793941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A0E05-FB43-4727-B7E7-3E411B7E323C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A922F-3677-4872-9937-5156838468B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841" y="3647098"/>
            <a:ext cx="7846194" cy="1619080"/>
          </a:xfrm>
        </p:spPr>
        <p:txBody>
          <a:bodyPr anchor="b"/>
          <a:lstStyle>
            <a:lvl1pPr algn="r">
              <a:defRPr sz="35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2841" y="5266178"/>
            <a:ext cx="7846194" cy="948432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5036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21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081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442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80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16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52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288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FF5FC2-C6DB-482A-BB31-54AE0BA7B682}" type="datetime1">
              <a:rPr lang="en-US" altLang="en-US" smtClean="0"/>
              <a:pPr>
                <a:defRPr/>
              </a:pPr>
              <a:t>2/7/2020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FE12B7-8859-4029-B515-C491B86C7B5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0" contrast="-4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-9497"/>
          <a:stretch/>
        </p:blipFill>
        <p:spPr>
          <a:xfrm>
            <a:off x="7764632" y="6486136"/>
            <a:ext cx="1894391" cy="7375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843" y="744861"/>
            <a:ext cx="7852701" cy="10190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2840" y="1994921"/>
            <a:ext cx="3826842" cy="4465809"/>
          </a:xfrm>
        </p:spPr>
        <p:txBody>
          <a:bodyPr>
            <a:normAutofit/>
          </a:bodyPr>
          <a:lstStyle>
            <a:lvl5pPr>
              <a:defRPr/>
            </a:lvl5pPr>
            <a:lvl6pPr marL="2769833" indent="-251804">
              <a:buClr>
                <a:schemeClr val="tx2"/>
              </a:buClr>
              <a:buSzPct val="101000"/>
              <a:buFont typeface="Courier New" pitchFamily="49" charset="0"/>
              <a:buChar char="o"/>
              <a:defRPr sz="1300"/>
            </a:lvl6pPr>
            <a:lvl7pPr marL="3273439" indent="-251804">
              <a:buClr>
                <a:schemeClr val="tx2"/>
              </a:buClr>
              <a:buFont typeface="Courier New" pitchFamily="49" charset="0"/>
              <a:buChar char="o"/>
              <a:defRPr sz="1300" baseline="0"/>
            </a:lvl7pPr>
            <a:lvl8pPr marL="3777045" indent="-251804">
              <a:buClr>
                <a:schemeClr val="tx2"/>
              </a:buClr>
              <a:buFont typeface="Courier New" pitchFamily="49" charset="0"/>
              <a:buChar char="o"/>
              <a:defRPr sz="1300" baseline="0"/>
            </a:lvl8pPr>
            <a:lvl9pPr marL="4280650" indent="-251804">
              <a:buClr>
                <a:schemeClr val="tx2"/>
              </a:buClr>
              <a:buFont typeface="Courier New" pitchFamily="49" charset="0"/>
              <a:buChar char="o"/>
              <a:defRPr sz="13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0944" y="1994913"/>
            <a:ext cx="3824598" cy="4465810"/>
          </a:xfrm>
        </p:spPr>
        <p:txBody>
          <a:bodyPr>
            <a:normAutofit/>
          </a:bodyPr>
          <a:lstStyle>
            <a:lvl5pPr>
              <a:defRPr/>
            </a:lvl5pPr>
            <a:lvl6pPr marL="2769833" indent="-251804">
              <a:buClr>
                <a:schemeClr val="tx2"/>
              </a:buClr>
              <a:buSzPct val="101000"/>
              <a:buFont typeface="Courier New" pitchFamily="49" charset="0"/>
              <a:buChar char="o"/>
              <a:defRPr sz="1300"/>
            </a:lvl6pPr>
            <a:lvl7pPr marL="3273439" indent="-251804">
              <a:buClr>
                <a:schemeClr val="tx2"/>
              </a:buClr>
              <a:buFont typeface="Courier New" pitchFamily="49" charset="0"/>
              <a:buChar char="o"/>
              <a:defRPr sz="1300" baseline="0"/>
            </a:lvl7pPr>
            <a:lvl8pPr marL="3777045" indent="-251804">
              <a:buClr>
                <a:schemeClr val="tx2"/>
              </a:buClr>
              <a:buFont typeface="Courier New" pitchFamily="49" charset="0"/>
              <a:buChar char="o"/>
              <a:defRPr sz="1300" baseline="0"/>
            </a:lvl8pPr>
            <a:lvl9pPr marL="4280650" indent="-251804">
              <a:buClr>
                <a:schemeClr val="tx2"/>
              </a:buClr>
              <a:buFont typeface="Courier New" pitchFamily="49" charset="0"/>
              <a:buChar char="o"/>
              <a:defRPr sz="13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3A3B4C-66B7-4A33-9365-B1717C87CE29}" type="datetime1">
              <a:rPr lang="en-US" altLang="en-US" smtClean="0"/>
              <a:pPr>
                <a:defRPr/>
              </a:pPr>
              <a:t>2/7/2020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8078C1-12BE-4419-B3AE-D4D2F45D07E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0" contrast="-4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-9497"/>
          <a:stretch/>
        </p:blipFill>
        <p:spPr>
          <a:xfrm>
            <a:off x="7764632" y="6486136"/>
            <a:ext cx="1894391" cy="737559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082171" y="1763924"/>
            <a:ext cx="793941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2840" y="1998416"/>
            <a:ext cx="3826842" cy="635222"/>
          </a:xfrm>
        </p:spPr>
        <p:txBody>
          <a:bodyPr anchor="b">
            <a:noAutofit/>
          </a:bodyPr>
          <a:lstStyle>
            <a:lvl1pPr marL="0" indent="0">
              <a:buNone/>
              <a:defRPr sz="2600" b="0"/>
            </a:lvl1pPr>
            <a:lvl2pPr marL="503604" indent="0">
              <a:buNone/>
              <a:defRPr sz="2200" b="1"/>
            </a:lvl2pPr>
            <a:lvl3pPr marL="1007212" indent="0">
              <a:buNone/>
              <a:defRPr sz="2000" b="1"/>
            </a:lvl3pPr>
            <a:lvl4pPr marL="1510819" indent="0">
              <a:buNone/>
              <a:defRPr sz="1800" b="1"/>
            </a:lvl4pPr>
            <a:lvl5pPr marL="2014423" indent="0">
              <a:buNone/>
              <a:defRPr sz="1800" b="1"/>
            </a:lvl5pPr>
            <a:lvl6pPr marL="2518030" indent="0">
              <a:buNone/>
              <a:defRPr sz="1800" b="1"/>
            </a:lvl6pPr>
            <a:lvl7pPr marL="3021636" indent="0">
              <a:buNone/>
              <a:defRPr sz="1800" b="1"/>
            </a:lvl7pPr>
            <a:lvl8pPr marL="3525239" indent="0">
              <a:buNone/>
              <a:defRPr sz="1800" b="1"/>
            </a:lvl8pPr>
            <a:lvl9pPr marL="4028847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2840" y="2633641"/>
            <a:ext cx="3826842" cy="3827084"/>
          </a:xfrm>
        </p:spPr>
        <p:txBody>
          <a:bodyPr>
            <a:normAutofit/>
          </a:bodyPr>
          <a:lstStyle>
            <a:lvl5pPr>
              <a:defRPr/>
            </a:lvl5pPr>
            <a:lvl6pPr marL="2769833" indent="-251804">
              <a:buClr>
                <a:schemeClr val="tx2"/>
              </a:buClr>
              <a:buSzPct val="101000"/>
              <a:buFont typeface="Courier New" pitchFamily="49" charset="0"/>
              <a:buChar char="o"/>
              <a:defRPr sz="1300"/>
            </a:lvl6pPr>
            <a:lvl7pPr marL="3273439" indent="-251804">
              <a:buClr>
                <a:schemeClr val="tx2"/>
              </a:buClr>
              <a:buFont typeface="Courier New" pitchFamily="49" charset="0"/>
              <a:buChar char="o"/>
              <a:defRPr sz="1300" baseline="0"/>
            </a:lvl7pPr>
            <a:lvl8pPr marL="3777045" indent="-251804">
              <a:buClr>
                <a:schemeClr val="tx2"/>
              </a:buClr>
              <a:buFont typeface="Courier New" pitchFamily="49" charset="0"/>
              <a:buChar char="o"/>
              <a:defRPr sz="1300" baseline="0"/>
            </a:lvl8pPr>
            <a:lvl9pPr marL="4280650" indent="-251804">
              <a:buClr>
                <a:schemeClr val="tx2"/>
              </a:buClr>
              <a:buFont typeface="Courier New" pitchFamily="49" charset="0"/>
              <a:buChar char="o"/>
              <a:defRPr sz="13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0946" y="1998416"/>
            <a:ext cx="3826840" cy="635222"/>
          </a:xfrm>
        </p:spPr>
        <p:txBody>
          <a:bodyPr anchor="b">
            <a:noAutofit/>
          </a:bodyPr>
          <a:lstStyle>
            <a:lvl1pPr marL="0" indent="0">
              <a:buNone/>
              <a:defRPr sz="2600" b="0"/>
            </a:lvl1pPr>
            <a:lvl2pPr marL="503604" indent="0">
              <a:buNone/>
              <a:defRPr sz="2200" b="1"/>
            </a:lvl2pPr>
            <a:lvl3pPr marL="1007212" indent="0">
              <a:buNone/>
              <a:defRPr sz="2000" b="1"/>
            </a:lvl3pPr>
            <a:lvl4pPr marL="1510819" indent="0">
              <a:buNone/>
              <a:defRPr sz="1800" b="1"/>
            </a:lvl4pPr>
            <a:lvl5pPr marL="2014423" indent="0">
              <a:buNone/>
              <a:defRPr sz="1800" b="1"/>
            </a:lvl5pPr>
            <a:lvl6pPr marL="2518030" indent="0">
              <a:buNone/>
              <a:defRPr sz="1800" b="1"/>
            </a:lvl6pPr>
            <a:lvl7pPr marL="3021636" indent="0">
              <a:buNone/>
              <a:defRPr sz="1800" b="1"/>
            </a:lvl7pPr>
            <a:lvl8pPr marL="3525239" indent="0">
              <a:buNone/>
              <a:defRPr sz="1800" b="1"/>
            </a:lvl8pPr>
            <a:lvl9pPr marL="4028847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0946" y="2633641"/>
            <a:ext cx="3826840" cy="3827084"/>
          </a:xfrm>
        </p:spPr>
        <p:txBody>
          <a:bodyPr>
            <a:normAutofit/>
          </a:bodyPr>
          <a:lstStyle>
            <a:lvl5pPr>
              <a:defRPr/>
            </a:lvl5pPr>
            <a:lvl6pPr marL="2769833" indent="-251804">
              <a:buClr>
                <a:schemeClr val="tx2"/>
              </a:buClr>
              <a:buSzPct val="101000"/>
              <a:buFont typeface="Courier New" pitchFamily="49" charset="0"/>
              <a:buChar char="o"/>
              <a:defRPr sz="1300"/>
            </a:lvl6pPr>
            <a:lvl7pPr marL="3273439" indent="-251804">
              <a:buClr>
                <a:schemeClr val="tx2"/>
              </a:buClr>
              <a:buFont typeface="Courier New" pitchFamily="49" charset="0"/>
              <a:buChar char="o"/>
              <a:defRPr sz="1300" baseline="0"/>
            </a:lvl7pPr>
            <a:lvl8pPr marL="3777045" indent="-251804">
              <a:buClr>
                <a:schemeClr val="tx2"/>
              </a:buClr>
              <a:buFont typeface="Courier New" pitchFamily="49" charset="0"/>
              <a:buChar char="o"/>
              <a:defRPr sz="1300" baseline="0"/>
            </a:lvl8pPr>
            <a:lvl9pPr marL="4280650" indent="-251804">
              <a:buClr>
                <a:schemeClr val="tx2"/>
              </a:buClr>
              <a:buFont typeface="Courier New" pitchFamily="49" charset="0"/>
              <a:buChar char="o"/>
              <a:defRPr sz="13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3F171C-07FD-4883-9522-609468C915AE}" type="datetime1">
              <a:rPr lang="en-US" altLang="en-US" smtClean="0"/>
              <a:pPr>
                <a:defRPr/>
              </a:pPr>
              <a:t>2/7/2020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099F2-4929-4EDD-8582-5DB5E139E3C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0" contrast="-4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-9497"/>
          <a:stretch/>
        </p:blipFill>
        <p:spPr>
          <a:xfrm>
            <a:off x="7764632" y="6486136"/>
            <a:ext cx="1894391" cy="737559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082171" y="1763924"/>
            <a:ext cx="793941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804280-D746-4618-A8B2-91FF7A33FA7A}" type="datetime1">
              <a:rPr lang="en-US" altLang="en-US" smtClean="0"/>
              <a:pPr>
                <a:defRPr/>
              </a:pPr>
              <a:t>2/7/2020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A0B02F-632C-49A4-9E09-4599FC5E847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0" contrast="-4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-9497"/>
          <a:stretch/>
        </p:blipFill>
        <p:spPr>
          <a:xfrm>
            <a:off x="7764632" y="6486136"/>
            <a:ext cx="1894391" cy="73755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082171" y="1763924"/>
            <a:ext cx="793941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A38953-F55B-46DE-8202-358EE358F3FA}" type="datetime1">
              <a:rPr lang="en-US" altLang="en-US" smtClean="0"/>
              <a:pPr>
                <a:defRPr/>
              </a:pPr>
              <a:t>2/7/2020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558084-A549-4D92-A170-E315F493A5F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0" contrast="-4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-9497"/>
          <a:stretch/>
        </p:blipFill>
        <p:spPr>
          <a:xfrm>
            <a:off x="7764632" y="6486136"/>
            <a:ext cx="1894391" cy="7375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840" y="491730"/>
            <a:ext cx="2933182" cy="1307192"/>
          </a:xfrm>
        </p:spPr>
        <p:txBody>
          <a:bodyPr anchor="b"/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7284" y="491731"/>
            <a:ext cx="4718258" cy="5968994"/>
          </a:xfrm>
        </p:spPr>
        <p:txBody>
          <a:bodyPr>
            <a:normAutofit/>
          </a:bodyPr>
          <a:lstStyle>
            <a:lvl5pPr>
              <a:defRPr/>
            </a:lvl5pPr>
            <a:lvl6pPr marL="2769833" indent="-251804">
              <a:buClr>
                <a:schemeClr val="tx2"/>
              </a:buClr>
              <a:buSzPct val="101000"/>
              <a:buFont typeface="Courier New" pitchFamily="49" charset="0"/>
              <a:buChar char="o"/>
              <a:defRPr sz="1300"/>
            </a:lvl6pPr>
            <a:lvl7pPr marL="3273439" indent="-251804">
              <a:buClr>
                <a:schemeClr val="tx2"/>
              </a:buClr>
              <a:buFont typeface="Courier New" pitchFamily="49" charset="0"/>
              <a:buChar char="o"/>
              <a:defRPr sz="1300" baseline="0"/>
            </a:lvl7pPr>
            <a:lvl8pPr marL="3777045" indent="-251804">
              <a:buClr>
                <a:schemeClr val="tx2"/>
              </a:buClr>
              <a:buFont typeface="Courier New" pitchFamily="49" charset="0"/>
              <a:buChar char="o"/>
              <a:defRPr sz="1300" baseline="0"/>
            </a:lvl8pPr>
            <a:lvl9pPr marL="4280650" indent="-251804">
              <a:buClr>
                <a:schemeClr val="tx2"/>
              </a:buClr>
              <a:buFont typeface="Courier New" pitchFamily="49" charset="0"/>
              <a:buChar char="o"/>
              <a:defRPr sz="13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840" y="1798922"/>
            <a:ext cx="2933182" cy="4661798"/>
          </a:xfrm>
        </p:spPr>
        <p:txBody>
          <a:bodyPr anchor="t">
            <a:normAutofit/>
          </a:bodyPr>
          <a:lstStyle>
            <a:lvl1pPr marL="0" indent="0">
              <a:buNone/>
              <a:defRPr sz="1300"/>
            </a:lvl1pPr>
            <a:lvl2pPr marL="503604" indent="0">
              <a:buNone/>
              <a:defRPr sz="1300"/>
            </a:lvl2pPr>
            <a:lvl3pPr marL="1007212" indent="0">
              <a:buNone/>
              <a:defRPr sz="1100"/>
            </a:lvl3pPr>
            <a:lvl4pPr marL="1510819" indent="0">
              <a:buNone/>
              <a:defRPr sz="1000"/>
            </a:lvl4pPr>
            <a:lvl5pPr marL="2014423" indent="0">
              <a:buNone/>
              <a:defRPr sz="1000"/>
            </a:lvl5pPr>
            <a:lvl6pPr marL="2518030" indent="0">
              <a:buNone/>
              <a:defRPr sz="1000"/>
            </a:lvl6pPr>
            <a:lvl7pPr marL="3021636" indent="0">
              <a:buNone/>
              <a:defRPr sz="1000"/>
            </a:lvl7pPr>
            <a:lvl8pPr marL="3525239" indent="0">
              <a:buNone/>
              <a:defRPr sz="1000"/>
            </a:lvl8pPr>
            <a:lvl9pPr marL="4028847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8F0E9-A605-4342-8A28-DFB2FA2BAAAF}" type="datetime1">
              <a:rPr lang="en-US" altLang="en-US" smtClean="0"/>
              <a:pPr>
                <a:defRPr/>
              </a:pPr>
              <a:t>2/7/2020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CCFDAA-00D5-41A5-8701-18D1BB36305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0" contrast="-4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-9497"/>
          <a:stretch/>
        </p:blipFill>
        <p:spPr>
          <a:xfrm>
            <a:off x="7764632" y="6486136"/>
            <a:ext cx="1894391" cy="7375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841" y="1528975"/>
            <a:ext cx="3635764" cy="1227156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842" y="2756132"/>
            <a:ext cx="3635765" cy="2789077"/>
          </a:xfrm>
        </p:spPr>
        <p:txBody>
          <a:bodyPr anchor="t">
            <a:normAutofit/>
          </a:bodyPr>
          <a:lstStyle>
            <a:lvl1pPr marL="0" indent="0">
              <a:buNone/>
              <a:defRPr sz="1300"/>
            </a:lvl1pPr>
            <a:lvl2pPr marL="503604" indent="0">
              <a:buNone/>
              <a:defRPr sz="1300"/>
            </a:lvl2pPr>
            <a:lvl3pPr marL="1007212" indent="0">
              <a:buNone/>
              <a:defRPr sz="1100"/>
            </a:lvl3pPr>
            <a:lvl4pPr marL="1510819" indent="0">
              <a:buNone/>
              <a:defRPr sz="1000"/>
            </a:lvl4pPr>
            <a:lvl5pPr marL="2014423" indent="0">
              <a:buNone/>
              <a:defRPr sz="1000"/>
            </a:lvl5pPr>
            <a:lvl6pPr marL="2518030" indent="0">
              <a:buNone/>
              <a:defRPr sz="1000"/>
            </a:lvl6pPr>
            <a:lvl7pPr marL="3021636" indent="0">
              <a:buNone/>
              <a:defRPr sz="1000"/>
            </a:lvl7pPr>
            <a:lvl8pPr marL="3525239" indent="0">
              <a:buNone/>
              <a:defRPr sz="1000"/>
            </a:lvl8pPr>
            <a:lvl9pPr marL="4028847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02CA1-3AE8-48FD-9CE2-3922FBEC6A24}" type="datetime1">
              <a:rPr lang="en-US" altLang="en-US" smtClean="0"/>
              <a:pPr>
                <a:defRPr/>
              </a:pPr>
              <a:t>2/7/2020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EB716D-585A-4B37-854B-DAD9F216958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3" name="Group 15"/>
          <p:cNvGrpSpPr/>
          <p:nvPr/>
        </p:nvGrpSpPr>
        <p:grpSpPr>
          <a:xfrm>
            <a:off x="4978746" y="1096130"/>
            <a:ext cx="2036341" cy="1687026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5152972" y="1765370"/>
            <a:ext cx="3780234" cy="3779838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0" contrast="-4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-9497"/>
          <a:stretch/>
        </p:blipFill>
        <p:spPr>
          <a:xfrm>
            <a:off x="7764632" y="6486136"/>
            <a:ext cx="1894391" cy="7375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2843" y="1992289"/>
            <a:ext cx="7852701" cy="446595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16D4E8-8684-4E57-A302-FB0182839C4D}" type="datetime1">
              <a:rPr lang="en-US" altLang="en-US" smtClean="0"/>
              <a:pPr>
                <a:defRPr/>
              </a:pPr>
              <a:t>2/7/2020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767A00-02BA-4452-8135-6CC8E4D1A91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0" contrast="-4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-9497"/>
          <a:stretch/>
        </p:blipFill>
        <p:spPr>
          <a:xfrm>
            <a:off x="7764632" y="6486136"/>
            <a:ext cx="1894391" cy="73755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082171" y="1763924"/>
            <a:ext cx="793941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41704" y="744859"/>
            <a:ext cx="1623838" cy="571586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2840" y="744868"/>
            <a:ext cx="6027602" cy="5715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AA0991-A344-4676-9CFC-1DC68F90F636}" type="datetime1">
              <a:rPr lang="en-US" altLang="en-US" smtClean="0"/>
              <a:pPr>
                <a:defRPr/>
              </a:pPr>
              <a:t>2/7/2020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957BBE-3B9E-4BC6-8DF1-BF099FDAEBD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0" contrast="-4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-9497"/>
          <a:stretch/>
        </p:blipFill>
        <p:spPr>
          <a:xfrm>
            <a:off x="7764632" y="6486136"/>
            <a:ext cx="1894391" cy="7375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04031" y="302737"/>
            <a:ext cx="9072563" cy="641697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EE276-436A-4404-9F0D-A600EC8EC3E3}" type="datetime1">
              <a:rPr lang="en-US" altLang="en-US" smtClean="0"/>
              <a:pPr>
                <a:defRPr/>
              </a:pPr>
              <a:t>2/7/2020</a:t>
            </a:fld>
            <a:endParaRPr lang="en-US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952D7-B0D2-46B0-82A6-13A9F8484C3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0" contrast="-4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-9497"/>
          <a:stretch/>
        </p:blipFill>
        <p:spPr>
          <a:xfrm>
            <a:off x="7764632" y="6486136"/>
            <a:ext cx="1894391" cy="7375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10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2925" indent="0">
              <a:buNone/>
              <a:defRPr sz="1300"/>
            </a:lvl2pPr>
            <a:lvl3pPr marL="1005855" indent="0">
              <a:buNone/>
              <a:defRPr sz="1100"/>
            </a:lvl3pPr>
            <a:lvl4pPr marL="1508784" indent="0">
              <a:buNone/>
              <a:defRPr sz="1000"/>
            </a:lvl4pPr>
            <a:lvl5pPr marL="2011711" indent="0">
              <a:buNone/>
              <a:defRPr sz="1000"/>
            </a:lvl5pPr>
            <a:lvl6pPr marL="2514641" indent="0">
              <a:buNone/>
              <a:defRPr sz="1000"/>
            </a:lvl6pPr>
            <a:lvl7pPr marL="3017566" indent="0">
              <a:buNone/>
              <a:defRPr sz="1000"/>
            </a:lvl7pPr>
            <a:lvl8pPr marL="3520486" indent="0">
              <a:buNone/>
              <a:defRPr sz="1000"/>
            </a:lvl8pPr>
            <a:lvl9pPr marL="402342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64007-0608-477C-B6A7-FAD414B97554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16763-0DE0-47C4-8C7B-AE7BCEAB2BB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newtek\_backgrounds_1.02\Greg\Microscope\lens_anim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28479" y="5207776"/>
            <a:ext cx="2352146" cy="2351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024187" y="1931917"/>
            <a:ext cx="6804422" cy="125994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024187" y="3947830"/>
            <a:ext cx="6804422" cy="1595931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DADBA-7ADF-405F-A09E-F868B9D48CEE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EFAED-C2B0-401E-A1AF-60BD8A86993A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799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657" indent="0">
              <a:buNone/>
              <a:defRPr sz="2000"/>
            </a:lvl2pPr>
            <a:lvl3pPr marL="1007317" indent="0">
              <a:buNone/>
              <a:defRPr sz="1800"/>
            </a:lvl3pPr>
            <a:lvl4pPr marL="1510976" indent="0">
              <a:buNone/>
              <a:defRPr sz="1500"/>
            </a:lvl4pPr>
            <a:lvl5pPr marL="2014632" indent="0">
              <a:buNone/>
              <a:defRPr sz="1500"/>
            </a:lvl5pPr>
            <a:lvl6pPr marL="2518291" indent="0">
              <a:buNone/>
              <a:defRPr sz="1500"/>
            </a:lvl6pPr>
            <a:lvl7pPr marL="3021949" indent="0">
              <a:buNone/>
              <a:defRPr sz="1500"/>
            </a:lvl7pPr>
            <a:lvl8pPr marL="3525605" indent="0">
              <a:buNone/>
              <a:defRPr sz="1500"/>
            </a:lvl8pPr>
            <a:lvl9pPr marL="4029265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39501-ABEC-4F23-877B-4AF23884AC42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16125" y="2183906"/>
            <a:ext cx="3570221" cy="4535805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54358" y="2183906"/>
            <a:ext cx="3570221" cy="4535805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83BFA-0CB7-40F8-B81B-9891022533AF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657" indent="0">
              <a:buNone/>
              <a:defRPr sz="2200" b="1"/>
            </a:lvl2pPr>
            <a:lvl3pPr marL="1007317" indent="0">
              <a:buNone/>
              <a:defRPr sz="2000" b="1"/>
            </a:lvl3pPr>
            <a:lvl4pPr marL="1510976" indent="0">
              <a:buNone/>
              <a:defRPr sz="1800" b="1"/>
            </a:lvl4pPr>
            <a:lvl5pPr marL="2014632" indent="0">
              <a:buNone/>
              <a:defRPr sz="1800" b="1"/>
            </a:lvl5pPr>
            <a:lvl6pPr marL="2518291" indent="0">
              <a:buNone/>
              <a:defRPr sz="1800" b="1"/>
            </a:lvl6pPr>
            <a:lvl7pPr marL="3021949" indent="0">
              <a:buNone/>
              <a:defRPr sz="1800" b="1"/>
            </a:lvl7pPr>
            <a:lvl8pPr marL="3525605" indent="0">
              <a:buNone/>
              <a:defRPr sz="1800" b="1"/>
            </a:lvl8pPr>
            <a:lvl9pPr marL="4029265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657" indent="0">
              <a:buNone/>
              <a:defRPr sz="2200" b="1"/>
            </a:lvl2pPr>
            <a:lvl3pPr marL="1007317" indent="0">
              <a:buNone/>
              <a:defRPr sz="2000" b="1"/>
            </a:lvl3pPr>
            <a:lvl4pPr marL="1510976" indent="0">
              <a:buNone/>
              <a:defRPr sz="1800" b="1"/>
            </a:lvl4pPr>
            <a:lvl5pPr marL="2014632" indent="0">
              <a:buNone/>
              <a:defRPr sz="1800" b="1"/>
            </a:lvl5pPr>
            <a:lvl6pPr marL="2518291" indent="0">
              <a:buNone/>
              <a:defRPr sz="1800" b="1"/>
            </a:lvl6pPr>
            <a:lvl7pPr marL="3021949" indent="0">
              <a:buNone/>
              <a:defRPr sz="1800" b="1"/>
            </a:lvl7pPr>
            <a:lvl8pPr marL="3525605" indent="0">
              <a:buNone/>
              <a:defRPr sz="1800" b="1"/>
            </a:lvl8pPr>
            <a:lvl9pPr marL="4029265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BD68-D4F2-40CA-88AC-36140C815C9C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28431-F1D5-4539-84FE-0030D2F94A1D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18C10-D4D9-4E20-BBE9-57B5DAE2EDA0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0994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657" indent="0">
              <a:buNone/>
              <a:defRPr sz="1300"/>
            </a:lvl2pPr>
            <a:lvl3pPr marL="1007317" indent="0">
              <a:buNone/>
              <a:defRPr sz="1100"/>
            </a:lvl3pPr>
            <a:lvl4pPr marL="1510976" indent="0">
              <a:buNone/>
              <a:defRPr sz="1000"/>
            </a:lvl4pPr>
            <a:lvl5pPr marL="2014632" indent="0">
              <a:buNone/>
              <a:defRPr sz="1000"/>
            </a:lvl5pPr>
            <a:lvl6pPr marL="2518291" indent="0">
              <a:buNone/>
              <a:defRPr sz="1000"/>
            </a:lvl6pPr>
            <a:lvl7pPr marL="3021949" indent="0">
              <a:buNone/>
              <a:defRPr sz="1000"/>
            </a:lvl7pPr>
            <a:lvl8pPr marL="3525605" indent="0">
              <a:buNone/>
              <a:defRPr sz="1000"/>
            </a:lvl8pPr>
            <a:lvl9pPr marL="402926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3DBF7-7007-4C98-B6D9-33F897D6857A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657" indent="0">
              <a:buNone/>
              <a:defRPr sz="3100"/>
            </a:lvl2pPr>
            <a:lvl3pPr marL="1007317" indent="0">
              <a:buNone/>
              <a:defRPr sz="2600"/>
            </a:lvl3pPr>
            <a:lvl4pPr marL="1510976" indent="0">
              <a:buNone/>
              <a:defRPr sz="2200"/>
            </a:lvl4pPr>
            <a:lvl5pPr marL="2014632" indent="0">
              <a:buNone/>
              <a:defRPr sz="2200"/>
            </a:lvl5pPr>
            <a:lvl6pPr marL="2518291" indent="0">
              <a:buNone/>
              <a:defRPr sz="2200"/>
            </a:lvl6pPr>
            <a:lvl7pPr marL="3021949" indent="0">
              <a:buNone/>
              <a:defRPr sz="2200"/>
            </a:lvl7pPr>
            <a:lvl8pPr marL="3525605" indent="0">
              <a:buNone/>
              <a:defRPr sz="2200"/>
            </a:lvl8pPr>
            <a:lvl9pPr marL="4029265" indent="0">
              <a:buNone/>
              <a:defRPr sz="22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657" indent="0">
              <a:buNone/>
              <a:defRPr sz="1300"/>
            </a:lvl2pPr>
            <a:lvl3pPr marL="1007317" indent="0">
              <a:buNone/>
              <a:defRPr sz="1100"/>
            </a:lvl3pPr>
            <a:lvl4pPr marL="1510976" indent="0">
              <a:buNone/>
              <a:defRPr sz="1000"/>
            </a:lvl4pPr>
            <a:lvl5pPr marL="2014632" indent="0">
              <a:buNone/>
              <a:defRPr sz="1000"/>
            </a:lvl5pPr>
            <a:lvl6pPr marL="2518291" indent="0">
              <a:buNone/>
              <a:defRPr sz="1000"/>
            </a:lvl6pPr>
            <a:lvl7pPr marL="3021949" indent="0">
              <a:buNone/>
              <a:defRPr sz="1000"/>
            </a:lvl7pPr>
            <a:lvl8pPr marL="3525605" indent="0">
              <a:buNone/>
              <a:defRPr sz="1000"/>
            </a:lvl8pPr>
            <a:lvl9pPr marL="402926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92085-E497-4AAD-BFEF-7396235FDE5D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41188-A55D-4637-80CC-66A146F2A00E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2925" indent="0">
              <a:buNone/>
              <a:defRPr sz="3100"/>
            </a:lvl2pPr>
            <a:lvl3pPr marL="1005855" indent="0">
              <a:buNone/>
              <a:defRPr sz="2600"/>
            </a:lvl3pPr>
            <a:lvl4pPr marL="1508784" indent="0">
              <a:buNone/>
              <a:defRPr sz="2200"/>
            </a:lvl4pPr>
            <a:lvl5pPr marL="2011711" indent="0">
              <a:buNone/>
              <a:defRPr sz="2200"/>
            </a:lvl5pPr>
            <a:lvl6pPr marL="2514641" indent="0">
              <a:buNone/>
              <a:defRPr sz="2200"/>
            </a:lvl6pPr>
            <a:lvl7pPr marL="3017566" indent="0">
              <a:buNone/>
              <a:defRPr sz="2200"/>
            </a:lvl7pPr>
            <a:lvl8pPr marL="3520486" indent="0">
              <a:buNone/>
              <a:defRPr sz="2200"/>
            </a:lvl8pPr>
            <a:lvl9pPr marL="4023420" indent="0">
              <a:buNone/>
              <a:defRPr sz="2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2925" indent="0">
              <a:buNone/>
              <a:defRPr sz="1300"/>
            </a:lvl2pPr>
            <a:lvl3pPr marL="1005855" indent="0">
              <a:buNone/>
              <a:defRPr sz="1100"/>
            </a:lvl3pPr>
            <a:lvl4pPr marL="1508784" indent="0">
              <a:buNone/>
              <a:defRPr sz="1000"/>
            </a:lvl4pPr>
            <a:lvl5pPr marL="2011711" indent="0">
              <a:buNone/>
              <a:defRPr sz="1000"/>
            </a:lvl5pPr>
            <a:lvl6pPr marL="2514641" indent="0">
              <a:buNone/>
              <a:defRPr sz="1000"/>
            </a:lvl6pPr>
            <a:lvl7pPr marL="3017566" indent="0">
              <a:buNone/>
              <a:defRPr sz="1000"/>
            </a:lvl7pPr>
            <a:lvl8pPr marL="3520486" indent="0">
              <a:buNone/>
              <a:defRPr sz="1000"/>
            </a:lvl8pPr>
            <a:lvl9pPr marL="402342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ACE06-743D-41BF-8147-B259A74A6396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10CD0-0099-48D1-B654-6434A2FCF6A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97465" y="671971"/>
            <a:ext cx="1827113" cy="604774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16125" y="671971"/>
            <a:ext cx="5313329" cy="604774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8AFD2-7602-4C15-A7D2-C0F425E9F910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552" indent="0" algn="ctr">
              <a:buNone/>
              <a:defRPr/>
            </a:lvl2pPr>
            <a:lvl3pPr marL="1007108" indent="0" algn="ctr">
              <a:buNone/>
              <a:defRPr/>
            </a:lvl3pPr>
            <a:lvl4pPr marL="1510662" indent="0" algn="ctr">
              <a:buNone/>
              <a:defRPr/>
            </a:lvl4pPr>
            <a:lvl5pPr marL="2014214" indent="0" algn="ctr">
              <a:buNone/>
              <a:defRPr/>
            </a:lvl5pPr>
            <a:lvl6pPr marL="2517769" indent="0" algn="ctr">
              <a:buNone/>
              <a:defRPr/>
            </a:lvl6pPr>
            <a:lvl7pPr marL="3021323" indent="0" algn="ctr">
              <a:buNone/>
              <a:defRPr/>
            </a:lvl7pPr>
            <a:lvl8pPr marL="3524873" indent="0" algn="ctr">
              <a:buNone/>
              <a:defRPr/>
            </a:lvl8pPr>
            <a:lvl9pPr marL="402842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537963-109E-4036-B4D8-D9F185940092}" type="datetime1">
              <a:rPr lang="en-US" smtClean="0"/>
              <a:pPr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EB289E-1EE2-4227-8F18-1F791EFB520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67223D-5F7F-436A-BA26-3D32EE817927}" type="datetime1">
              <a:rPr lang="en-US" smtClean="0"/>
              <a:pPr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6117A6-12E0-4039-B2CD-B39028308B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01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552" indent="0">
              <a:buNone/>
              <a:defRPr sz="2000"/>
            </a:lvl2pPr>
            <a:lvl3pPr marL="1007108" indent="0">
              <a:buNone/>
              <a:defRPr sz="1800"/>
            </a:lvl3pPr>
            <a:lvl4pPr marL="1510662" indent="0">
              <a:buNone/>
              <a:defRPr sz="1500"/>
            </a:lvl4pPr>
            <a:lvl5pPr marL="2014214" indent="0">
              <a:buNone/>
              <a:defRPr sz="1500"/>
            </a:lvl5pPr>
            <a:lvl6pPr marL="2517769" indent="0">
              <a:buNone/>
              <a:defRPr sz="1500"/>
            </a:lvl6pPr>
            <a:lvl7pPr marL="3021323" indent="0">
              <a:buNone/>
              <a:defRPr sz="1500"/>
            </a:lvl7pPr>
            <a:lvl8pPr marL="3524873" indent="0">
              <a:buNone/>
              <a:defRPr sz="1500"/>
            </a:lvl8pPr>
            <a:lvl9pPr marL="4028429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615ABF-35B5-4282-A344-5E70A959DA70}" type="datetime1">
              <a:rPr lang="en-US" smtClean="0"/>
              <a:pPr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9E03DC-11E5-4405-B43C-CAE662C3DD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B7007E-7C1A-4CC2-B17F-E62456B91EAF}" type="datetime1">
              <a:rPr lang="en-US" smtClean="0"/>
              <a:pPr/>
              <a:t>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984FB5-20F6-4EAE-B35B-F0A3BBC85B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552" indent="0">
              <a:buNone/>
              <a:defRPr sz="2200" b="1"/>
            </a:lvl2pPr>
            <a:lvl3pPr marL="1007108" indent="0">
              <a:buNone/>
              <a:defRPr sz="2000" b="1"/>
            </a:lvl3pPr>
            <a:lvl4pPr marL="1510662" indent="0">
              <a:buNone/>
              <a:defRPr sz="1800" b="1"/>
            </a:lvl4pPr>
            <a:lvl5pPr marL="2014214" indent="0">
              <a:buNone/>
              <a:defRPr sz="1800" b="1"/>
            </a:lvl5pPr>
            <a:lvl6pPr marL="2517769" indent="0">
              <a:buNone/>
              <a:defRPr sz="1800" b="1"/>
            </a:lvl6pPr>
            <a:lvl7pPr marL="3021323" indent="0">
              <a:buNone/>
              <a:defRPr sz="1800" b="1"/>
            </a:lvl7pPr>
            <a:lvl8pPr marL="3524873" indent="0">
              <a:buNone/>
              <a:defRPr sz="1800" b="1"/>
            </a:lvl8pPr>
            <a:lvl9pPr marL="4028429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552" indent="0">
              <a:buNone/>
              <a:defRPr sz="2200" b="1"/>
            </a:lvl2pPr>
            <a:lvl3pPr marL="1007108" indent="0">
              <a:buNone/>
              <a:defRPr sz="2000" b="1"/>
            </a:lvl3pPr>
            <a:lvl4pPr marL="1510662" indent="0">
              <a:buNone/>
              <a:defRPr sz="1800" b="1"/>
            </a:lvl4pPr>
            <a:lvl5pPr marL="2014214" indent="0">
              <a:buNone/>
              <a:defRPr sz="1800" b="1"/>
            </a:lvl5pPr>
            <a:lvl6pPr marL="2517769" indent="0">
              <a:buNone/>
              <a:defRPr sz="1800" b="1"/>
            </a:lvl6pPr>
            <a:lvl7pPr marL="3021323" indent="0">
              <a:buNone/>
              <a:defRPr sz="1800" b="1"/>
            </a:lvl7pPr>
            <a:lvl8pPr marL="3524873" indent="0">
              <a:buNone/>
              <a:defRPr sz="1800" b="1"/>
            </a:lvl8pPr>
            <a:lvl9pPr marL="4028429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B34D7F-BDA0-452F-8362-B524B1CCA6CF}" type="datetime1">
              <a:rPr lang="en-US" smtClean="0"/>
              <a:pPr/>
              <a:t>2/7/2020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A495E-6314-4E95-968C-A21EE8D9F7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C9A6E9-01FC-4F2D-9569-284017922B66}" type="datetime1">
              <a:rPr lang="en-US" smtClean="0"/>
              <a:pPr/>
              <a:t>2/7/2020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384ED5-E4D5-4CA6-9E12-F888FCC6C0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48AD93-EE8D-4AD9-B79C-C698E04DF0C9}" type="datetime1">
              <a:rPr lang="en-US" smtClean="0"/>
              <a:pPr/>
              <a:t>2/7/2020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94EC6E-108D-4B11-A637-038CFB35AE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0997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552" indent="0">
              <a:buNone/>
              <a:defRPr sz="1300"/>
            </a:lvl2pPr>
            <a:lvl3pPr marL="1007108" indent="0">
              <a:buNone/>
              <a:defRPr sz="1100"/>
            </a:lvl3pPr>
            <a:lvl4pPr marL="1510662" indent="0">
              <a:buNone/>
              <a:defRPr sz="1000"/>
            </a:lvl4pPr>
            <a:lvl5pPr marL="2014214" indent="0">
              <a:buNone/>
              <a:defRPr sz="1000"/>
            </a:lvl5pPr>
            <a:lvl6pPr marL="2517769" indent="0">
              <a:buNone/>
              <a:defRPr sz="1000"/>
            </a:lvl6pPr>
            <a:lvl7pPr marL="3021323" indent="0">
              <a:buNone/>
              <a:defRPr sz="1000"/>
            </a:lvl7pPr>
            <a:lvl8pPr marL="3524873" indent="0">
              <a:buNone/>
              <a:defRPr sz="1000"/>
            </a:lvl8pPr>
            <a:lvl9pPr marL="402842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F173DB-550B-4A98-8D19-EFCE1F1A5025}" type="datetime1">
              <a:rPr lang="en-US" smtClean="0"/>
              <a:pPr/>
              <a:t>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DDCED5-BB0B-4E8B-B583-229C7EDA57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552" indent="0">
              <a:buNone/>
              <a:defRPr sz="3100"/>
            </a:lvl2pPr>
            <a:lvl3pPr marL="1007108" indent="0">
              <a:buNone/>
              <a:defRPr sz="2600"/>
            </a:lvl3pPr>
            <a:lvl4pPr marL="1510662" indent="0">
              <a:buNone/>
              <a:defRPr sz="2200"/>
            </a:lvl4pPr>
            <a:lvl5pPr marL="2014214" indent="0">
              <a:buNone/>
              <a:defRPr sz="2200"/>
            </a:lvl5pPr>
            <a:lvl6pPr marL="2517769" indent="0">
              <a:buNone/>
              <a:defRPr sz="2200"/>
            </a:lvl6pPr>
            <a:lvl7pPr marL="3021323" indent="0">
              <a:buNone/>
              <a:defRPr sz="2200"/>
            </a:lvl7pPr>
            <a:lvl8pPr marL="3524873" indent="0">
              <a:buNone/>
              <a:defRPr sz="2200"/>
            </a:lvl8pPr>
            <a:lvl9pPr marL="4028429" indent="0">
              <a:buNone/>
              <a:defRPr sz="22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552" indent="0">
              <a:buNone/>
              <a:defRPr sz="1300"/>
            </a:lvl2pPr>
            <a:lvl3pPr marL="1007108" indent="0">
              <a:buNone/>
              <a:defRPr sz="1100"/>
            </a:lvl3pPr>
            <a:lvl4pPr marL="1510662" indent="0">
              <a:buNone/>
              <a:defRPr sz="1000"/>
            </a:lvl4pPr>
            <a:lvl5pPr marL="2014214" indent="0">
              <a:buNone/>
              <a:defRPr sz="1000"/>
            </a:lvl5pPr>
            <a:lvl6pPr marL="2517769" indent="0">
              <a:buNone/>
              <a:defRPr sz="1000"/>
            </a:lvl6pPr>
            <a:lvl7pPr marL="3021323" indent="0">
              <a:buNone/>
              <a:defRPr sz="1000"/>
            </a:lvl7pPr>
            <a:lvl8pPr marL="3524873" indent="0">
              <a:buNone/>
              <a:defRPr sz="1000"/>
            </a:lvl8pPr>
            <a:lvl9pPr marL="402842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B7FC4F-5855-416F-AF1F-5EB09B1807BA}" type="datetime1">
              <a:rPr lang="en-US" smtClean="0"/>
              <a:pPr/>
              <a:t>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CD9020-8289-4760-9BFE-5917374376B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C062A-4CC4-4E7A-A933-120B17376EA4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113BB-20B9-4869-B536-B6511BFBF68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0C6464-783F-488E-B95D-5738D0CF492E}" type="datetime1">
              <a:rPr lang="en-US" smtClean="0"/>
              <a:pPr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D9F8C4-6361-4DC6-B2A1-3DEC31FDE1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4" y="302747"/>
            <a:ext cx="2268141" cy="64502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302747"/>
            <a:ext cx="6636411" cy="64502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577E04C-ED46-474A-9B21-994FBEACB4AF}" type="datetime1">
              <a:rPr lang="en-US" smtClean="0"/>
              <a:pPr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798407-F936-4589-8B31-E043FC4E12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5141279"/>
            <a:ext cx="10087625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28" tIns="50366" rIns="100728" bIns="50366"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-3493" y="5459765"/>
            <a:ext cx="10084125" cy="2106909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>
                <a:defRPr/>
              </a:pPr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56047" y="1931925"/>
            <a:ext cx="8568531" cy="2016973"/>
          </a:xfrm>
        </p:spPr>
        <p:txBody>
          <a:bodyPr anchor="b"/>
          <a:lstStyle>
            <a:lvl1pPr algn="r">
              <a:defRPr sz="53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56047" y="3981128"/>
            <a:ext cx="8568531" cy="1322451"/>
          </a:xfrm>
        </p:spPr>
        <p:txBody>
          <a:bodyPr lIns="50366" rIns="50366"/>
          <a:lstStyle>
            <a:lvl1pPr marL="0" marR="70512" indent="0" algn="r">
              <a:buNone/>
              <a:defRPr>
                <a:solidFill>
                  <a:schemeClr val="tx2"/>
                </a:solidFill>
              </a:defRPr>
            </a:lvl1pPr>
            <a:lvl2pPr marL="503657" indent="0" algn="ctr">
              <a:buNone/>
            </a:lvl2pPr>
            <a:lvl3pPr marL="1007317" indent="0" algn="ctr">
              <a:buNone/>
            </a:lvl3pPr>
            <a:lvl4pPr marL="1510976" indent="0" algn="ctr">
              <a:buNone/>
            </a:lvl4pPr>
            <a:lvl5pPr marL="2014632" indent="0" algn="ctr">
              <a:buNone/>
            </a:lvl5pPr>
            <a:lvl6pPr marL="2518291" indent="0" algn="ctr">
              <a:buNone/>
            </a:lvl6pPr>
            <a:lvl7pPr marL="3021949" indent="0" algn="ctr">
              <a:buNone/>
            </a:lvl7pPr>
            <a:lvl8pPr marL="3525605" indent="0" algn="ctr">
              <a:buNone/>
            </a:lvl8pPr>
            <a:lvl9pPr marL="4029265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FBF3C84C-FAD7-431D-A537-ACA222A82484}" type="datetime1">
              <a:rPr lang="en-US" smtClean="0"/>
              <a:pPr>
                <a:defRPr/>
              </a:pPr>
              <a:t>2/7/2020</a:t>
            </a:fld>
            <a:endParaRPr lang="en-GB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31F9A1AB-455D-459F-B435-0F7D488E5D0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  <a:extLst/>
          </a:lstStyle>
          <a:p>
            <a:pPr>
              <a:defRPr/>
            </a:pPr>
            <a:fld id="{F3F85167-FFBE-41AD-8B98-EE47661E41CF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  <a:extLst/>
          </a:lstStyle>
          <a:p>
            <a:pPr>
              <a:defRPr/>
            </a:pPr>
            <a:fld id="{39116DF9-0918-4752-8E97-D1D0EDA132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4009499" y="3312608"/>
            <a:ext cx="201262" cy="251989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28" tIns="50366" rIns="100728" bIns="50366"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3802986" y="3312608"/>
            <a:ext cx="203013" cy="251989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28" tIns="50366" rIns="100728" bIns="50366"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75" y="1168136"/>
            <a:ext cx="8568531" cy="2015913"/>
          </a:xfrm>
        </p:spPr>
        <p:txBody>
          <a:bodyPr anchor="b"/>
          <a:lstStyle>
            <a:lvl1pPr algn="r">
              <a:buNone/>
              <a:defRPr sz="53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4518" y="3231669"/>
            <a:ext cx="5040313" cy="1603745"/>
          </a:xfrm>
        </p:spPr>
        <p:txBody>
          <a:bodyPr/>
          <a:lstStyle>
            <a:lvl1pPr marL="0" indent="0" algn="l">
              <a:buNone/>
              <a:defRPr sz="2500">
                <a:solidFill>
                  <a:schemeClr val="tx1"/>
                </a:solidFill>
              </a:defRPr>
            </a:lvl1pPr>
            <a:lvl2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  <a:extLst/>
          </a:lstStyle>
          <a:p>
            <a:pPr>
              <a:defRPr/>
            </a:pPr>
            <a:fld id="{278254E1-423A-4E51-9652-76A43E1B0C3D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  <a:extLst/>
          </a:lstStyle>
          <a:p>
            <a:pPr>
              <a:defRPr/>
            </a:pPr>
            <a:fld id="{EBC2DFF2-4701-48A5-80D7-6E2C44A2AF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632890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632890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  <a:extLst/>
          </a:lstStyle>
          <a:p>
            <a:pPr>
              <a:defRPr/>
            </a:pPr>
            <a:fld id="{904C18ED-C9BD-48ED-8F29-C7C923FDDB4D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  <a:extLst/>
          </a:lstStyle>
          <a:p>
            <a:pPr>
              <a:defRPr/>
            </a:pPr>
            <a:fld id="{10ABF701-D468-45E7-BAC6-9B65F22832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0987"/>
            <a:ext cx="9072563" cy="1259946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5963744"/>
            <a:ext cx="4454027" cy="839964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201463" anchor="ctr"/>
          <a:lstStyle>
            <a:lvl1pPr marL="0" indent="0">
              <a:buNone/>
              <a:defRPr sz="2600" b="0">
                <a:solidFill>
                  <a:schemeClr val="bg1"/>
                </a:solidFill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120819" y="5963744"/>
            <a:ext cx="4455776" cy="839964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201463" anchor="ctr"/>
          <a:lstStyle>
            <a:lvl1pPr marL="0" indent="0">
              <a:buNone/>
              <a:defRPr sz="2600" b="0">
                <a:solidFill>
                  <a:schemeClr val="bg1"/>
                </a:solidFill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04031" y="1592067"/>
            <a:ext cx="4454027" cy="4345064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1592067"/>
            <a:ext cx="4455776" cy="4345064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  <a:extLst/>
          </a:lstStyle>
          <a:p>
            <a:pPr>
              <a:defRPr/>
            </a:pPr>
            <a:fld id="{7CC4CD83-2049-45B4-A112-A2BA4FB644C5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  <a:extLst/>
          </a:lstStyle>
          <a:p>
            <a:pPr>
              <a:defRPr/>
            </a:pPr>
            <a:fld id="{1C82DADC-2D55-4CF5-B977-6CD992D41D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  <a:extLst/>
          </a:lstStyle>
          <a:p>
            <a:pPr>
              <a:defRPr/>
            </a:pPr>
            <a:fld id="{9BD123AF-0B60-4025-A45E-2BC0EB405360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  <a:extLst/>
          </a:lstStyle>
          <a:p>
            <a:pPr>
              <a:defRPr/>
            </a:pPr>
            <a:fld id="{F9AC9269-E3EC-4D84-A717-5AB048C342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  <a:extLst/>
          </a:lstStyle>
          <a:p>
            <a:pPr>
              <a:defRPr/>
            </a:pPr>
            <a:fld id="{807D62FC-4F87-4626-8EA3-FCD59C0EE20A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  <a:extLst/>
          </a:lstStyle>
          <a:p>
            <a:pPr>
              <a:defRPr/>
            </a:pPr>
            <a:fld id="{9FC3B400-7132-4502-A294-D355C24090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063" y="5375769"/>
            <a:ext cx="8248138" cy="503978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8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872302" y="5903008"/>
            <a:ext cx="4381712" cy="1007957"/>
          </a:xfrm>
        </p:spPr>
        <p:txBody>
          <a:bodyPr/>
          <a:lstStyle>
            <a:lvl1pPr marL="0" indent="0" algn="r">
              <a:buNone/>
              <a:defRPr sz="1800"/>
            </a:lvl1pPr>
            <a:lvl2pPr>
              <a:buNone/>
              <a:defRPr sz="1300"/>
            </a:lvl2pPr>
            <a:lvl3pPr>
              <a:buNone/>
              <a:defRPr sz="1100"/>
            </a:lvl3pPr>
            <a:lvl4pPr>
              <a:buNone/>
              <a:defRPr sz="1000"/>
            </a:lvl4pPr>
            <a:lvl5pPr>
              <a:buNone/>
              <a:defRPr sz="1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08067" y="302387"/>
            <a:ext cx="8245951" cy="503978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  <a:extLst/>
          </a:lstStyle>
          <a:p>
            <a:pPr>
              <a:defRPr/>
            </a:pPr>
            <a:fld id="{DA5A1308-85D9-4755-8906-6191CCA2E6FB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  <a:extLst/>
          </a:lstStyle>
          <a:p>
            <a:pPr>
              <a:defRPr/>
            </a:pPr>
            <a:fld id="{12C5A9EC-D194-4869-B5D1-030C098C91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4" y="302760"/>
            <a:ext cx="2268141" cy="64502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302760"/>
            <a:ext cx="6636411" cy="64502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4CC92-A4B4-4E5A-B3B7-6F82B6A4CD71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159D3-0DDE-4F22-8063-4A243A198B6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789303" y="5514021"/>
            <a:ext cx="4191509" cy="159068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0728" tIns="50366" rIns="100728" bIns="50366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-59503" y="6376726"/>
            <a:ext cx="4191510" cy="923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0728" tIns="50366" rIns="100728" bIns="50366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661" y="6383785"/>
            <a:ext cx="3750815" cy="1191457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28" tIns="50366" rIns="100728" bIns="50366"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-10176" y="6379917"/>
            <a:ext cx="3754337" cy="1195331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9552099" y="5498267"/>
            <a:ext cx="201263" cy="251989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28" tIns="50366" rIns="100728" bIns="50366"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Chevron 9"/>
          <p:cNvSpPr/>
          <p:nvPr/>
        </p:nvSpPr>
        <p:spPr>
          <a:xfrm>
            <a:off x="9345587" y="5498267"/>
            <a:ext cx="201263" cy="251989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28" tIns="50366" rIns="100728" bIns="50366"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8129" y="6000343"/>
            <a:ext cx="7896490" cy="714556"/>
          </a:xfrm>
          <a:noFill/>
        </p:spPr>
        <p:txBody>
          <a:bodyPr tIns="0"/>
          <a:lstStyle>
            <a:lvl1pPr marL="0" marR="20146" indent="0" algn="r">
              <a:buNone/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2016" y="209405"/>
            <a:ext cx="9576594" cy="4838192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5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20" y="5362896"/>
            <a:ext cx="8902603" cy="62024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3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2C8E59BA-08EE-4636-B554-80FDB755DE0F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4CEB6FCA-3135-4781-B51D-0107A5202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1632898"/>
            <a:ext cx="9072563" cy="483483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  <a:extLst/>
          </a:lstStyle>
          <a:p>
            <a:pPr>
              <a:defRPr/>
            </a:pPr>
            <a:fld id="{A842C1AB-FA3C-4CF9-B19D-55AD85F161B4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  <a:extLst/>
          </a:lstStyle>
          <a:p>
            <a:pPr>
              <a:defRPr/>
            </a:pPr>
            <a:fld id="{0F1D8060-599E-4293-B415-66F3BB12D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5049" y="302747"/>
            <a:ext cx="1959537" cy="6164983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302741"/>
            <a:ext cx="6972432" cy="6164982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  <a:extLst/>
          </a:lstStyle>
          <a:p>
            <a:pPr>
              <a:defRPr/>
            </a:pPr>
            <a:fld id="{A0F23294-FEC9-4607-AD89-84EF3956A0AC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  <a:extLst/>
          </a:lstStyle>
          <a:p>
            <a:pPr>
              <a:defRPr/>
            </a:pPr>
            <a:fld id="{619A2D1B-D8F1-49D3-8E4A-15712198A2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0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72" indent="0" algn="ctr">
              <a:buNone/>
              <a:defRPr/>
            </a:lvl2pPr>
            <a:lvl3pPr marL="1007943" indent="0" algn="ctr">
              <a:buNone/>
              <a:defRPr/>
            </a:lvl3pPr>
            <a:lvl4pPr marL="1511915" indent="0" algn="ctr">
              <a:buNone/>
              <a:defRPr/>
            </a:lvl4pPr>
            <a:lvl5pPr marL="2015886" indent="0" algn="ctr">
              <a:buNone/>
              <a:defRPr/>
            </a:lvl5pPr>
            <a:lvl6pPr marL="2519858" indent="0" algn="ctr">
              <a:buNone/>
              <a:defRPr/>
            </a:lvl6pPr>
            <a:lvl7pPr marL="3023829" indent="0" algn="ctr">
              <a:buNone/>
              <a:defRPr/>
            </a:lvl7pPr>
            <a:lvl8pPr marL="3527801" indent="0" algn="ctr">
              <a:buNone/>
              <a:defRPr/>
            </a:lvl8pPr>
            <a:lvl9pPr marL="403177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978DE6-362A-4278-87EC-95D8A5283E21}" type="datetime1">
              <a:rPr lang="en-US" altLang="en-US" smtClean="0"/>
              <a:pPr/>
              <a:t>2/7/2020</a:t>
            </a:fld>
            <a:endParaRPr lang="zh-CN" altLang="en-US" sz="2000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sz="2000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D1F873-F3DF-4C04-9382-FFB8651148ED}" type="slidenum">
              <a:rPr lang="en-US" altLang="en-US"/>
              <a:pPr/>
              <a:t>‹#›</a:t>
            </a:fld>
            <a:endParaRPr lang="zh-CN" altLang="en-US" sz="2000">
              <a:solidFill>
                <a:schemeClr val="tx1"/>
              </a:solidFill>
              <a:ea typeface="宋体" pitchFamily="2" charset="-122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2BFD40-9D31-4451-83E4-27384E7BB5EE}" type="datetime1">
              <a:rPr lang="en-US" altLang="en-US" smtClean="0"/>
              <a:pPr/>
              <a:t>2/7/2020</a:t>
            </a:fld>
            <a:endParaRPr lang="zh-CN" altLang="en-US" sz="2000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sz="2000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9D4BE-794A-4F96-BE37-53A9CD44CAFC}" type="slidenum">
              <a:rPr lang="en-US" altLang="en-US"/>
              <a:pPr/>
              <a:t>‹#›</a:t>
            </a:fld>
            <a:endParaRPr lang="zh-CN" altLang="en-US" sz="2000">
              <a:solidFill>
                <a:schemeClr val="tx1"/>
              </a:solidFill>
              <a:ea typeface="宋体" pitchFamily="2" charset="-122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792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972" indent="0">
              <a:buNone/>
              <a:defRPr sz="2000"/>
            </a:lvl2pPr>
            <a:lvl3pPr marL="1007943" indent="0">
              <a:buNone/>
              <a:defRPr sz="1800"/>
            </a:lvl3pPr>
            <a:lvl4pPr marL="1511915" indent="0">
              <a:buNone/>
              <a:defRPr sz="1500"/>
            </a:lvl4pPr>
            <a:lvl5pPr marL="2015886" indent="0">
              <a:buNone/>
              <a:defRPr sz="1500"/>
            </a:lvl5pPr>
            <a:lvl6pPr marL="2519858" indent="0">
              <a:buNone/>
              <a:defRPr sz="1500"/>
            </a:lvl6pPr>
            <a:lvl7pPr marL="3023829" indent="0">
              <a:buNone/>
              <a:defRPr sz="1500"/>
            </a:lvl7pPr>
            <a:lvl8pPr marL="3527801" indent="0">
              <a:buNone/>
              <a:defRPr sz="1500"/>
            </a:lvl8pPr>
            <a:lvl9pPr marL="4031772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292774-5950-4DE4-A00C-A2301334C81F}" type="datetime1">
              <a:rPr lang="en-US" altLang="en-US" smtClean="0"/>
              <a:pPr/>
              <a:t>2/7/2020</a:t>
            </a:fld>
            <a:endParaRPr lang="zh-CN" altLang="en-US" sz="2000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sz="2000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1D051D-7E2C-49BA-85C4-E7F3BE444E76}" type="slidenum">
              <a:rPr lang="en-US" altLang="en-US"/>
              <a:pPr/>
              <a:t>‹#›</a:t>
            </a:fld>
            <a:endParaRPr lang="zh-CN" altLang="en-US" sz="2000">
              <a:solidFill>
                <a:schemeClr val="tx1"/>
              </a:solidFill>
              <a:ea typeface="宋体" pitchFamily="2" charset="-122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2" y="1319443"/>
            <a:ext cx="4469777" cy="5433517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1819" y="1319443"/>
            <a:ext cx="4469777" cy="5433517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878D13-E43F-4CAD-9D73-E767B45B2524}" type="datetime1">
              <a:rPr lang="en-US" altLang="en-US" smtClean="0"/>
              <a:pPr/>
              <a:t>2/7/2020</a:t>
            </a:fld>
            <a:endParaRPr lang="zh-CN" altLang="en-US" sz="2000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sz="2000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0C59AF-1BF5-453F-8D42-B9440579F28F}" type="slidenum">
              <a:rPr lang="en-US" altLang="en-US"/>
              <a:pPr/>
              <a:t>‹#›</a:t>
            </a:fld>
            <a:endParaRPr lang="zh-CN" altLang="en-US" sz="2000">
              <a:solidFill>
                <a:schemeClr val="tx1"/>
              </a:solidFill>
              <a:ea typeface="宋体" pitchFamily="2" charset="-122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8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049BBC-F44E-401F-A399-C3E014D3C718}" type="datetime1">
              <a:rPr lang="en-US" altLang="en-US" smtClean="0"/>
              <a:pPr/>
              <a:t>2/7/2020</a:t>
            </a:fld>
            <a:endParaRPr lang="zh-CN" altLang="en-US" sz="2000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sz="2000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B49EA5-7F43-40C9-ABC7-3C133EC9ED5C}" type="slidenum">
              <a:rPr lang="en-US" altLang="en-US"/>
              <a:pPr/>
              <a:t>‹#›</a:t>
            </a:fld>
            <a:endParaRPr lang="zh-CN" altLang="en-US" sz="2000">
              <a:solidFill>
                <a:schemeClr val="tx1"/>
              </a:solidFill>
              <a:ea typeface="宋体" pitchFamily="2" charset="-122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3C991F-B021-4EFD-936E-B7A0D94E6457}" type="datetime1">
              <a:rPr lang="en-US" altLang="en-US" smtClean="0"/>
              <a:pPr/>
              <a:t>2/7/2020</a:t>
            </a:fld>
            <a:endParaRPr lang="zh-CN" altLang="en-US" sz="2000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sz="2000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937CA5-D111-409A-8EB9-B3DB60C159F1}" type="slidenum">
              <a:rPr lang="en-US" altLang="en-US"/>
              <a:pPr/>
              <a:t>‹#›</a:t>
            </a:fld>
            <a:endParaRPr lang="zh-CN" altLang="en-US" sz="2000">
              <a:solidFill>
                <a:schemeClr val="tx1"/>
              </a:solidFill>
              <a:ea typeface="宋体" pitchFamily="2" charset="-122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19BF05-2478-4572-A067-5547B8FDCD8C}" type="datetime1">
              <a:rPr lang="en-US" altLang="en-US" smtClean="0"/>
              <a:pPr/>
              <a:t>2/7/2020</a:t>
            </a:fld>
            <a:endParaRPr lang="zh-CN" altLang="en-US" sz="2000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sz="2000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005AC0-A349-4792-8257-B88D7F173C97}" type="slidenum">
              <a:rPr lang="en-US" altLang="en-US"/>
              <a:pPr/>
              <a:t>‹#›</a:t>
            </a:fld>
            <a:endParaRPr lang="zh-CN" altLang="en-US" sz="2000">
              <a:solidFill>
                <a:schemeClr val="tx1"/>
              </a:solidFill>
              <a:ea typeface="宋体" pitchFamily="2" charset="-122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0" contrast="-40000"/>
            <a:extLst/>
          </a:blip>
          <a:srcRect l="1" r="-9497"/>
          <a:stretch/>
        </p:blipFill>
        <p:spPr>
          <a:xfrm>
            <a:off x="7764644" y="6486136"/>
            <a:ext cx="1894391" cy="73755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082675" y="1763713"/>
            <a:ext cx="79390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5D190-D31C-4724-9ECD-0CFEF1D9C432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6B59D-0067-43FB-8164-6BF25E68BC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2873" indent="0" algn="ctr">
              <a:buNone/>
              <a:defRPr/>
            </a:lvl2pPr>
            <a:lvl3pPr marL="1005751" indent="0" algn="ctr">
              <a:buNone/>
              <a:defRPr/>
            </a:lvl3pPr>
            <a:lvl4pPr marL="1508628" indent="0" algn="ctr">
              <a:buNone/>
              <a:defRPr/>
            </a:lvl4pPr>
            <a:lvl5pPr marL="2011502" indent="0" algn="ctr">
              <a:buNone/>
              <a:defRPr/>
            </a:lvl5pPr>
            <a:lvl6pPr marL="2514380" indent="0" algn="ctr">
              <a:buNone/>
              <a:defRPr/>
            </a:lvl6pPr>
            <a:lvl7pPr marL="3017253" indent="0" algn="ctr">
              <a:buNone/>
              <a:defRPr/>
            </a:lvl7pPr>
            <a:lvl8pPr marL="3520121" indent="0" algn="ctr">
              <a:buNone/>
              <a:defRPr/>
            </a:lvl8pPr>
            <a:lvl9pPr marL="402300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0921C-D494-4DDB-A021-50465D97663D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95C70-AD79-47B9-961F-A12325C7312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2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5" y="300988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2" y="1581933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B4B9F3-8538-4640-97B4-69D8001C4341}" type="datetime1">
              <a:rPr lang="en-US" altLang="en-US" smtClean="0"/>
              <a:pPr/>
              <a:t>2/7/2020</a:t>
            </a:fld>
            <a:endParaRPr lang="zh-CN" altLang="en-US" sz="2000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sz="2000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350654-A9A8-4916-AEB0-17C8D3E9C05F}" type="slidenum">
              <a:rPr lang="en-US" altLang="en-US"/>
              <a:pPr/>
              <a:t>‹#›</a:t>
            </a:fld>
            <a:endParaRPr lang="zh-CN" altLang="en-US" sz="2000">
              <a:solidFill>
                <a:schemeClr val="tx1"/>
              </a:solidFill>
              <a:ea typeface="宋体" pitchFamily="2" charset="-122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972" indent="0">
              <a:buNone/>
              <a:defRPr sz="3100"/>
            </a:lvl2pPr>
            <a:lvl3pPr marL="1007943" indent="0">
              <a:buNone/>
              <a:defRPr sz="2600"/>
            </a:lvl3pPr>
            <a:lvl4pPr marL="1511915" indent="0">
              <a:buNone/>
              <a:defRPr sz="2200"/>
            </a:lvl4pPr>
            <a:lvl5pPr marL="2015886" indent="0">
              <a:buNone/>
              <a:defRPr sz="2200"/>
            </a:lvl5pPr>
            <a:lvl6pPr marL="2519858" indent="0">
              <a:buNone/>
              <a:defRPr sz="2200"/>
            </a:lvl6pPr>
            <a:lvl7pPr marL="3023829" indent="0">
              <a:buNone/>
              <a:defRPr sz="2200"/>
            </a:lvl7pPr>
            <a:lvl8pPr marL="3527801" indent="0">
              <a:buNone/>
              <a:defRPr sz="2200"/>
            </a:lvl8pPr>
            <a:lvl9pPr marL="4031772" indent="0">
              <a:buNone/>
              <a:defRPr sz="22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37AC22-738E-4939-8BFF-BBE0E5F7A91D}" type="datetime1">
              <a:rPr lang="en-US" altLang="en-US" smtClean="0"/>
              <a:pPr/>
              <a:t>2/7/2020</a:t>
            </a:fld>
            <a:endParaRPr lang="zh-CN" altLang="en-US" sz="2000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sz="2000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E1941-99F5-48FE-9BD5-95EB584DE1B7}" type="slidenum">
              <a:rPr lang="en-US" altLang="en-US"/>
              <a:pPr/>
              <a:t>‹#›</a:t>
            </a:fld>
            <a:endParaRPr lang="zh-CN" altLang="en-US" sz="2000">
              <a:solidFill>
                <a:schemeClr val="tx1"/>
              </a:solidFill>
              <a:ea typeface="宋体" pitchFamily="2" charset="-122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66918B-2354-4832-96D7-1E4968FB3972}" type="datetime1">
              <a:rPr lang="en-US" altLang="en-US" smtClean="0"/>
              <a:pPr/>
              <a:t>2/7/2020</a:t>
            </a:fld>
            <a:endParaRPr lang="zh-CN" altLang="en-US" sz="2000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sz="2000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7CEC03-5FF1-43F0-A29E-367EE977123E}" type="slidenum">
              <a:rPr lang="en-US" altLang="en-US"/>
              <a:pPr/>
              <a:t>‹#›</a:t>
            </a:fld>
            <a:endParaRPr lang="zh-CN" altLang="en-US" sz="2000">
              <a:solidFill>
                <a:schemeClr val="tx1"/>
              </a:solidFill>
              <a:ea typeface="宋体" pitchFamily="2" charset="-122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34706" y="302738"/>
            <a:ext cx="2276891" cy="64502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2" y="302738"/>
            <a:ext cx="6662664" cy="64502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4DC725-D89A-42AB-8484-76288B0C1FCB}" type="datetime1">
              <a:rPr lang="en-US" altLang="en-US" smtClean="0"/>
              <a:pPr/>
              <a:t>2/7/2020</a:t>
            </a:fld>
            <a:endParaRPr lang="zh-CN" altLang="en-US" sz="2000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sz="2000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D72E90-3E00-47B4-A8D5-79E41F901DA5}" type="slidenum">
              <a:rPr lang="en-US" altLang="en-US"/>
              <a:pPr/>
              <a:t>‹#›</a:t>
            </a:fld>
            <a:endParaRPr lang="zh-CN" altLang="en-US" sz="2000">
              <a:solidFill>
                <a:schemeClr val="tx1"/>
              </a:solidFill>
              <a:ea typeface="宋体" pitchFamily="2" charset="-122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031" indent="0" algn="ctr">
              <a:buNone/>
              <a:defRPr/>
            </a:lvl2pPr>
            <a:lvl3pPr marL="1006064" indent="0" algn="ctr">
              <a:buNone/>
              <a:defRPr/>
            </a:lvl3pPr>
            <a:lvl4pPr marL="1509097" indent="0" algn="ctr">
              <a:buNone/>
              <a:defRPr/>
            </a:lvl4pPr>
            <a:lvl5pPr marL="2012128" indent="0" algn="ctr">
              <a:buNone/>
              <a:defRPr/>
            </a:lvl5pPr>
            <a:lvl6pPr marL="2515161" indent="0" algn="ctr">
              <a:buNone/>
              <a:defRPr/>
            </a:lvl6pPr>
            <a:lvl7pPr marL="3018192" indent="0" algn="ctr">
              <a:buNone/>
              <a:defRPr/>
            </a:lvl7pPr>
            <a:lvl8pPr marL="3521216" indent="0" algn="ctr">
              <a:buNone/>
              <a:defRPr/>
            </a:lvl8pPr>
            <a:lvl9pPr marL="402425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D9731-37D1-4280-A40B-59B13457F5E0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E1669-8547-4425-8DF9-0068243234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6E9B7-2F13-47CB-AE69-3F8D1E78F858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5CD19-54D7-4B45-A001-96AD3C998E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12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031" indent="0">
              <a:buNone/>
              <a:defRPr sz="2000"/>
            </a:lvl2pPr>
            <a:lvl3pPr marL="1006064" indent="0">
              <a:buNone/>
              <a:defRPr sz="1800"/>
            </a:lvl3pPr>
            <a:lvl4pPr marL="1509097" indent="0">
              <a:buNone/>
              <a:defRPr sz="1500"/>
            </a:lvl4pPr>
            <a:lvl5pPr marL="2012128" indent="0">
              <a:buNone/>
              <a:defRPr sz="1500"/>
            </a:lvl5pPr>
            <a:lvl6pPr marL="2515161" indent="0">
              <a:buNone/>
              <a:defRPr sz="1500"/>
            </a:lvl6pPr>
            <a:lvl7pPr marL="3018192" indent="0">
              <a:buNone/>
              <a:defRPr sz="1500"/>
            </a:lvl7pPr>
            <a:lvl8pPr marL="3521216" indent="0">
              <a:buNone/>
              <a:defRPr sz="1500"/>
            </a:lvl8pPr>
            <a:lvl9pPr marL="4024254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9D263-C509-4B51-97E8-76F21CFF4211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2EF95-3B36-4207-BD13-0071A81040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00130" y="1091974"/>
            <a:ext cx="3654227" cy="5661007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22367" y="1091974"/>
            <a:ext cx="3654227" cy="5661007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92825-F1AF-40E4-B532-8B15A5D04D62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A7B14-1B5C-440A-83A3-79601964C0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031" indent="0">
              <a:buNone/>
              <a:defRPr sz="2200" b="1"/>
            </a:lvl2pPr>
            <a:lvl3pPr marL="1006064" indent="0">
              <a:buNone/>
              <a:defRPr sz="2000" b="1"/>
            </a:lvl3pPr>
            <a:lvl4pPr marL="1509097" indent="0">
              <a:buNone/>
              <a:defRPr sz="1800" b="1"/>
            </a:lvl4pPr>
            <a:lvl5pPr marL="2012128" indent="0">
              <a:buNone/>
              <a:defRPr sz="1800" b="1"/>
            </a:lvl5pPr>
            <a:lvl6pPr marL="2515161" indent="0">
              <a:buNone/>
              <a:defRPr sz="1800" b="1"/>
            </a:lvl6pPr>
            <a:lvl7pPr marL="3018192" indent="0">
              <a:buNone/>
              <a:defRPr sz="1800" b="1"/>
            </a:lvl7pPr>
            <a:lvl8pPr marL="3521216" indent="0">
              <a:buNone/>
              <a:defRPr sz="1800" b="1"/>
            </a:lvl8pPr>
            <a:lvl9pPr marL="402425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031" indent="0">
              <a:buNone/>
              <a:defRPr sz="2200" b="1"/>
            </a:lvl2pPr>
            <a:lvl3pPr marL="1006064" indent="0">
              <a:buNone/>
              <a:defRPr sz="2000" b="1"/>
            </a:lvl3pPr>
            <a:lvl4pPr marL="1509097" indent="0">
              <a:buNone/>
              <a:defRPr sz="1800" b="1"/>
            </a:lvl4pPr>
            <a:lvl5pPr marL="2012128" indent="0">
              <a:buNone/>
              <a:defRPr sz="1800" b="1"/>
            </a:lvl5pPr>
            <a:lvl6pPr marL="2515161" indent="0">
              <a:buNone/>
              <a:defRPr sz="1800" b="1"/>
            </a:lvl6pPr>
            <a:lvl7pPr marL="3018192" indent="0">
              <a:buNone/>
              <a:defRPr sz="1800" b="1"/>
            </a:lvl7pPr>
            <a:lvl8pPr marL="3521216" indent="0">
              <a:buNone/>
              <a:defRPr sz="1800" b="1"/>
            </a:lvl8pPr>
            <a:lvl9pPr marL="402425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CF585-33C5-4190-9B6D-CB8FAE3CC8F6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116F7-A3AE-41C3-AAF4-2C3CA914D0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7221B5-0846-4700-BA3A-F51CA74E1FB4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7574E-0B46-4F6C-84E3-A13E62DEB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6DF6C3-7435-430E-9558-42DC54F1615D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84220-02C5-4406-B470-608558CB56A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F86E9-7D33-4A1E-9F63-6A85A4BA6379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A2083-7ECB-43FC-8E9C-7CF9225B76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08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031" indent="0">
              <a:buNone/>
              <a:defRPr sz="1300"/>
            </a:lvl2pPr>
            <a:lvl3pPr marL="1006064" indent="0">
              <a:buNone/>
              <a:defRPr sz="1100"/>
            </a:lvl3pPr>
            <a:lvl4pPr marL="1509097" indent="0">
              <a:buNone/>
              <a:defRPr sz="1000"/>
            </a:lvl4pPr>
            <a:lvl5pPr marL="2012128" indent="0">
              <a:buNone/>
              <a:defRPr sz="1000"/>
            </a:lvl5pPr>
            <a:lvl6pPr marL="2515161" indent="0">
              <a:buNone/>
              <a:defRPr sz="1000"/>
            </a:lvl6pPr>
            <a:lvl7pPr marL="3018192" indent="0">
              <a:buNone/>
              <a:defRPr sz="1000"/>
            </a:lvl7pPr>
            <a:lvl8pPr marL="3521216" indent="0">
              <a:buNone/>
              <a:defRPr sz="1000"/>
            </a:lvl8pPr>
            <a:lvl9pPr marL="402425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F4503-B37A-429C-A2F4-E2ECF939167B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A949F-293D-4F5D-B150-8AA932DEF7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031" indent="0">
              <a:buNone/>
              <a:defRPr sz="3100"/>
            </a:lvl2pPr>
            <a:lvl3pPr marL="1006064" indent="0">
              <a:buNone/>
              <a:defRPr sz="2600"/>
            </a:lvl3pPr>
            <a:lvl4pPr marL="1509097" indent="0">
              <a:buNone/>
              <a:defRPr sz="2200"/>
            </a:lvl4pPr>
            <a:lvl5pPr marL="2012128" indent="0">
              <a:buNone/>
              <a:defRPr sz="2200"/>
            </a:lvl5pPr>
            <a:lvl6pPr marL="2515161" indent="0">
              <a:buNone/>
              <a:defRPr sz="2200"/>
            </a:lvl6pPr>
            <a:lvl7pPr marL="3018192" indent="0">
              <a:buNone/>
              <a:defRPr sz="2200"/>
            </a:lvl7pPr>
            <a:lvl8pPr marL="3521216" indent="0">
              <a:buNone/>
              <a:defRPr sz="2200"/>
            </a:lvl8pPr>
            <a:lvl9pPr marL="4024254" indent="0">
              <a:buNone/>
              <a:defRPr sz="2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031" indent="0">
              <a:buNone/>
              <a:defRPr sz="1300"/>
            </a:lvl2pPr>
            <a:lvl3pPr marL="1006064" indent="0">
              <a:buNone/>
              <a:defRPr sz="1100"/>
            </a:lvl3pPr>
            <a:lvl4pPr marL="1509097" indent="0">
              <a:buNone/>
              <a:defRPr sz="1000"/>
            </a:lvl4pPr>
            <a:lvl5pPr marL="2012128" indent="0">
              <a:buNone/>
              <a:defRPr sz="1000"/>
            </a:lvl5pPr>
            <a:lvl6pPr marL="2515161" indent="0">
              <a:buNone/>
              <a:defRPr sz="1000"/>
            </a:lvl6pPr>
            <a:lvl7pPr marL="3018192" indent="0">
              <a:buNone/>
              <a:defRPr sz="1000"/>
            </a:lvl7pPr>
            <a:lvl8pPr marL="3521216" indent="0">
              <a:buNone/>
              <a:defRPr sz="1000"/>
            </a:lvl8pPr>
            <a:lvl9pPr marL="402425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9418C0-4A22-4590-8C28-DFF775390320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CA21A-2DE7-410D-8602-D566720486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8989F-E803-4708-BFCE-61346D6CF7F2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249AE5-9090-4643-9E94-6F8EC85B38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97467" y="120766"/>
            <a:ext cx="2079129" cy="663221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60078" y="120766"/>
            <a:ext cx="6069376" cy="663221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3AA79-7D25-457E-9002-7F04AD28DC54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2D9FB-F78A-40D6-9688-877B30E7C6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15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2873" indent="0">
              <a:buNone/>
              <a:defRPr sz="2000"/>
            </a:lvl2pPr>
            <a:lvl3pPr marL="1005751" indent="0">
              <a:buNone/>
              <a:defRPr sz="1800"/>
            </a:lvl3pPr>
            <a:lvl4pPr marL="1508628" indent="0">
              <a:buNone/>
              <a:defRPr sz="1500"/>
            </a:lvl4pPr>
            <a:lvl5pPr marL="2011502" indent="0">
              <a:buNone/>
              <a:defRPr sz="1500"/>
            </a:lvl5pPr>
            <a:lvl6pPr marL="2514380" indent="0">
              <a:buNone/>
              <a:defRPr sz="1500"/>
            </a:lvl6pPr>
            <a:lvl7pPr marL="3017253" indent="0">
              <a:buNone/>
              <a:defRPr sz="1500"/>
            </a:lvl7pPr>
            <a:lvl8pPr marL="3520121" indent="0">
              <a:buNone/>
              <a:defRPr sz="1500"/>
            </a:lvl8pPr>
            <a:lvl9pPr marL="4023003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9021C-E027-4002-9116-8EF51DA806DC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CE5B5-A8DA-4754-8EEF-D370305528F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CB845-2BFA-4FF7-A9E7-320C0EF70F8A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C0411-4D40-44BE-9759-2D0BB88B550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2873" indent="0">
              <a:buNone/>
              <a:defRPr sz="2200" b="1"/>
            </a:lvl2pPr>
            <a:lvl3pPr marL="1005751" indent="0">
              <a:buNone/>
              <a:defRPr sz="2000" b="1"/>
            </a:lvl3pPr>
            <a:lvl4pPr marL="1508628" indent="0">
              <a:buNone/>
              <a:defRPr sz="1800" b="1"/>
            </a:lvl4pPr>
            <a:lvl5pPr marL="2011502" indent="0">
              <a:buNone/>
              <a:defRPr sz="1800" b="1"/>
            </a:lvl5pPr>
            <a:lvl6pPr marL="2514380" indent="0">
              <a:buNone/>
              <a:defRPr sz="1800" b="1"/>
            </a:lvl6pPr>
            <a:lvl7pPr marL="3017253" indent="0">
              <a:buNone/>
              <a:defRPr sz="1800" b="1"/>
            </a:lvl7pPr>
            <a:lvl8pPr marL="3520121" indent="0">
              <a:buNone/>
              <a:defRPr sz="1800" b="1"/>
            </a:lvl8pPr>
            <a:lvl9pPr marL="402300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2873" indent="0">
              <a:buNone/>
              <a:defRPr sz="2200" b="1"/>
            </a:lvl2pPr>
            <a:lvl3pPr marL="1005751" indent="0">
              <a:buNone/>
              <a:defRPr sz="2000" b="1"/>
            </a:lvl3pPr>
            <a:lvl4pPr marL="1508628" indent="0">
              <a:buNone/>
              <a:defRPr sz="1800" b="1"/>
            </a:lvl4pPr>
            <a:lvl5pPr marL="2011502" indent="0">
              <a:buNone/>
              <a:defRPr sz="1800" b="1"/>
            </a:lvl5pPr>
            <a:lvl6pPr marL="2514380" indent="0">
              <a:buNone/>
              <a:defRPr sz="1800" b="1"/>
            </a:lvl6pPr>
            <a:lvl7pPr marL="3017253" indent="0">
              <a:buNone/>
              <a:defRPr sz="1800" b="1"/>
            </a:lvl7pPr>
            <a:lvl8pPr marL="3520121" indent="0">
              <a:buNone/>
              <a:defRPr sz="1800" b="1"/>
            </a:lvl8pPr>
            <a:lvl9pPr marL="402300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5FE87-4198-49AB-90D4-A5B503EDDE9A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4DDA1-C856-4361-8F7C-B7E6DF66603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E37D6-BB66-4FA7-81FD-893D452FF5F2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CFF7F-7972-4B42-817A-51F9CBAB0BD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5B045-1E0F-4AE0-BCD9-DB0EB7F7F934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C9837D-983B-4933-A659-9E0F47073E1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11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2873" indent="0">
              <a:buNone/>
              <a:defRPr sz="1300"/>
            </a:lvl2pPr>
            <a:lvl3pPr marL="1005751" indent="0">
              <a:buNone/>
              <a:defRPr sz="1100"/>
            </a:lvl3pPr>
            <a:lvl4pPr marL="1508628" indent="0">
              <a:buNone/>
              <a:defRPr sz="1000"/>
            </a:lvl4pPr>
            <a:lvl5pPr marL="2011502" indent="0">
              <a:buNone/>
              <a:defRPr sz="1000"/>
            </a:lvl5pPr>
            <a:lvl6pPr marL="2514380" indent="0">
              <a:buNone/>
              <a:defRPr sz="1000"/>
            </a:lvl6pPr>
            <a:lvl7pPr marL="3017253" indent="0">
              <a:buNone/>
              <a:defRPr sz="1000"/>
            </a:lvl7pPr>
            <a:lvl8pPr marL="3520121" indent="0">
              <a:buNone/>
              <a:defRPr sz="1000"/>
            </a:lvl8pPr>
            <a:lvl9pPr marL="40230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CF0FB1-3256-4A2C-85EA-259A920533C8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41700-A330-4452-8656-003C113FF46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2873" indent="0">
              <a:buNone/>
              <a:defRPr sz="3100"/>
            </a:lvl2pPr>
            <a:lvl3pPr marL="1005751" indent="0">
              <a:buNone/>
              <a:defRPr sz="2600"/>
            </a:lvl3pPr>
            <a:lvl4pPr marL="1508628" indent="0">
              <a:buNone/>
              <a:defRPr sz="2200"/>
            </a:lvl4pPr>
            <a:lvl5pPr marL="2011502" indent="0">
              <a:buNone/>
              <a:defRPr sz="2200"/>
            </a:lvl5pPr>
            <a:lvl6pPr marL="2514380" indent="0">
              <a:buNone/>
              <a:defRPr sz="2200"/>
            </a:lvl6pPr>
            <a:lvl7pPr marL="3017253" indent="0">
              <a:buNone/>
              <a:defRPr sz="2200"/>
            </a:lvl7pPr>
            <a:lvl8pPr marL="3520121" indent="0">
              <a:buNone/>
              <a:defRPr sz="2200"/>
            </a:lvl8pPr>
            <a:lvl9pPr marL="4023003" indent="0">
              <a:buNone/>
              <a:defRPr sz="2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2873" indent="0">
              <a:buNone/>
              <a:defRPr sz="1300"/>
            </a:lvl2pPr>
            <a:lvl3pPr marL="1005751" indent="0">
              <a:buNone/>
              <a:defRPr sz="1100"/>
            </a:lvl3pPr>
            <a:lvl4pPr marL="1508628" indent="0">
              <a:buNone/>
              <a:defRPr sz="1000"/>
            </a:lvl4pPr>
            <a:lvl5pPr marL="2011502" indent="0">
              <a:buNone/>
              <a:defRPr sz="1000"/>
            </a:lvl5pPr>
            <a:lvl6pPr marL="2514380" indent="0">
              <a:buNone/>
              <a:defRPr sz="1000"/>
            </a:lvl6pPr>
            <a:lvl7pPr marL="3017253" indent="0">
              <a:buNone/>
              <a:defRPr sz="1000"/>
            </a:lvl7pPr>
            <a:lvl8pPr marL="3520121" indent="0">
              <a:buNone/>
              <a:defRPr sz="1000"/>
            </a:lvl8pPr>
            <a:lvl9pPr marL="40230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27AEF-174A-4EC7-B1C8-8BCA74B73324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D9BA96-05E6-45B9-AC26-E9A6CB200B5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B4A2A-5A85-48F2-BDBE-E7278FA07DCB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BBADEE-03F5-4B23-A080-531A2C5A96A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0" contrast="-40000"/>
            <a:extLst/>
          </a:blip>
          <a:srcRect l="1" r="-9497"/>
          <a:stretch/>
        </p:blipFill>
        <p:spPr>
          <a:xfrm>
            <a:off x="7764644" y="6486136"/>
            <a:ext cx="1894391" cy="737559"/>
          </a:xfrm>
          <a:prstGeom prst="rect">
            <a:avLst/>
          </a:prstGeom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A3EBD-E4FE-4C15-A003-DA64D5E56DF7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2D2AE-F307-4E42-82BC-6E34B5236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4" y="302761"/>
            <a:ext cx="2268141" cy="64502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302761"/>
            <a:ext cx="6636411" cy="64502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B15BD-383E-4F34-9637-AD9CC726DFA5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3947C-0678-4E00-9459-ACB50E5B934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auto"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675313" y="1600200"/>
            <a:ext cx="4129088" cy="4205288"/>
            <a:chOff x="0" y="0"/>
            <a:chExt cx="2722" cy="2721"/>
          </a:xfrm>
        </p:grpSpPr>
        <p:sp>
          <p:nvSpPr>
            <p:cNvPr id="5" name="AutoShape 3"/>
            <p:cNvSpPr>
              <a:spLocks noChangeArrowheads="1"/>
            </p:cNvSpPr>
            <p:nvPr userDrawn="1"/>
          </p:nvSpPr>
          <p:spPr bwMode="auto">
            <a:xfrm>
              <a:off x="0" y="4"/>
              <a:ext cx="2722" cy="2684"/>
            </a:xfrm>
            <a:custGeom>
              <a:avLst/>
              <a:gdLst>
                <a:gd name="G0" fmla="+- 320 0 0"/>
                <a:gd name="G1" fmla="+- 21600 0 320"/>
                <a:gd name="G2" fmla="+- 21600 0 32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20" y="10800"/>
                  </a:moveTo>
                  <a:cubicBezTo>
                    <a:pt x="320" y="16588"/>
                    <a:pt x="5012" y="21280"/>
                    <a:pt x="10800" y="21280"/>
                  </a:cubicBezTo>
                  <a:cubicBezTo>
                    <a:pt x="16588" y="21280"/>
                    <a:pt x="21280" y="16588"/>
                    <a:pt x="21280" y="10800"/>
                  </a:cubicBezTo>
                  <a:cubicBezTo>
                    <a:pt x="21280" y="5012"/>
                    <a:pt x="16588" y="320"/>
                    <a:pt x="10800" y="320"/>
                  </a:cubicBezTo>
                  <a:cubicBezTo>
                    <a:pt x="5012" y="320"/>
                    <a:pt x="320" y="5012"/>
                    <a:pt x="320" y="1080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456347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6" name="未知"/>
            <p:cNvSpPr>
              <a:spLocks/>
            </p:cNvSpPr>
            <p:nvPr userDrawn="1"/>
          </p:nvSpPr>
          <p:spPr bwMode="auto">
            <a:xfrm>
              <a:off x="407" y="2192"/>
              <a:ext cx="324" cy="244"/>
            </a:xfrm>
            <a:custGeom>
              <a:avLst/>
              <a:gdLst/>
              <a:ahLst/>
              <a:cxnLst>
                <a:cxn ang="0">
                  <a:pos x="0" y="45"/>
                </a:cxn>
                <a:cxn ang="0">
                  <a:pos x="90" y="136"/>
                </a:cxn>
                <a:cxn ang="0">
                  <a:pos x="181" y="227"/>
                </a:cxn>
                <a:cxn ang="0">
                  <a:pos x="272" y="272"/>
                </a:cxn>
                <a:cxn ang="0">
                  <a:pos x="317" y="272"/>
                </a:cxn>
                <a:cxn ang="0">
                  <a:pos x="363" y="181"/>
                </a:cxn>
                <a:cxn ang="0">
                  <a:pos x="317" y="181"/>
                </a:cxn>
                <a:cxn ang="0">
                  <a:pos x="272" y="181"/>
                </a:cxn>
                <a:cxn ang="0">
                  <a:pos x="226" y="181"/>
                </a:cxn>
                <a:cxn ang="0">
                  <a:pos x="226" y="136"/>
                </a:cxn>
                <a:cxn ang="0">
                  <a:pos x="272" y="91"/>
                </a:cxn>
                <a:cxn ang="0">
                  <a:pos x="226" y="45"/>
                </a:cxn>
                <a:cxn ang="0">
                  <a:pos x="226" y="91"/>
                </a:cxn>
                <a:cxn ang="0">
                  <a:pos x="181" y="136"/>
                </a:cxn>
                <a:cxn ang="0">
                  <a:pos x="136" y="136"/>
                </a:cxn>
                <a:cxn ang="0">
                  <a:pos x="90" y="91"/>
                </a:cxn>
                <a:cxn ang="0">
                  <a:pos x="136" y="91"/>
                </a:cxn>
                <a:cxn ang="0">
                  <a:pos x="90" y="45"/>
                </a:cxn>
                <a:cxn ang="0">
                  <a:pos x="45" y="0"/>
                </a:cxn>
                <a:cxn ang="0">
                  <a:pos x="61" y="57"/>
                </a:cxn>
                <a:cxn ang="0">
                  <a:pos x="28" y="45"/>
                </a:cxn>
                <a:cxn ang="0">
                  <a:pos x="0" y="45"/>
                </a:cxn>
              </a:cxnLst>
              <a:rect l="0" t="0" r="r" b="b"/>
              <a:pathLst>
                <a:path w="363" h="272">
                  <a:moveTo>
                    <a:pt x="0" y="45"/>
                  </a:moveTo>
                  <a:lnTo>
                    <a:pt x="90" y="136"/>
                  </a:lnTo>
                  <a:lnTo>
                    <a:pt x="181" y="227"/>
                  </a:lnTo>
                  <a:lnTo>
                    <a:pt x="272" y="272"/>
                  </a:lnTo>
                  <a:lnTo>
                    <a:pt x="317" y="272"/>
                  </a:lnTo>
                  <a:lnTo>
                    <a:pt x="363" y="181"/>
                  </a:lnTo>
                  <a:lnTo>
                    <a:pt x="317" y="181"/>
                  </a:lnTo>
                  <a:lnTo>
                    <a:pt x="272" y="181"/>
                  </a:lnTo>
                  <a:lnTo>
                    <a:pt x="226" y="181"/>
                  </a:lnTo>
                  <a:lnTo>
                    <a:pt x="226" y="136"/>
                  </a:lnTo>
                  <a:lnTo>
                    <a:pt x="272" y="91"/>
                  </a:lnTo>
                  <a:lnTo>
                    <a:pt x="226" y="45"/>
                  </a:lnTo>
                  <a:lnTo>
                    <a:pt x="226" y="91"/>
                  </a:lnTo>
                  <a:lnTo>
                    <a:pt x="181" y="136"/>
                  </a:lnTo>
                  <a:lnTo>
                    <a:pt x="136" y="136"/>
                  </a:lnTo>
                  <a:lnTo>
                    <a:pt x="90" y="91"/>
                  </a:lnTo>
                  <a:lnTo>
                    <a:pt x="136" y="91"/>
                  </a:lnTo>
                  <a:lnTo>
                    <a:pt x="90" y="45"/>
                  </a:lnTo>
                  <a:lnTo>
                    <a:pt x="45" y="0"/>
                  </a:lnTo>
                  <a:lnTo>
                    <a:pt x="61" y="57"/>
                  </a:lnTo>
                  <a:lnTo>
                    <a:pt x="28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6347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7" name="未知"/>
            <p:cNvSpPr>
              <a:spLocks/>
            </p:cNvSpPr>
            <p:nvPr userDrawn="1"/>
          </p:nvSpPr>
          <p:spPr bwMode="auto">
            <a:xfrm>
              <a:off x="871" y="836"/>
              <a:ext cx="423" cy="1885"/>
            </a:xfrm>
            <a:custGeom>
              <a:avLst/>
              <a:gdLst/>
              <a:ahLst/>
              <a:cxnLst>
                <a:cxn ang="0">
                  <a:pos x="162" y="1"/>
                </a:cxn>
                <a:cxn ang="0">
                  <a:pos x="56" y="561"/>
                </a:cxn>
                <a:cxn ang="0">
                  <a:pos x="122" y="1185"/>
                </a:cxn>
                <a:cxn ang="0">
                  <a:pos x="383" y="1785"/>
                </a:cxn>
                <a:cxn ang="0">
                  <a:pos x="343" y="1785"/>
                </a:cxn>
                <a:cxn ang="0">
                  <a:pos x="70" y="1209"/>
                </a:cxn>
                <a:cxn ang="0">
                  <a:pos x="15" y="487"/>
                </a:cxn>
                <a:cxn ang="0">
                  <a:pos x="162" y="1"/>
                </a:cxn>
              </a:cxnLst>
              <a:rect l="0" t="0" r="r" b="b"/>
              <a:pathLst>
                <a:path w="420" h="1885">
                  <a:moveTo>
                    <a:pt x="162" y="1"/>
                  </a:moveTo>
                  <a:cubicBezTo>
                    <a:pt x="173" y="0"/>
                    <a:pt x="62" y="364"/>
                    <a:pt x="56" y="561"/>
                  </a:cubicBezTo>
                  <a:cubicBezTo>
                    <a:pt x="50" y="758"/>
                    <a:pt x="67" y="981"/>
                    <a:pt x="122" y="1185"/>
                  </a:cubicBezTo>
                  <a:cubicBezTo>
                    <a:pt x="176" y="1389"/>
                    <a:pt x="347" y="1685"/>
                    <a:pt x="383" y="1785"/>
                  </a:cubicBezTo>
                  <a:cubicBezTo>
                    <a:pt x="420" y="1885"/>
                    <a:pt x="395" y="1881"/>
                    <a:pt x="343" y="1785"/>
                  </a:cubicBezTo>
                  <a:cubicBezTo>
                    <a:pt x="291" y="1689"/>
                    <a:pt x="125" y="1425"/>
                    <a:pt x="70" y="1209"/>
                  </a:cubicBezTo>
                  <a:cubicBezTo>
                    <a:pt x="15" y="993"/>
                    <a:pt x="0" y="688"/>
                    <a:pt x="15" y="487"/>
                  </a:cubicBezTo>
                  <a:cubicBezTo>
                    <a:pt x="30" y="286"/>
                    <a:pt x="132" y="102"/>
                    <a:pt x="162" y="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6347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8" name="未知"/>
            <p:cNvSpPr>
              <a:spLocks/>
            </p:cNvSpPr>
            <p:nvPr userDrawn="1"/>
          </p:nvSpPr>
          <p:spPr bwMode="auto">
            <a:xfrm>
              <a:off x="1234" y="804"/>
              <a:ext cx="429" cy="1836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375" y="1835"/>
                </a:cxn>
                <a:cxn ang="0">
                  <a:pos x="429" y="1836"/>
                </a:cxn>
                <a:cxn ang="0">
                  <a:pos x="37" y="0"/>
                </a:cxn>
                <a:cxn ang="0">
                  <a:pos x="0" y="25"/>
                </a:cxn>
              </a:cxnLst>
              <a:rect l="0" t="0" r="r" b="b"/>
              <a:pathLst>
                <a:path w="429" h="1836">
                  <a:moveTo>
                    <a:pt x="0" y="25"/>
                  </a:moveTo>
                  <a:lnTo>
                    <a:pt x="375" y="1835"/>
                  </a:lnTo>
                  <a:lnTo>
                    <a:pt x="429" y="1836"/>
                  </a:lnTo>
                  <a:lnTo>
                    <a:pt x="37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6347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9" name="未知"/>
            <p:cNvSpPr>
              <a:spLocks/>
            </p:cNvSpPr>
            <p:nvPr userDrawn="1"/>
          </p:nvSpPr>
          <p:spPr bwMode="auto">
            <a:xfrm>
              <a:off x="1481" y="662"/>
              <a:ext cx="600" cy="1898"/>
            </a:xfrm>
            <a:custGeom>
              <a:avLst/>
              <a:gdLst/>
              <a:ahLst/>
              <a:cxnLst>
                <a:cxn ang="0">
                  <a:pos x="0" y="67"/>
                </a:cxn>
                <a:cxn ang="0">
                  <a:pos x="91" y="168"/>
                </a:cxn>
                <a:cxn ang="0">
                  <a:pos x="347" y="552"/>
                </a:cxn>
                <a:cxn ang="0">
                  <a:pos x="512" y="1146"/>
                </a:cxn>
                <a:cxn ang="0">
                  <a:pos x="539" y="1612"/>
                </a:cxn>
                <a:cxn ang="0">
                  <a:pos x="457" y="1859"/>
                </a:cxn>
                <a:cxn ang="0">
                  <a:pos x="503" y="1850"/>
                </a:cxn>
                <a:cxn ang="0">
                  <a:pos x="583" y="1611"/>
                </a:cxn>
                <a:cxn ang="0">
                  <a:pos x="567" y="1146"/>
                </a:cxn>
                <a:cxn ang="0">
                  <a:pos x="384" y="524"/>
                </a:cxn>
                <a:cxn ang="0">
                  <a:pos x="82" y="76"/>
                </a:cxn>
                <a:cxn ang="0">
                  <a:pos x="0" y="67"/>
                </a:cxn>
              </a:cxnLst>
              <a:rect l="0" t="0" r="r" b="b"/>
              <a:pathLst>
                <a:path w="600" h="1899">
                  <a:moveTo>
                    <a:pt x="0" y="67"/>
                  </a:moveTo>
                  <a:cubicBezTo>
                    <a:pt x="2" y="82"/>
                    <a:pt x="33" y="87"/>
                    <a:pt x="91" y="168"/>
                  </a:cubicBezTo>
                  <a:cubicBezTo>
                    <a:pt x="149" y="249"/>
                    <a:pt x="277" y="389"/>
                    <a:pt x="347" y="552"/>
                  </a:cubicBezTo>
                  <a:cubicBezTo>
                    <a:pt x="417" y="715"/>
                    <a:pt x="480" y="969"/>
                    <a:pt x="512" y="1146"/>
                  </a:cubicBezTo>
                  <a:cubicBezTo>
                    <a:pt x="544" y="1323"/>
                    <a:pt x="548" y="1493"/>
                    <a:pt x="539" y="1612"/>
                  </a:cubicBezTo>
                  <a:cubicBezTo>
                    <a:pt x="530" y="1731"/>
                    <a:pt x="463" y="1819"/>
                    <a:pt x="457" y="1859"/>
                  </a:cubicBezTo>
                  <a:cubicBezTo>
                    <a:pt x="451" y="1899"/>
                    <a:pt x="482" y="1891"/>
                    <a:pt x="503" y="1850"/>
                  </a:cubicBezTo>
                  <a:cubicBezTo>
                    <a:pt x="524" y="1809"/>
                    <a:pt x="572" y="1728"/>
                    <a:pt x="583" y="1611"/>
                  </a:cubicBezTo>
                  <a:cubicBezTo>
                    <a:pt x="594" y="1494"/>
                    <a:pt x="600" y="1327"/>
                    <a:pt x="567" y="1146"/>
                  </a:cubicBezTo>
                  <a:cubicBezTo>
                    <a:pt x="534" y="965"/>
                    <a:pt x="465" y="702"/>
                    <a:pt x="384" y="524"/>
                  </a:cubicBezTo>
                  <a:cubicBezTo>
                    <a:pt x="303" y="346"/>
                    <a:pt x="146" y="152"/>
                    <a:pt x="82" y="76"/>
                  </a:cubicBezTo>
                  <a:cubicBezTo>
                    <a:pt x="18" y="0"/>
                    <a:pt x="17" y="69"/>
                    <a:pt x="0" y="6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6347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10" name="未知"/>
            <p:cNvSpPr>
              <a:spLocks/>
            </p:cNvSpPr>
            <p:nvPr userDrawn="1"/>
          </p:nvSpPr>
          <p:spPr bwMode="auto">
            <a:xfrm>
              <a:off x="2113" y="863"/>
              <a:ext cx="338" cy="1499"/>
            </a:xfrm>
            <a:custGeom>
              <a:avLst/>
              <a:gdLst/>
              <a:ahLst/>
              <a:cxnLst>
                <a:cxn ang="0">
                  <a:pos x="26" y="73"/>
                </a:cxn>
                <a:cxn ang="0">
                  <a:pos x="136" y="194"/>
                </a:cxn>
                <a:cxn ang="0">
                  <a:pos x="282" y="706"/>
                </a:cxn>
                <a:cxn ang="0">
                  <a:pos x="282" y="1118"/>
                </a:cxn>
                <a:cxn ang="0">
                  <a:pos x="218" y="1319"/>
                </a:cxn>
                <a:cxn ang="0">
                  <a:pos x="132" y="1475"/>
                </a:cxn>
                <a:cxn ang="0">
                  <a:pos x="206" y="1433"/>
                </a:cxn>
                <a:cxn ang="0">
                  <a:pos x="312" y="1163"/>
                </a:cxn>
                <a:cxn ang="0">
                  <a:pos x="337" y="871"/>
                </a:cxn>
                <a:cxn ang="0">
                  <a:pos x="309" y="615"/>
                </a:cxn>
                <a:cxn ang="0">
                  <a:pos x="172" y="149"/>
                </a:cxn>
                <a:cxn ang="0">
                  <a:pos x="34" y="23"/>
                </a:cxn>
                <a:cxn ang="0">
                  <a:pos x="26" y="73"/>
                </a:cxn>
              </a:cxnLst>
              <a:rect l="0" t="0" r="r" b="b"/>
              <a:pathLst>
                <a:path w="338" h="1494">
                  <a:moveTo>
                    <a:pt x="26" y="73"/>
                  </a:moveTo>
                  <a:cubicBezTo>
                    <a:pt x="43" y="102"/>
                    <a:pt x="93" y="88"/>
                    <a:pt x="136" y="194"/>
                  </a:cubicBezTo>
                  <a:cubicBezTo>
                    <a:pt x="179" y="300"/>
                    <a:pt x="258" y="552"/>
                    <a:pt x="282" y="706"/>
                  </a:cubicBezTo>
                  <a:cubicBezTo>
                    <a:pt x="306" y="860"/>
                    <a:pt x="293" y="1016"/>
                    <a:pt x="282" y="1118"/>
                  </a:cubicBezTo>
                  <a:cubicBezTo>
                    <a:pt x="271" y="1220"/>
                    <a:pt x="243" y="1260"/>
                    <a:pt x="218" y="1319"/>
                  </a:cubicBezTo>
                  <a:cubicBezTo>
                    <a:pt x="193" y="1378"/>
                    <a:pt x="134" y="1456"/>
                    <a:pt x="132" y="1475"/>
                  </a:cubicBezTo>
                  <a:cubicBezTo>
                    <a:pt x="130" y="1494"/>
                    <a:pt x="176" y="1485"/>
                    <a:pt x="206" y="1433"/>
                  </a:cubicBezTo>
                  <a:cubicBezTo>
                    <a:pt x="235" y="1381"/>
                    <a:pt x="290" y="1257"/>
                    <a:pt x="312" y="1163"/>
                  </a:cubicBezTo>
                  <a:cubicBezTo>
                    <a:pt x="334" y="1069"/>
                    <a:pt x="338" y="962"/>
                    <a:pt x="337" y="871"/>
                  </a:cubicBezTo>
                  <a:cubicBezTo>
                    <a:pt x="336" y="780"/>
                    <a:pt x="336" y="735"/>
                    <a:pt x="309" y="615"/>
                  </a:cubicBezTo>
                  <a:cubicBezTo>
                    <a:pt x="282" y="495"/>
                    <a:pt x="218" y="248"/>
                    <a:pt x="172" y="149"/>
                  </a:cubicBezTo>
                  <a:cubicBezTo>
                    <a:pt x="126" y="50"/>
                    <a:pt x="58" y="36"/>
                    <a:pt x="34" y="23"/>
                  </a:cubicBezTo>
                  <a:cubicBezTo>
                    <a:pt x="10" y="10"/>
                    <a:pt x="0" y="0"/>
                    <a:pt x="26" y="7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6347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11" name="未知"/>
            <p:cNvSpPr>
              <a:spLocks/>
            </p:cNvSpPr>
            <p:nvPr userDrawn="1"/>
          </p:nvSpPr>
          <p:spPr bwMode="auto">
            <a:xfrm>
              <a:off x="400" y="1322"/>
              <a:ext cx="573" cy="1290"/>
            </a:xfrm>
            <a:custGeom>
              <a:avLst/>
              <a:gdLst/>
              <a:ahLst/>
              <a:cxnLst>
                <a:cxn ang="0">
                  <a:pos x="2" y="129"/>
                </a:cxn>
                <a:cxn ang="0">
                  <a:pos x="48" y="65"/>
                </a:cxn>
                <a:cxn ang="0">
                  <a:pos x="84" y="522"/>
                </a:cxn>
                <a:cxn ang="0">
                  <a:pos x="241" y="909"/>
                </a:cxn>
                <a:cxn ang="0">
                  <a:pos x="396" y="1106"/>
                </a:cxn>
                <a:cxn ang="0">
                  <a:pos x="568" y="1286"/>
                </a:cxn>
                <a:cxn ang="0">
                  <a:pos x="363" y="1130"/>
                </a:cxn>
                <a:cxn ang="0">
                  <a:pos x="183" y="909"/>
                </a:cxn>
                <a:cxn ang="0">
                  <a:pos x="38" y="540"/>
                </a:cxn>
                <a:cxn ang="0">
                  <a:pos x="2" y="129"/>
                </a:cxn>
              </a:cxnLst>
              <a:rect l="0" t="0" r="r" b="b"/>
              <a:pathLst>
                <a:path w="573" h="1290">
                  <a:moveTo>
                    <a:pt x="2" y="129"/>
                  </a:moveTo>
                  <a:cubicBezTo>
                    <a:pt x="4" y="50"/>
                    <a:pt x="34" y="0"/>
                    <a:pt x="48" y="65"/>
                  </a:cubicBezTo>
                  <a:cubicBezTo>
                    <a:pt x="62" y="130"/>
                    <a:pt x="52" y="381"/>
                    <a:pt x="84" y="522"/>
                  </a:cubicBezTo>
                  <a:cubicBezTo>
                    <a:pt x="116" y="663"/>
                    <a:pt x="189" y="812"/>
                    <a:pt x="241" y="909"/>
                  </a:cubicBezTo>
                  <a:cubicBezTo>
                    <a:pt x="293" y="1006"/>
                    <a:pt x="341" y="1043"/>
                    <a:pt x="396" y="1106"/>
                  </a:cubicBezTo>
                  <a:cubicBezTo>
                    <a:pt x="450" y="1169"/>
                    <a:pt x="573" y="1283"/>
                    <a:pt x="568" y="1286"/>
                  </a:cubicBezTo>
                  <a:cubicBezTo>
                    <a:pt x="562" y="1290"/>
                    <a:pt x="428" y="1193"/>
                    <a:pt x="363" y="1130"/>
                  </a:cubicBezTo>
                  <a:cubicBezTo>
                    <a:pt x="299" y="1068"/>
                    <a:pt x="237" y="1007"/>
                    <a:pt x="183" y="909"/>
                  </a:cubicBezTo>
                  <a:cubicBezTo>
                    <a:pt x="129" y="811"/>
                    <a:pt x="68" y="670"/>
                    <a:pt x="38" y="540"/>
                  </a:cubicBezTo>
                  <a:cubicBezTo>
                    <a:pt x="8" y="410"/>
                    <a:pt x="0" y="208"/>
                    <a:pt x="2" y="12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6347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12" name="未知"/>
            <p:cNvSpPr>
              <a:spLocks/>
            </p:cNvSpPr>
            <p:nvPr userDrawn="1"/>
          </p:nvSpPr>
          <p:spPr bwMode="auto">
            <a:xfrm>
              <a:off x="1381" y="118"/>
              <a:ext cx="654" cy="192"/>
            </a:xfrm>
            <a:custGeom>
              <a:avLst/>
              <a:gdLst/>
              <a:ahLst/>
              <a:cxnLst>
                <a:cxn ang="0">
                  <a:pos x="17" y="187"/>
                </a:cxn>
                <a:cxn ang="0">
                  <a:pos x="255" y="41"/>
                </a:cxn>
                <a:cxn ang="0">
                  <a:pos x="456" y="4"/>
                </a:cxn>
                <a:cxn ang="0">
                  <a:pos x="629" y="16"/>
                </a:cxn>
                <a:cxn ang="0">
                  <a:pos x="720" y="61"/>
                </a:cxn>
                <a:cxn ang="0">
                  <a:pos x="565" y="50"/>
                </a:cxn>
                <a:cxn ang="0">
                  <a:pos x="264" y="77"/>
                </a:cxn>
                <a:cxn ang="0">
                  <a:pos x="53" y="196"/>
                </a:cxn>
                <a:cxn ang="0">
                  <a:pos x="17" y="187"/>
                </a:cxn>
              </a:cxnLst>
              <a:rect l="0" t="0" r="r" b="b"/>
              <a:pathLst>
                <a:path w="731" h="214">
                  <a:moveTo>
                    <a:pt x="17" y="187"/>
                  </a:moveTo>
                  <a:cubicBezTo>
                    <a:pt x="0" y="176"/>
                    <a:pt x="182" y="71"/>
                    <a:pt x="255" y="41"/>
                  </a:cubicBezTo>
                  <a:cubicBezTo>
                    <a:pt x="328" y="11"/>
                    <a:pt x="394" y="8"/>
                    <a:pt x="456" y="4"/>
                  </a:cubicBezTo>
                  <a:cubicBezTo>
                    <a:pt x="518" y="0"/>
                    <a:pt x="585" y="7"/>
                    <a:pt x="629" y="16"/>
                  </a:cubicBezTo>
                  <a:cubicBezTo>
                    <a:pt x="673" y="25"/>
                    <a:pt x="731" y="55"/>
                    <a:pt x="720" y="61"/>
                  </a:cubicBezTo>
                  <a:cubicBezTo>
                    <a:pt x="709" y="67"/>
                    <a:pt x="641" y="47"/>
                    <a:pt x="565" y="50"/>
                  </a:cubicBezTo>
                  <a:cubicBezTo>
                    <a:pt x="489" y="53"/>
                    <a:pt x="349" y="53"/>
                    <a:pt x="264" y="77"/>
                  </a:cubicBezTo>
                  <a:cubicBezTo>
                    <a:pt x="179" y="101"/>
                    <a:pt x="94" y="178"/>
                    <a:pt x="53" y="196"/>
                  </a:cubicBezTo>
                  <a:cubicBezTo>
                    <a:pt x="12" y="214"/>
                    <a:pt x="24" y="189"/>
                    <a:pt x="17" y="18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6347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13" name="未知"/>
            <p:cNvSpPr>
              <a:spLocks/>
            </p:cNvSpPr>
            <p:nvPr userDrawn="1"/>
          </p:nvSpPr>
          <p:spPr bwMode="auto">
            <a:xfrm>
              <a:off x="1533" y="386"/>
              <a:ext cx="502" cy="8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4" y="37"/>
                </a:cxn>
                <a:cxn ang="0">
                  <a:pos x="311" y="18"/>
                </a:cxn>
                <a:cxn ang="0">
                  <a:pos x="530" y="37"/>
                </a:cxn>
                <a:cxn ang="0">
                  <a:pos x="512" y="73"/>
                </a:cxn>
                <a:cxn ang="0">
                  <a:pos x="293" y="55"/>
                </a:cxn>
                <a:cxn ang="0">
                  <a:pos x="37" y="91"/>
                </a:cxn>
              </a:cxnLst>
              <a:rect l="0" t="0" r="r" b="b"/>
              <a:pathLst>
                <a:path w="563" h="91">
                  <a:moveTo>
                    <a:pt x="0" y="0"/>
                  </a:moveTo>
                  <a:cubicBezTo>
                    <a:pt x="11" y="6"/>
                    <a:pt x="12" y="34"/>
                    <a:pt x="64" y="37"/>
                  </a:cubicBezTo>
                  <a:cubicBezTo>
                    <a:pt x="116" y="40"/>
                    <a:pt x="233" y="18"/>
                    <a:pt x="311" y="18"/>
                  </a:cubicBezTo>
                  <a:cubicBezTo>
                    <a:pt x="389" y="18"/>
                    <a:pt x="497" y="28"/>
                    <a:pt x="530" y="37"/>
                  </a:cubicBezTo>
                  <a:cubicBezTo>
                    <a:pt x="563" y="46"/>
                    <a:pt x="551" y="70"/>
                    <a:pt x="512" y="73"/>
                  </a:cubicBezTo>
                  <a:cubicBezTo>
                    <a:pt x="473" y="76"/>
                    <a:pt x="372" y="52"/>
                    <a:pt x="293" y="55"/>
                  </a:cubicBezTo>
                  <a:cubicBezTo>
                    <a:pt x="214" y="58"/>
                    <a:pt x="90" y="84"/>
                    <a:pt x="37" y="91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6347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14" name="未知"/>
            <p:cNvSpPr>
              <a:spLocks/>
            </p:cNvSpPr>
            <p:nvPr userDrawn="1"/>
          </p:nvSpPr>
          <p:spPr bwMode="auto">
            <a:xfrm>
              <a:off x="1254" y="0"/>
              <a:ext cx="204" cy="247"/>
            </a:xfrm>
            <a:custGeom>
              <a:avLst/>
              <a:gdLst/>
              <a:ahLst/>
              <a:cxnLst>
                <a:cxn ang="0">
                  <a:pos x="0" y="276"/>
                </a:cxn>
                <a:cxn ang="0">
                  <a:pos x="156" y="38"/>
                </a:cxn>
                <a:cxn ang="0">
                  <a:pos x="211" y="47"/>
                </a:cxn>
                <a:cxn ang="0">
                  <a:pos x="52" y="268"/>
                </a:cxn>
              </a:cxnLst>
              <a:rect l="0" t="0" r="r" b="b"/>
              <a:pathLst>
                <a:path w="228" h="276">
                  <a:moveTo>
                    <a:pt x="0" y="276"/>
                  </a:moveTo>
                  <a:cubicBezTo>
                    <a:pt x="26" y="236"/>
                    <a:pt x="121" y="76"/>
                    <a:pt x="156" y="38"/>
                  </a:cubicBezTo>
                  <a:cubicBezTo>
                    <a:pt x="191" y="0"/>
                    <a:pt x="228" y="9"/>
                    <a:pt x="211" y="47"/>
                  </a:cubicBezTo>
                  <a:cubicBezTo>
                    <a:pt x="194" y="85"/>
                    <a:pt x="85" y="222"/>
                    <a:pt x="52" y="268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6347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15" name="未知"/>
            <p:cNvSpPr>
              <a:spLocks/>
            </p:cNvSpPr>
            <p:nvPr userDrawn="1"/>
          </p:nvSpPr>
          <p:spPr bwMode="auto">
            <a:xfrm>
              <a:off x="1065" y="25"/>
              <a:ext cx="67" cy="297"/>
            </a:xfrm>
            <a:custGeom>
              <a:avLst/>
              <a:gdLst/>
              <a:ahLst/>
              <a:cxnLst>
                <a:cxn ang="0">
                  <a:pos x="1" y="46"/>
                </a:cxn>
                <a:cxn ang="0">
                  <a:pos x="36" y="285"/>
                </a:cxn>
                <a:cxn ang="0">
                  <a:pos x="74" y="266"/>
                </a:cxn>
                <a:cxn ang="0">
                  <a:pos x="28" y="37"/>
                </a:cxn>
                <a:cxn ang="0">
                  <a:pos x="1" y="46"/>
                </a:cxn>
              </a:cxnLst>
              <a:rect l="0" t="0" r="r" b="b"/>
              <a:pathLst>
                <a:path w="75" h="320">
                  <a:moveTo>
                    <a:pt x="1" y="46"/>
                  </a:moveTo>
                  <a:cubicBezTo>
                    <a:pt x="2" y="87"/>
                    <a:pt x="24" y="248"/>
                    <a:pt x="36" y="285"/>
                  </a:cubicBezTo>
                  <a:cubicBezTo>
                    <a:pt x="50" y="320"/>
                    <a:pt x="75" y="307"/>
                    <a:pt x="74" y="266"/>
                  </a:cubicBezTo>
                  <a:cubicBezTo>
                    <a:pt x="73" y="225"/>
                    <a:pt x="40" y="74"/>
                    <a:pt x="28" y="37"/>
                  </a:cubicBezTo>
                  <a:cubicBezTo>
                    <a:pt x="16" y="0"/>
                    <a:pt x="0" y="5"/>
                    <a:pt x="1" y="4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6347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16" name="未知"/>
            <p:cNvSpPr>
              <a:spLocks/>
            </p:cNvSpPr>
            <p:nvPr userDrawn="1"/>
          </p:nvSpPr>
          <p:spPr bwMode="auto">
            <a:xfrm>
              <a:off x="530" y="846"/>
              <a:ext cx="1687" cy="607"/>
            </a:xfrm>
            <a:custGeom>
              <a:avLst/>
              <a:gdLst/>
              <a:ahLst/>
              <a:cxnLst>
                <a:cxn ang="0">
                  <a:pos x="95" y="511"/>
                </a:cxn>
                <a:cxn ang="0">
                  <a:pos x="406" y="594"/>
                </a:cxn>
                <a:cxn ang="0">
                  <a:pos x="936" y="575"/>
                </a:cxn>
                <a:cxn ang="0">
                  <a:pos x="1430" y="392"/>
                </a:cxn>
                <a:cxn ang="0">
                  <a:pos x="1812" y="49"/>
                </a:cxn>
                <a:cxn ang="0">
                  <a:pos x="1858" y="95"/>
                </a:cxn>
                <a:cxn ang="0">
                  <a:pos x="1812" y="140"/>
                </a:cxn>
                <a:cxn ang="0">
                  <a:pos x="1449" y="458"/>
                </a:cxn>
                <a:cxn ang="0">
                  <a:pos x="964" y="639"/>
                </a:cxn>
                <a:cxn ang="0">
                  <a:pos x="406" y="666"/>
                </a:cxn>
                <a:cxn ang="0">
                  <a:pos x="59" y="575"/>
                </a:cxn>
                <a:cxn ang="0">
                  <a:pos x="49" y="548"/>
                </a:cxn>
              </a:cxnLst>
              <a:rect l="0" t="0" r="r" b="b"/>
              <a:pathLst>
                <a:path w="1883" h="677">
                  <a:moveTo>
                    <a:pt x="95" y="511"/>
                  </a:moveTo>
                  <a:cubicBezTo>
                    <a:pt x="145" y="525"/>
                    <a:pt x="266" y="583"/>
                    <a:pt x="406" y="594"/>
                  </a:cubicBezTo>
                  <a:cubicBezTo>
                    <a:pt x="546" y="605"/>
                    <a:pt x="765" y="609"/>
                    <a:pt x="936" y="575"/>
                  </a:cubicBezTo>
                  <a:cubicBezTo>
                    <a:pt x="1107" y="541"/>
                    <a:pt x="1284" y="480"/>
                    <a:pt x="1430" y="392"/>
                  </a:cubicBezTo>
                  <a:cubicBezTo>
                    <a:pt x="1576" y="304"/>
                    <a:pt x="1741" y="98"/>
                    <a:pt x="1812" y="49"/>
                  </a:cubicBezTo>
                  <a:cubicBezTo>
                    <a:pt x="1883" y="0"/>
                    <a:pt x="1858" y="80"/>
                    <a:pt x="1858" y="95"/>
                  </a:cubicBezTo>
                  <a:cubicBezTo>
                    <a:pt x="1858" y="110"/>
                    <a:pt x="1880" y="79"/>
                    <a:pt x="1812" y="140"/>
                  </a:cubicBezTo>
                  <a:cubicBezTo>
                    <a:pt x="1744" y="201"/>
                    <a:pt x="1590" y="375"/>
                    <a:pt x="1449" y="458"/>
                  </a:cubicBezTo>
                  <a:cubicBezTo>
                    <a:pt x="1308" y="541"/>
                    <a:pt x="1138" y="604"/>
                    <a:pt x="964" y="639"/>
                  </a:cubicBezTo>
                  <a:cubicBezTo>
                    <a:pt x="790" y="674"/>
                    <a:pt x="557" y="677"/>
                    <a:pt x="406" y="666"/>
                  </a:cubicBezTo>
                  <a:cubicBezTo>
                    <a:pt x="255" y="655"/>
                    <a:pt x="118" y="595"/>
                    <a:pt x="59" y="575"/>
                  </a:cubicBezTo>
                  <a:cubicBezTo>
                    <a:pt x="0" y="555"/>
                    <a:pt x="51" y="554"/>
                    <a:pt x="49" y="548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6347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17" name="未知"/>
            <p:cNvSpPr>
              <a:spLocks/>
            </p:cNvSpPr>
            <p:nvPr userDrawn="1"/>
          </p:nvSpPr>
          <p:spPr bwMode="auto">
            <a:xfrm>
              <a:off x="109" y="984"/>
              <a:ext cx="2580" cy="1099"/>
            </a:xfrm>
            <a:custGeom>
              <a:avLst/>
              <a:gdLst/>
              <a:ahLst/>
              <a:cxnLst>
                <a:cxn ang="0">
                  <a:pos x="53" y="779"/>
                </a:cxn>
                <a:cxn ang="0">
                  <a:pos x="62" y="788"/>
                </a:cxn>
                <a:cxn ang="0">
                  <a:pos x="428" y="1062"/>
                </a:cxn>
                <a:cxn ang="0">
                  <a:pos x="931" y="1153"/>
                </a:cxn>
                <a:cxn ang="0">
                  <a:pos x="1534" y="1126"/>
                </a:cxn>
                <a:cxn ang="0">
                  <a:pos x="2147" y="907"/>
                </a:cxn>
                <a:cxn ang="0">
                  <a:pos x="2600" y="532"/>
                </a:cxn>
                <a:cxn ang="0">
                  <a:pos x="2833" y="65"/>
                </a:cxn>
                <a:cxn ang="0">
                  <a:pos x="2860" y="139"/>
                </a:cxn>
                <a:cxn ang="0">
                  <a:pos x="2787" y="340"/>
                </a:cxn>
                <a:cxn ang="0">
                  <a:pos x="2600" y="622"/>
                </a:cxn>
                <a:cxn ang="0">
                  <a:pos x="2146" y="985"/>
                </a:cxn>
                <a:cxn ang="0">
                  <a:pos x="1553" y="1181"/>
                </a:cxn>
                <a:cxn ang="0">
                  <a:pos x="949" y="1217"/>
                </a:cxn>
                <a:cxn ang="0">
                  <a:pos x="437" y="1126"/>
                </a:cxn>
                <a:cxn ang="0">
                  <a:pos x="145" y="943"/>
                </a:cxn>
                <a:cxn ang="0">
                  <a:pos x="53" y="779"/>
                </a:cxn>
              </a:cxnLst>
              <a:rect l="0" t="0" r="r" b="b"/>
              <a:pathLst>
                <a:path w="2876" h="1226">
                  <a:moveTo>
                    <a:pt x="53" y="779"/>
                  </a:moveTo>
                  <a:cubicBezTo>
                    <a:pt x="1" y="724"/>
                    <a:pt x="0" y="741"/>
                    <a:pt x="62" y="788"/>
                  </a:cubicBezTo>
                  <a:cubicBezTo>
                    <a:pt x="124" y="835"/>
                    <a:pt x="283" y="1001"/>
                    <a:pt x="428" y="1062"/>
                  </a:cubicBezTo>
                  <a:cubicBezTo>
                    <a:pt x="573" y="1123"/>
                    <a:pt x="747" y="1142"/>
                    <a:pt x="931" y="1153"/>
                  </a:cubicBezTo>
                  <a:cubicBezTo>
                    <a:pt x="1115" y="1164"/>
                    <a:pt x="1331" y="1167"/>
                    <a:pt x="1534" y="1126"/>
                  </a:cubicBezTo>
                  <a:cubicBezTo>
                    <a:pt x="1737" y="1085"/>
                    <a:pt x="1969" y="1006"/>
                    <a:pt x="2147" y="907"/>
                  </a:cubicBezTo>
                  <a:cubicBezTo>
                    <a:pt x="2325" y="808"/>
                    <a:pt x="2486" y="672"/>
                    <a:pt x="2600" y="532"/>
                  </a:cubicBezTo>
                  <a:cubicBezTo>
                    <a:pt x="2714" y="392"/>
                    <a:pt x="2790" y="130"/>
                    <a:pt x="2833" y="65"/>
                  </a:cubicBezTo>
                  <a:cubicBezTo>
                    <a:pt x="2876" y="0"/>
                    <a:pt x="2868" y="93"/>
                    <a:pt x="2860" y="139"/>
                  </a:cubicBezTo>
                  <a:cubicBezTo>
                    <a:pt x="2852" y="185"/>
                    <a:pt x="2830" y="260"/>
                    <a:pt x="2787" y="340"/>
                  </a:cubicBezTo>
                  <a:cubicBezTo>
                    <a:pt x="2744" y="420"/>
                    <a:pt x="2707" y="515"/>
                    <a:pt x="2600" y="622"/>
                  </a:cubicBezTo>
                  <a:cubicBezTo>
                    <a:pt x="2493" y="729"/>
                    <a:pt x="2320" y="892"/>
                    <a:pt x="2146" y="985"/>
                  </a:cubicBezTo>
                  <a:cubicBezTo>
                    <a:pt x="1972" y="1078"/>
                    <a:pt x="1752" y="1142"/>
                    <a:pt x="1553" y="1181"/>
                  </a:cubicBezTo>
                  <a:cubicBezTo>
                    <a:pt x="1354" y="1220"/>
                    <a:pt x="1135" y="1226"/>
                    <a:pt x="949" y="1217"/>
                  </a:cubicBezTo>
                  <a:cubicBezTo>
                    <a:pt x="763" y="1208"/>
                    <a:pt x="571" y="1172"/>
                    <a:pt x="437" y="1126"/>
                  </a:cubicBezTo>
                  <a:cubicBezTo>
                    <a:pt x="303" y="1080"/>
                    <a:pt x="209" y="1001"/>
                    <a:pt x="145" y="943"/>
                  </a:cubicBezTo>
                  <a:cubicBezTo>
                    <a:pt x="81" y="885"/>
                    <a:pt x="72" y="813"/>
                    <a:pt x="53" y="77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6347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18" name="未知"/>
            <p:cNvSpPr>
              <a:spLocks/>
            </p:cNvSpPr>
            <p:nvPr userDrawn="1"/>
          </p:nvSpPr>
          <p:spPr bwMode="auto">
            <a:xfrm>
              <a:off x="684" y="1813"/>
              <a:ext cx="1959" cy="706"/>
            </a:xfrm>
            <a:custGeom>
              <a:avLst/>
              <a:gdLst/>
              <a:ahLst/>
              <a:cxnLst>
                <a:cxn ang="0">
                  <a:pos x="7" y="650"/>
                </a:cxn>
                <a:cxn ang="0">
                  <a:pos x="143" y="695"/>
                </a:cxn>
                <a:cxn ang="0">
                  <a:pos x="572" y="722"/>
                </a:cxn>
                <a:cxn ang="0">
                  <a:pos x="993" y="676"/>
                </a:cxn>
                <a:cxn ang="0">
                  <a:pos x="1532" y="484"/>
                </a:cxn>
                <a:cxn ang="0">
                  <a:pos x="1925" y="219"/>
                </a:cxn>
                <a:cxn ang="0">
                  <a:pos x="2163" y="9"/>
                </a:cxn>
                <a:cxn ang="0">
                  <a:pos x="2081" y="164"/>
                </a:cxn>
                <a:cxn ang="0">
                  <a:pos x="1898" y="320"/>
                </a:cxn>
                <a:cxn ang="0">
                  <a:pos x="1514" y="558"/>
                </a:cxn>
                <a:cxn ang="0">
                  <a:pos x="1039" y="731"/>
                </a:cxn>
                <a:cxn ang="0">
                  <a:pos x="591" y="786"/>
                </a:cxn>
                <a:cxn ang="0">
                  <a:pos x="98" y="741"/>
                </a:cxn>
                <a:cxn ang="0">
                  <a:pos x="7" y="650"/>
                </a:cxn>
              </a:cxnLst>
              <a:rect l="0" t="0" r="r" b="b"/>
              <a:pathLst>
                <a:path w="2189" h="788">
                  <a:moveTo>
                    <a:pt x="7" y="650"/>
                  </a:moveTo>
                  <a:cubicBezTo>
                    <a:pt x="14" y="642"/>
                    <a:pt x="49" y="683"/>
                    <a:pt x="143" y="695"/>
                  </a:cubicBezTo>
                  <a:cubicBezTo>
                    <a:pt x="237" y="707"/>
                    <a:pt x="430" y="725"/>
                    <a:pt x="572" y="722"/>
                  </a:cubicBezTo>
                  <a:cubicBezTo>
                    <a:pt x="714" y="719"/>
                    <a:pt x="833" y="716"/>
                    <a:pt x="993" y="676"/>
                  </a:cubicBezTo>
                  <a:cubicBezTo>
                    <a:pt x="1153" y="636"/>
                    <a:pt x="1377" y="560"/>
                    <a:pt x="1532" y="484"/>
                  </a:cubicBezTo>
                  <a:cubicBezTo>
                    <a:pt x="1687" y="408"/>
                    <a:pt x="1820" y="298"/>
                    <a:pt x="1925" y="219"/>
                  </a:cubicBezTo>
                  <a:cubicBezTo>
                    <a:pt x="2030" y="140"/>
                    <a:pt x="2137" y="18"/>
                    <a:pt x="2163" y="9"/>
                  </a:cubicBezTo>
                  <a:cubicBezTo>
                    <a:pt x="2189" y="0"/>
                    <a:pt x="2125" y="112"/>
                    <a:pt x="2081" y="164"/>
                  </a:cubicBezTo>
                  <a:cubicBezTo>
                    <a:pt x="2037" y="216"/>
                    <a:pt x="1992" y="254"/>
                    <a:pt x="1898" y="320"/>
                  </a:cubicBezTo>
                  <a:cubicBezTo>
                    <a:pt x="1804" y="386"/>
                    <a:pt x="1657" y="489"/>
                    <a:pt x="1514" y="558"/>
                  </a:cubicBezTo>
                  <a:cubicBezTo>
                    <a:pt x="1371" y="627"/>
                    <a:pt x="1193" y="693"/>
                    <a:pt x="1039" y="731"/>
                  </a:cubicBezTo>
                  <a:cubicBezTo>
                    <a:pt x="885" y="769"/>
                    <a:pt x="748" y="784"/>
                    <a:pt x="591" y="786"/>
                  </a:cubicBezTo>
                  <a:cubicBezTo>
                    <a:pt x="434" y="788"/>
                    <a:pt x="195" y="764"/>
                    <a:pt x="98" y="741"/>
                  </a:cubicBezTo>
                  <a:cubicBezTo>
                    <a:pt x="1" y="718"/>
                    <a:pt x="0" y="658"/>
                    <a:pt x="7" y="65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6347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19" name="未知"/>
            <p:cNvSpPr>
              <a:spLocks/>
            </p:cNvSpPr>
            <p:nvPr userDrawn="1"/>
          </p:nvSpPr>
          <p:spPr bwMode="auto">
            <a:xfrm>
              <a:off x="1409" y="199"/>
              <a:ext cx="1280" cy="1017"/>
            </a:xfrm>
            <a:custGeom>
              <a:avLst/>
              <a:gdLst/>
              <a:ahLst/>
              <a:cxnLst>
                <a:cxn ang="0">
                  <a:pos x="287" y="318"/>
                </a:cxn>
                <a:cxn ang="0">
                  <a:pos x="259" y="294"/>
                </a:cxn>
                <a:cxn ang="0">
                  <a:pos x="214" y="384"/>
                </a:cxn>
                <a:cxn ang="0">
                  <a:pos x="121" y="423"/>
                </a:cxn>
                <a:cxn ang="0">
                  <a:pos x="79" y="387"/>
                </a:cxn>
                <a:cxn ang="0">
                  <a:pos x="46" y="420"/>
                </a:cxn>
                <a:cxn ang="0">
                  <a:pos x="15" y="454"/>
                </a:cxn>
                <a:cxn ang="0">
                  <a:pos x="151" y="454"/>
                </a:cxn>
                <a:cxn ang="0">
                  <a:pos x="46" y="561"/>
                </a:cxn>
                <a:cxn ang="0">
                  <a:pos x="7" y="654"/>
                </a:cxn>
                <a:cxn ang="0">
                  <a:pos x="46" y="753"/>
                </a:cxn>
                <a:cxn ang="0">
                  <a:pos x="85" y="795"/>
                </a:cxn>
                <a:cxn ang="0">
                  <a:pos x="16" y="822"/>
                </a:cxn>
                <a:cxn ang="0">
                  <a:pos x="196" y="801"/>
                </a:cxn>
                <a:cxn ang="0">
                  <a:pos x="82" y="1068"/>
                </a:cxn>
                <a:cxn ang="0">
                  <a:pos x="118" y="1101"/>
                </a:cxn>
                <a:cxn ang="0">
                  <a:pos x="241" y="862"/>
                </a:cxn>
                <a:cxn ang="0">
                  <a:pos x="295" y="816"/>
                </a:cxn>
                <a:cxn ang="0">
                  <a:pos x="250" y="732"/>
                </a:cxn>
                <a:cxn ang="0">
                  <a:pos x="287" y="771"/>
                </a:cxn>
                <a:cxn ang="0">
                  <a:pos x="610" y="696"/>
                </a:cxn>
                <a:cxn ang="0">
                  <a:pos x="820" y="810"/>
                </a:cxn>
                <a:cxn ang="0">
                  <a:pos x="967" y="998"/>
                </a:cxn>
                <a:cxn ang="0">
                  <a:pos x="997" y="963"/>
                </a:cxn>
                <a:cxn ang="0">
                  <a:pos x="1348" y="1029"/>
                </a:cxn>
                <a:cxn ang="0">
                  <a:pos x="1300" y="960"/>
                </a:cxn>
                <a:cxn ang="0">
                  <a:pos x="1336" y="785"/>
                </a:cxn>
                <a:cxn ang="0">
                  <a:pos x="1162" y="456"/>
                </a:cxn>
                <a:cxn ang="0">
                  <a:pos x="1007" y="227"/>
                </a:cxn>
                <a:cxn ang="0">
                  <a:pos x="860" y="99"/>
                </a:cxn>
                <a:cxn ang="0">
                  <a:pos x="664" y="0"/>
                </a:cxn>
                <a:cxn ang="0">
                  <a:pos x="695" y="91"/>
                </a:cxn>
                <a:cxn ang="0">
                  <a:pos x="520" y="15"/>
                </a:cxn>
                <a:cxn ang="0">
                  <a:pos x="469" y="93"/>
                </a:cxn>
                <a:cxn ang="0">
                  <a:pos x="430" y="189"/>
                </a:cxn>
                <a:cxn ang="0">
                  <a:pos x="712" y="234"/>
                </a:cxn>
                <a:cxn ang="0">
                  <a:pos x="634" y="342"/>
                </a:cxn>
                <a:cxn ang="0">
                  <a:pos x="565" y="363"/>
                </a:cxn>
                <a:cxn ang="0">
                  <a:pos x="423" y="318"/>
                </a:cxn>
                <a:cxn ang="0">
                  <a:pos x="283" y="234"/>
                </a:cxn>
              </a:cxnLst>
              <a:rect l="0" t="0" r="r" b="b"/>
              <a:pathLst>
                <a:path w="1421" h="1134">
                  <a:moveTo>
                    <a:pt x="287" y="273"/>
                  </a:moveTo>
                  <a:lnTo>
                    <a:pt x="287" y="318"/>
                  </a:lnTo>
                  <a:lnTo>
                    <a:pt x="253" y="336"/>
                  </a:lnTo>
                  <a:lnTo>
                    <a:pt x="259" y="294"/>
                  </a:lnTo>
                  <a:lnTo>
                    <a:pt x="223" y="318"/>
                  </a:lnTo>
                  <a:lnTo>
                    <a:pt x="214" y="384"/>
                  </a:lnTo>
                  <a:lnTo>
                    <a:pt x="154" y="396"/>
                  </a:lnTo>
                  <a:lnTo>
                    <a:pt x="121" y="423"/>
                  </a:lnTo>
                  <a:lnTo>
                    <a:pt x="85" y="423"/>
                  </a:lnTo>
                  <a:lnTo>
                    <a:pt x="79" y="387"/>
                  </a:lnTo>
                  <a:lnTo>
                    <a:pt x="46" y="387"/>
                  </a:lnTo>
                  <a:lnTo>
                    <a:pt x="46" y="420"/>
                  </a:lnTo>
                  <a:lnTo>
                    <a:pt x="13" y="426"/>
                  </a:lnTo>
                  <a:lnTo>
                    <a:pt x="15" y="454"/>
                  </a:lnTo>
                  <a:lnTo>
                    <a:pt x="60" y="454"/>
                  </a:lnTo>
                  <a:lnTo>
                    <a:pt x="151" y="454"/>
                  </a:lnTo>
                  <a:lnTo>
                    <a:pt x="105" y="545"/>
                  </a:lnTo>
                  <a:lnTo>
                    <a:pt x="46" y="561"/>
                  </a:lnTo>
                  <a:cubicBezTo>
                    <a:pt x="30" y="571"/>
                    <a:pt x="16" y="588"/>
                    <a:pt x="10" y="603"/>
                  </a:cubicBezTo>
                  <a:cubicBezTo>
                    <a:pt x="4" y="618"/>
                    <a:pt x="0" y="639"/>
                    <a:pt x="7" y="654"/>
                  </a:cubicBezTo>
                  <a:lnTo>
                    <a:pt x="49" y="693"/>
                  </a:lnTo>
                  <a:lnTo>
                    <a:pt x="46" y="753"/>
                  </a:lnTo>
                  <a:lnTo>
                    <a:pt x="76" y="762"/>
                  </a:lnTo>
                  <a:lnTo>
                    <a:pt x="85" y="795"/>
                  </a:lnTo>
                  <a:lnTo>
                    <a:pt x="46" y="792"/>
                  </a:lnTo>
                  <a:lnTo>
                    <a:pt x="16" y="822"/>
                  </a:lnTo>
                  <a:lnTo>
                    <a:pt x="121" y="837"/>
                  </a:lnTo>
                  <a:lnTo>
                    <a:pt x="196" y="801"/>
                  </a:lnTo>
                  <a:lnTo>
                    <a:pt x="166" y="975"/>
                  </a:lnTo>
                  <a:lnTo>
                    <a:pt x="82" y="1068"/>
                  </a:lnTo>
                  <a:cubicBezTo>
                    <a:pt x="65" y="1093"/>
                    <a:pt x="49" y="1116"/>
                    <a:pt x="67" y="1125"/>
                  </a:cubicBezTo>
                  <a:cubicBezTo>
                    <a:pt x="85" y="1134"/>
                    <a:pt x="101" y="1124"/>
                    <a:pt x="118" y="1101"/>
                  </a:cubicBezTo>
                  <a:lnTo>
                    <a:pt x="193" y="957"/>
                  </a:lnTo>
                  <a:lnTo>
                    <a:pt x="241" y="862"/>
                  </a:lnTo>
                  <a:lnTo>
                    <a:pt x="287" y="862"/>
                  </a:lnTo>
                  <a:lnTo>
                    <a:pt x="295" y="816"/>
                  </a:lnTo>
                  <a:lnTo>
                    <a:pt x="256" y="792"/>
                  </a:lnTo>
                  <a:lnTo>
                    <a:pt x="250" y="732"/>
                  </a:lnTo>
                  <a:lnTo>
                    <a:pt x="287" y="726"/>
                  </a:lnTo>
                  <a:lnTo>
                    <a:pt x="287" y="771"/>
                  </a:lnTo>
                  <a:lnTo>
                    <a:pt x="400" y="696"/>
                  </a:lnTo>
                  <a:cubicBezTo>
                    <a:pt x="454" y="684"/>
                    <a:pt x="550" y="687"/>
                    <a:pt x="610" y="696"/>
                  </a:cubicBezTo>
                  <a:cubicBezTo>
                    <a:pt x="670" y="705"/>
                    <a:pt x="728" y="734"/>
                    <a:pt x="763" y="753"/>
                  </a:cubicBezTo>
                  <a:cubicBezTo>
                    <a:pt x="798" y="772"/>
                    <a:pt x="801" y="784"/>
                    <a:pt x="820" y="810"/>
                  </a:cubicBezTo>
                  <a:lnTo>
                    <a:pt x="877" y="908"/>
                  </a:lnTo>
                  <a:lnTo>
                    <a:pt x="967" y="998"/>
                  </a:lnTo>
                  <a:lnTo>
                    <a:pt x="925" y="906"/>
                  </a:lnTo>
                  <a:cubicBezTo>
                    <a:pt x="930" y="900"/>
                    <a:pt x="904" y="939"/>
                    <a:pt x="997" y="963"/>
                  </a:cubicBezTo>
                  <a:cubicBezTo>
                    <a:pt x="1090" y="987"/>
                    <a:pt x="1170" y="1000"/>
                    <a:pt x="1228" y="1011"/>
                  </a:cubicBezTo>
                  <a:lnTo>
                    <a:pt x="1348" y="1029"/>
                  </a:lnTo>
                  <a:lnTo>
                    <a:pt x="1375" y="998"/>
                  </a:lnTo>
                  <a:lnTo>
                    <a:pt x="1300" y="960"/>
                  </a:lnTo>
                  <a:lnTo>
                    <a:pt x="1421" y="953"/>
                  </a:lnTo>
                  <a:lnTo>
                    <a:pt x="1336" y="785"/>
                  </a:lnTo>
                  <a:cubicBezTo>
                    <a:pt x="1307" y="722"/>
                    <a:pt x="1273" y="630"/>
                    <a:pt x="1244" y="575"/>
                  </a:cubicBezTo>
                  <a:cubicBezTo>
                    <a:pt x="1166" y="463"/>
                    <a:pt x="1188" y="486"/>
                    <a:pt x="1162" y="456"/>
                  </a:cubicBezTo>
                  <a:lnTo>
                    <a:pt x="1107" y="383"/>
                  </a:lnTo>
                  <a:lnTo>
                    <a:pt x="1007" y="227"/>
                  </a:lnTo>
                  <a:lnTo>
                    <a:pt x="924" y="154"/>
                  </a:lnTo>
                  <a:lnTo>
                    <a:pt x="860" y="99"/>
                  </a:lnTo>
                  <a:lnTo>
                    <a:pt x="709" y="0"/>
                  </a:lnTo>
                  <a:lnTo>
                    <a:pt x="664" y="0"/>
                  </a:lnTo>
                  <a:lnTo>
                    <a:pt x="730" y="81"/>
                  </a:lnTo>
                  <a:lnTo>
                    <a:pt x="695" y="91"/>
                  </a:lnTo>
                  <a:lnTo>
                    <a:pt x="634" y="24"/>
                  </a:lnTo>
                  <a:lnTo>
                    <a:pt x="520" y="15"/>
                  </a:lnTo>
                  <a:lnTo>
                    <a:pt x="493" y="51"/>
                  </a:lnTo>
                  <a:lnTo>
                    <a:pt x="469" y="93"/>
                  </a:lnTo>
                  <a:lnTo>
                    <a:pt x="436" y="153"/>
                  </a:lnTo>
                  <a:lnTo>
                    <a:pt x="430" y="189"/>
                  </a:lnTo>
                  <a:lnTo>
                    <a:pt x="706" y="186"/>
                  </a:lnTo>
                  <a:lnTo>
                    <a:pt x="712" y="234"/>
                  </a:lnTo>
                  <a:lnTo>
                    <a:pt x="628" y="291"/>
                  </a:lnTo>
                  <a:lnTo>
                    <a:pt x="634" y="342"/>
                  </a:lnTo>
                  <a:lnTo>
                    <a:pt x="574" y="399"/>
                  </a:lnTo>
                  <a:lnTo>
                    <a:pt x="565" y="363"/>
                  </a:lnTo>
                  <a:lnTo>
                    <a:pt x="505" y="366"/>
                  </a:lnTo>
                  <a:cubicBezTo>
                    <a:pt x="481" y="359"/>
                    <a:pt x="448" y="339"/>
                    <a:pt x="423" y="318"/>
                  </a:cubicBezTo>
                  <a:lnTo>
                    <a:pt x="355" y="243"/>
                  </a:lnTo>
                  <a:lnTo>
                    <a:pt x="283" y="234"/>
                  </a:lnTo>
                  <a:lnTo>
                    <a:pt x="287" y="318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6347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20" name="未知"/>
            <p:cNvSpPr>
              <a:spLocks/>
            </p:cNvSpPr>
            <p:nvPr userDrawn="1"/>
          </p:nvSpPr>
          <p:spPr bwMode="auto">
            <a:xfrm>
              <a:off x="1619" y="207"/>
              <a:ext cx="209" cy="188"/>
            </a:xfrm>
            <a:custGeom>
              <a:avLst/>
              <a:gdLst/>
              <a:ahLst/>
              <a:cxnLst>
                <a:cxn ang="0">
                  <a:pos x="18" y="177"/>
                </a:cxn>
                <a:cxn ang="0">
                  <a:pos x="0" y="201"/>
                </a:cxn>
                <a:cxn ang="0">
                  <a:pos x="78" y="210"/>
                </a:cxn>
                <a:cxn ang="0">
                  <a:pos x="132" y="204"/>
                </a:cxn>
                <a:cxn ang="0">
                  <a:pos x="147" y="183"/>
                </a:cxn>
                <a:cxn ang="0">
                  <a:pos x="153" y="111"/>
                </a:cxn>
                <a:cxn ang="0">
                  <a:pos x="233" y="82"/>
                </a:cxn>
                <a:cxn ang="0">
                  <a:pos x="159" y="0"/>
                </a:cxn>
                <a:cxn ang="0">
                  <a:pos x="165" y="48"/>
                </a:cxn>
                <a:cxn ang="0">
                  <a:pos x="123" y="57"/>
                </a:cxn>
                <a:cxn ang="0">
                  <a:pos x="117" y="87"/>
                </a:cxn>
                <a:cxn ang="0">
                  <a:pos x="54" y="78"/>
                </a:cxn>
                <a:cxn ang="0">
                  <a:pos x="57" y="159"/>
                </a:cxn>
                <a:cxn ang="0">
                  <a:pos x="18" y="177"/>
                </a:cxn>
              </a:cxnLst>
              <a:rect l="0" t="0" r="r" b="b"/>
              <a:pathLst>
                <a:path w="233" h="210">
                  <a:moveTo>
                    <a:pt x="18" y="177"/>
                  </a:moveTo>
                  <a:lnTo>
                    <a:pt x="0" y="201"/>
                  </a:lnTo>
                  <a:lnTo>
                    <a:pt x="78" y="210"/>
                  </a:lnTo>
                  <a:lnTo>
                    <a:pt x="132" y="204"/>
                  </a:lnTo>
                  <a:lnTo>
                    <a:pt x="147" y="183"/>
                  </a:lnTo>
                  <a:lnTo>
                    <a:pt x="153" y="111"/>
                  </a:lnTo>
                  <a:lnTo>
                    <a:pt x="233" y="82"/>
                  </a:lnTo>
                  <a:lnTo>
                    <a:pt x="159" y="0"/>
                  </a:lnTo>
                  <a:lnTo>
                    <a:pt x="165" y="48"/>
                  </a:lnTo>
                  <a:lnTo>
                    <a:pt x="123" y="57"/>
                  </a:lnTo>
                  <a:lnTo>
                    <a:pt x="117" y="87"/>
                  </a:lnTo>
                  <a:cubicBezTo>
                    <a:pt x="78" y="99"/>
                    <a:pt x="61" y="65"/>
                    <a:pt x="54" y="78"/>
                  </a:cubicBezTo>
                  <a:lnTo>
                    <a:pt x="57" y="159"/>
                  </a:lnTo>
                  <a:lnTo>
                    <a:pt x="18" y="17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6347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21" name="未知"/>
            <p:cNvSpPr>
              <a:spLocks/>
            </p:cNvSpPr>
            <p:nvPr userDrawn="1"/>
          </p:nvSpPr>
          <p:spPr bwMode="auto">
            <a:xfrm>
              <a:off x="1254" y="155"/>
              <a:ext cx="451" cy="348"/>
            </a:xfrm>
            <a:custGeom>
              <a:avLst/>
              <a:gdLst/>
              <a:ahLst/>
              <a:cxnLst>
                <a:cxn ang="0">
                  <a:pos x="97" y="367"/>
                </a:cxn>
                <a:cxn ang="0">
                  <a:pos x="142" y="367"/>
                </a:cxn>
                <a:cxn ang="0">
                  <a:pos x="231" y="337"/>
                </a:cxn>
                <a:cxn ang="0">
                  <a:pos x="261" y="337"/>
                </a:cxn>
                <a:cxn ang="0">
                  <a:pos x="303" y="340"/>
                </a:cxn>
                <a:cxn ang="0">
                  <a:pos x="324" y="367"/>
                </a:cxn>
                <a:cxn ang="0">
                  <a:pos x="324" y="322"/>
                </a:cxn>
                <a:cxn ang="0">
                  <a:pos x="369" y="276"/>
                </a:cxn>
                <a:cxn ang="0">
                  <a:pos x="414" y="276"/>
                </a:cxn>
                <a:cxn ang="0">
                  <a:pos x="324" y="231"/>
                </a:cxn>
                <a:cxn ang="0">
                  <a:pos x="291" y="277"/>
                </a:cxn>
                <a:cxn ang="0">
                  <a:pos x="188" y="276"/>
                </a:cxn>
                <a:cxn ang="0">
                  <a:pos x="233" y="231"/>
                </a:cxn>
                <a:cxn ang="0">
                  <a:pos x="233" y="185"/>
                </a:cxn>
                <a:cxn ang="0">
                  <a:pos x="278" y="185"/>
                </a:cxn>
                <a:cxn ang="0">
                  <a:pos x="321" y="163"/>
                </a:cxn>
                <a:cxn ang="0">
                  <a:pos x="393" y="202"/>
                </a:cxn>
                <a:cxn ang="0">
                  <a:pos x="438" y="160"/>
                </a:cxn>
                <a:cxn ang="0">
                  <a:pos x="462" y="106"/>
                </a:cxn>
                <a:cxn ang="0">
                  <a:pos x="456" y="82"/>
                </a:cxn>
                <a:cxn ang="0">
                  <a:pos x="504" y="67"/>
                </a:cxn>
                <a:cxn ang="0">
                  <a:pos x="501" y="34"/>
                </a:cxn>
                <a:cxn ang="0">
                  <a:pos x="465" y="10"/>
                </a:cxn>
                <a:cxn ang="0">
                  <a:pos x="354" y="10"/>
                </a:cxn>
                <a:cxn ang="0">
                  <a:pos x="222" y="73"/>
                </a:cxn>
                <a:cxn ang="0">
                  <a:pos x="195" y="103"/>
                </a:cxn>
                <a:cxn ang="0">
                  <a:pos x="147" y="106"/>
                </a:cxn>
                <a:cxn ang="0">
                  <a:pos x="81" y="130"/>
                </a:cxn>
                <a:cxn ang="0">
                  <a:pos x="66" y="148"/>
                </a:cxn>
                <a:cxn ang="0">
                  <a:pos x="52" y="185"/>
                </a:cxn>
                <a:cxn ang="0">
                  <a:pos x="52" y="231"/>
                </a:cxn>
                <a:cxn ang="0">
                  <a:pos x="15" y="241"/>
                </a:cxn>
                <a:cxn ang="0">
                  <a:pos x="15" y="340"/>
                </a:cxn>
                <a:cxn ang="0">
                  <a:pos x="54" y="340"/>
                </a:cxn>
                <a:cxn ang="0">
                  <a:pos x="60" y="298"/>
                </a:cxn>
                <a:cxn ang="0">
                  <a:pos x="147" y="301"/>
                </a:cxn>
                <a:cxn ang="0">
                  <a:pos x="132" y="331"/>
                </a:cxn>
                <a:cxn ang="0">
                  <a:pos x="87" y="337"/>
                </a:cxn>
                <a:cxn ang="0">
                  <a:pos x="97" y="367"/>
                </a:cxn>
              </a:cxnLst>
              <a:rect l="0" t="0" r="r" b="b"/>
              <a:pathLst>
                <a:path w="504" h="388">
                  <a:moveTo>
                    <a:pt x="97" y="367"/>
                  </a:moveTo>
                  <a:lnTo>
                    <a:pt x="142" y="367"/>
                  </a:lnTo>
                  <a:cubicBezTo>
                    <a:pt x="164" y="362"/>
                    <a:pt x="180" y="340"/>
                    <a:pt x="231" y="337"/>
                  </a:cubicBezTo>
                  <a:cubicBezTo>
                    <a:pt x="282" y="334"/>
                    <a:pt x="244" y="337"/>
                    <a:pt x="261" y="337"/>
                  </a:cubicBezTo>
                  <a:lnTo>
                    <a:pt x="303" y="340"/>
                  </a:lnTo>
                  <a:lnTo>
                    <a:pt x="324" y="367"/>
                  </a:lnTo>
                  <a:lnTo>
                    <a:pt x="324" y="322"/>
                  </a:lnTo>
                  <a:lnTo>
                    <a:pt x="369" y="276"/>
                  </a:lnTo>
                  <a:lnTo>
                    <a:pt x="414" y="276"/>
                  </a:lnTo>
                  <a:lnTo>
                    <a:pt x="324" y="231"/>
                  </a:lnTo>
                  <a:lnTo>
                    <a:pt x="291" y="277"/>
                  </a:lnTo>
                  <a:lnTo>
                    <a:pt x="188" y="276"/>
                  </a:lnTo>
                  <a:lnTo>
                    <a:pt x="233" y="231"/>
                  </a:lnTo>
                  <a:lnTo>
                    <a:pt x="233" y="185"/>
                  </a:lnTo>
                  <a:lnTo>
                    <a:pt x="278" y="185"/>
                  </a:lnTo>
                  <a:lnTo>
                    <a:pt x="321" y="163"/>
                  </a:lnTo>
                  <a:lnTo>
                    <a:pt x="393" y="202"/>
                  </a:lnTo>
                  <a:lnTo>
                    <a:pt x="438" y="160"/>
                  </a:lnTo>
                  <a:lnTo>
                    <a:pt x="462" y="106"/>
                  </a:lnTo>
                  <a:lnTo>
                    <a:pt x="456" y="82"/>
                  </a:lnTo>
                  <a:lnTo>
                    <a:pt x="504" y="67"/>
                  </a:lnTo>
                  <a:lnTo>
                    <a:pt x="501" y="34"/>
                  </a:lnTo>
                  <a:lnTo>
                    <a:pt x="465" y="10"/>
                  </a:lnTo>
                  <a:cubicBezTo>
                    <a:pt x="441" y="6"/>
                    <a:pt x="394" y="0"/>
                    <a:pt x="354" y="10"/>
                  </a:cubicBezTo>
                  <a:cubicBezTo>
                    <a:pt x="306" y="13"/>
                    <a:pt x="248" y="56"/>
                    <a:pt x="222" y="73"/>
                  </a:cubicBezTo>
                  <a:lnTo>
                    <a:pt x="195" y="103"/>
                  </a:lnTo>
                  <a:lnTo>
                    <a:pt x="147" y="106"/>
                  </a:lnTo>
                  <a:lnTo>
                    <a:pt x="81" y="130"/>
                  </a:lnTo>
                  <a:cubicBezTo>
                    <a:pt x="68" y="137"/>
                    <a:pt x="71" y="139"/>
                    <a:pt x="66" y="148"/>
                  </a:cubicBezTo>
                  <a:cubicBezTo>
                    <a:pt x="61" y="157"/>
                    <a:pt x="54" y="171"/>
                    <a:pt x="52" y="185"/>
                  </a:cubicBezTo>
                  <a:cubicBezTo>
                    <a:pt x="38" y="210"/>
                    <a:pt x="58" y="222"/>
                    <a:pt x="52" y="231"/>
                  </a:cubicBezTo>
                  <a:lnTo>
                    <a:pt x="15" y="241"/>
                  </a:lnTo>
                  <a:cubicBezTo>
                    <a:pt x="9" y="259"/>
                    <a:pt x="0" y="292"/>
                    <a:pt x="15" y="340"/>
                  </a:cubicBezTo>
                  <a:cubicBezTo>
                    <a:pt x="30" y="388"/>
                    <a:pt x="46" y="347"/>
                    <a:pt x="54" y="340"/>
                  </a:cubicBezTo>
                  <a:lnTo>
                    <a:pt x="60" y="298"/>
                  </a:lnTo>
                  <a:lnTo>
                    <a:pt x="147" y="301"/>
                  </a:lnTo>
                  <a:lnTo>
                    <a:pt x="132" y="331"/>
                  </a:lnTo>
                  <a:lnTo>
                    <a:pt x="87" y="337"/>
                  </a:lnTo>
                  <a:lnTo>
                    <a:pt x="97" y="36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6347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22" name="未知"/>
            <p:cNvSpPr>
              <a:spLocks/>
            </p:cNvSpPr>
            <p:nvPr userDrawn="1"/>
          </p:nvSpPr>
          <p:spPr bwMode="auto">
            <a:xfrm>
              <a:off x="1329" y="70"/>
              <a:ext cx="174" cy="156"/>
            </a:xfrm>
            <a:custGeom>
              <a:avLst/>
              <a:gdLst/>
              <a:ahLst/>
              <a:cxnLst>
                <a:cxn ang="0">
                  <a:pos x="0" y="174"/>
                </a:cxn>
                <a:cxn ang="0">
                  <a:pos x="33" y="135"/>
                </a:cxn>
                <a:cxn ang="0">
                  <a:pos x="105" y="132"/>
                </a:cxn>
                <a:cxn ang="0">
                  <a:pos x="138" y="93"/>
                </a:cxn>
                <a:cxn ang="0">
                  <a:pos x="141" y="69"/>
                </a:cxn>
                <a:cxn ang="0">
                  <a:pos x="194" y="54"/>
                </a:cxn>
                <a:cxn ang="0">
                  <a:pos x="168" y="27"/>
                </a:cxn>
                <a:cxn ang="0">
                  <a:pos x="135" y="30"/>
                </a:cxn>
                <a:cxn ang="0">
                  <a:pos x="99" y="0"/>
                </a:cxn>
                <a:cxn ang="0">
                  <a:pos x="72" y="33"/>
                </a:cxn>
                <a:cxn ang="0">
                  <a:pos x="0" y="87"/>
                </a:cxn>
                <a:cxn ang="0">
                  <a:pos x="0" y="174"/>
                </a:cxn>
              </a:cxnLst>
              <a:rect l="0" t="0" r="r" b="b"/>
              <a:pathLst>
                <a:path w="194" h="174">
                  <a:moveTo>
                    <a:pt x="0" y="174"/>
                  </a:moveTo>
                  <a:lnTo>
                    <a:pt x="33" y="135"/>
                  </a:lnTo>
                  <a:lnTo>
                    <a:pt x="105" y="132"/>
                  </a:lnTo>
                  <a:lnTo>
                    <a:pt x="138" y="93"/>
                  </a:lnTo>
                  <a:lnTo>
                    <a:pt x="141" y="69"/>
                  </a:lnTo>
                  <a:lnTo>
                    <a:pt x="194" y="54"/>
                  </a:lnTo>
                  <a:lnTo>
                    <a:pt x="168" y="27"/>
                  </a:lnTo>
                  <a:lnTo>
                    <a:pt x="135" y="30"/>
                  </a:lnTo>
                  <a:lnTo>
                    <a:pt x="99" y="0"/>
                  </a:lnTo>
                  <a:lnTo>
                    <a:pt x="72" y="33"/>
                  </a:lnTo>
                  <a:lnTo>
                    <a:pt x="0" y="87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6347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23" name="未知"/>
            <p:cNvSpPr>
              <a:spLocks/>
            </p:cNvSpPr>
            <p:nvPr userDrawn="1"/>
          </p:nvSpPr>
          <p:spPr bwMode="auto">
            <a:xfrm>
              <a:off x="0" y="77"/>
              <a:ext cx="1460" cy="1790"/>
            </a:xfrm>
            <a:custGeom>
              <a:avLst/>
              <a:gdLst/>
              <a:ahLst/>
              <a:cxnLst>
                <a:cxn ang="0">
                  <a:pos x="1061" y="9"/>
                </a:cxn>
                <a:cxn ang="0">
                  <a:pos x="868" y="82"/>
                </a:cxn>
                <a:cxn ang="0">
                  <a:pos x="558" y="275"/>
                </a:cxn>
                <a:cxn ang="0">
                  <a:pos x="266" y="604"/>
                </a:cxn>
                <a:cxn ang="0">
                  <a:pos x="110" y="896"/>
                </a:cxn>
                <a:cxn ang="0">
                  <a:pos x="10" y="1271"/>
                </a:cxn>
                <a:cxn ang="0">
                  <a:pos x="19" y="1655"/>
                </a:cxn>
                <a:cxn ang="0">
                  <a:pos x="73" y="1786"/>
                </a:cxn>
                <a:cxn ang="0">
                  <a:pos x="145" y="1849"/>
                </a:cxn>
                <a:cxn ang="0">
                  <a:pos x="190" y="1996"/>
                </a:cxn>
                <a:cxn ang="0">
                  <a:pos x="214" y="1927"/>
                </a:cxn>
                <a:cxn ang="0">
                  <a:pos x="250" y="1819"/>
                </a:cxn>
                <a:cxn ang="0">
                  <a:pos x="277" y="1630"/>
                </a:cxn>
                <a:cxn ang="0">
                  <a:pos x="379" y="1525"/>
                </a:cxn>
                <a:cxn ang="0">
                  <a:pos x="385" y="1621"/>
                </a:cxn>
                <a:cxn ang="0">
                  <a:pos x="394" y="1696"/>
                </a:cxn>
                <a:cxn ang="0">
                  <a:pos x="352" y="1834"/>
                </a:cxn>
                <a:cxn ang="0">
                  <a:pos x="475" y="1609"/>
                </a:cxn>
                <a:cxn ang="0">
                  <a:pos x="526" y="1504"/>
                </a:cxn>
                <a:cxn ang="0">
                  <a:pos x="754" y="1507"/>
                </a:cxn>
                <a:cxn ang="0">
                  <a:pos x="823" y="1462"/>
                </a:cxn>
                <a:cxn ang="0">
                  <a:pos x="799" y="1549"/>
                </a:cxn>
                <a:cxn ang="0">
                  <a:pos x="868" y="1633"/>
                </a:cxn>
                <a:cxn ang="0">
                  <a:pos x="922" y="1462"/>
                </a:cxn>
                <a:cxn ang="0">
                  <a:pos x="763" y="1357"/>
                </a:cxn>
                <a:cxn ang="0">
                  <a:pos x="652" y="1288"/>
                </a:cxn>
                <a:cxn ang="0">
                  <a:pos x="670" y="1225"/>
                </a:cxn>
                <a:cxn ang="0">
                  <a:pos x="769" y="1180"/>
                </a:cxn>
                <a:cxn ang="0">
                  <a:pos x="958" y="1105"/>
                </a:cxn>
                <a:cxn ang="0">
                  <a:pos x="1042" y="1155"/>
                </a:cxn>
                <a:cxn ang="0">
                  <a:pos x="1147" y="1156"/>
                </a:cxn>
                <a:cxn ang="0">
                  <a:pos x="1261" y="1153"/>
                </a:cxn>
                <a:cxn ang="0">
                  <a:pos x="1147" y="1492"/>
                </a:cxn>
                <a:cxn ang="0">
                  <a:pos x="1261" y="1411"/>
                </a:cxn>
                <a:cxn ang="0">
                  <a:pos x="1279" y="1294"/>
                </a:cxn>
                <a:cxn ang="0">
                  <a:pos x="1384" y="1219"/>
                </a:cxn>
                <a:cxn ang="0">
                  <a:pos x="1420" y="1135"/>
                </a:cxn>
                <a:cxn ang="0">
                  <a:pos x="1552" y="1120"/>
                </a:cxn>
                <a:cxn ang="0">
                  <a:pos x="1618" y="1042"/>
                </a:cxn>
                <a:cxn ang="0">
                  <a:pos x="1555" y="1036"/>
                </a:cxn>
                <a:cxn ang="0">
                  <a:pos x="1483" y="958"/>
                </a:cxn>
                <a:cxn ang="0">
                  <a:pos x="1330" y="889"/>
                </a:cxn>
                <a:cxn ang="0">
                  <a:pos x="1177" y="913"/>
                </a:cxn>
                <a:cxn ang="0">
                  <a:pos x="1033" y="748"/>
                </a:cxn>
                <a:cxn ang="0">
                  <a:pos x="970" y="724"/>
                </a:cxn>
                <a:cxn ang="0">
                  <a:pos x="1039" y="676"/>
                </a:cxn>
                <a:cxn ang="0">
                  <a:pos x="979" y="631"/>
                </a:cxn>
                <a:cxn ang="0">
                  <a:pos x="913" y="592"/>
                </a:cxn>
                <a:cxn ang="0">
                  <a:pos x="861" y="520"/>
                </a:cxn>
                <a:cxn ang="0">
                  <a:pos x="868" y="445"/>
                </a:cxn>
                <a:cxn ang="0">
                  <a:pos x="994" y="481"/>
                </a:cxn>
                <a:cxn ang="0">
                  <a:pos x="913" y="436"/>
                </a:cxn>
                <a:cxn ang="0">
                  <a:pos x="919" y="391"/>
                </a:cxn>
                <a:cxn ang="0">
                  <a:pos x="1033" y="334"/>
                </a:cxn>
                <a:cxn ang="0">
                  <a:pos x="1048" y="277"/>
                </a:cxn>
                <a:cxn ang="0">
                  <a:pos x="1129" y="247"/>
                </a:cxn>
                <a:cxn ang="0">
                  <a:pos x="1174" y="136"/>
                </a:cxn>
                <a:cxn ang="0">
                  <a:pos x="1180" y="13"/>
                </a:cxn>
              </a:cxnLst>
              <a:rect l="0" t="0" r="r" b="b"/>
              <a:pathLst>
                <a:path w="1630" h="1996">
                  <a:moveTo>
                    <a:pt x="1125" y="0"/>
                  </a:moveTo>
                  <a:lnTo>
                    <a:pt x="1061" y="9"/>
                  </a:lnTo>
                  <a:lnTo>
                    <a:pt x="952" y="52"/>
                  </a:lnTo>
                  <a:lnTo>
                    <a:pt x="868" y="82"/>
                  </a:lnTo>
                  <a:lnTo>
                    <a:pt x="768" y="137"/>
                  </a:lnTo>
                  <a:lnTo>
                    <a:pt x="558" y="275"/>
                  </a:lnTo>
                  <a:lnTo>
                    <a:pt x="403" y="430"/>
                  </a:lnTo>
                  <a:lnTo>
                    <a:pt x="266" y="604"/>
                  </a:lnTo>
                  <a:cubicBezTo>
                    <a:pt x="226" y="660"/>
                    <a:pt x="189" y="720"/>
                    <a:pt x="163" y="769"/>
                  </a:cubicBezTo>
                  <a:cubicBezTo>
                    <a:pt x="135" y="828"/>
                    <a:pt x="129" y="844"/>
                    <a:pt x="110" y="896"/>
                  </a:cubicBezTo>
                  <a:lnTo>
                    <a:pt x="46" y="1079"/>
                  </a:lnTo>
                  <a:lnTo>
                    <a:pt x="10" y="1271"/>
                  </a:lnTo>
                  <a:lnTo>
                    <a:pt x="0" y="1445"/>
                  </a:lnTo>
                  <a:lnTo>
                    <a:pt x="19" y="1655"/>
                  </a:lnTo>
                  <a:lnTo>
                    <a:pt x="58" y="1735"/>
                  </a:lnTo>
                  <a:lnTo>
                    <a:pt x="73" y="1786"/>
                  </a:lnTo>
                  <a:lnTo>
                    <a:pt x="103" y="1777"/>
                  </a:lnTo>
                  <a:lnTo>
                    <a:pt x="145" y="1849"/>
                  </a:lnTo>
                  <a:lnTo>
                    <a:pt x="157" y="1957"/>
                  </a:lnTo>
                  <a:lnTo>
                    <a:pt x="190" y="1996"/>
                  </a:lnTo>
                  <a:lnTo>
                    <a:pt x="247" y="1993"/>
                  </a:lnTo>
                  <a:lnTo>
                    <a:pt x="214" y="1927"/>
                  </a:lnTo>
                  <a:lnTo>
                    <a:pt x="199" y="1834"/>
                  </a:lnTo>
                  <a:lnTo>
                    <a:pt x="250" y="1819"/>
                  </a:lnTo>
                  <a:lnTo>
                    <a:pt x="253" y="1705"/>
                  </a:lnTo>
                  <a:lnTo>
                    <a:pt x="277" y="1630"/>
                  </a:lnTo>
                  <a:lnTo>
                    <a:pt x="286" y="1591"/>
                  </a:lnTo>
                  <a:lnTo>
                    <a:pt x="379" y="1525"/>
                  </a:lnTo>
                  <a:lnTo>
                    <a:pt x="325" y="1627"/>
                  </a:lnTo>
                  <a:lnTo>
                    <a:pt x="385" y="1621"/>
                  </a:lnTo>
                  <a:lnTo>
                    <a:pt x="358" y="1666"/>
                  </a:lnTo>
                  <a:cubicBezTo>
                    <a:pt x="359" y="1678"/>
                    <a:pt x="395" y="1678"/>
                    <a:pt x="394" y="1696"/>
                  </a:cubicBezTo>
                  <a:cubicBezTo>
                    <a:pt x="393" y="1714"/>
                    <a:pt x="359" y="1754"/>
                    <a:pt x="352" y="1777"/>
                  </a:cubicBezTo>
                  <a:cubicBezTo>
                    <a:pt x="345" y="1800"/>
                    <a:pt x="330" y="1841"/>
                    <a:pt x="352" y="1834"/>
                  </a:cubicBezTo>
                  <a:cubicBezTo>
                    <a:pt x="374" y="1827"/>
                    <a:pt x="464" y="1769"/>
                    <a:pt x="484" y="1732"/>
                  </a:cubicBezTo>
                  <a:lnTo>
                    <a:pt x="475" y="1609"/>
                  </a:lnTo>
                  <a:lnTo>
                    <a:pt x="517" y="1558"/>
                  </a:lnTo>
                  <a:lnTo>
                    <a:pt x="526" y="1504"/>
                  </a:lnTo>
                  <a:lnTo>
                    <a:pt x="568" y="1570"/>
                  </a:lnTo>
                  <a:lnTo>
                    <a:pt x="754" y="1507"/>
                  </a:lnTo>
                  <a:lnTo>
                    <a:pt x="748" y="1438"/>
                  </a:lnTo>
                  <a:lnTo>
                    <a:pt x="823" y="1462"/>
                  </a:lnTo>
                  <a:lnTo>
                    <a:pt x="844" y="1513"/>
                  </a:lnTo>
                  <a:lnTo>
                    <a:pt x="799" y="1549"/>
                  </a:lnTo>
                  <a:cubicBezTo>
                    <a:pt x="793" y="1567"/>
                    <a:pt x="793" y="1585"/>
                    <a:pt x="808" y="1624"/>
                  </a:cubicBezTo>
                  <a:cubicBezTo>
                    <a:pt x="823" y="1663"/>
                    <a:pt x="859" y="1649"/>
                    <a:pt x="868" y="1633"/>
                  </a:cubicBezTo>
                  <a:lnTo>
                    <a:pt x="865" y="1528"/>
                  </a:lnTo>
                  <a:lnTo>
                    <a:pt x="922" y="1462"/>
                  </a:lnTo>
                  <a:lnTo>
                    <a:pt x="826" y="1417"/>
                  </a:lnTo>
                  <a:lnTo>
                    <a:pt x="763" y="1357"/>
                  </a:lnTo>
                  <a:lnTo>
                    <a:pt x="742" y="1300"/>
                  </a:lnTo>
                  <a:lnTo>
                    <a:pt x="652" y="1288"/>
                  </a:lnTo>
                  <a:lnTo>
                    <a:pt x="664" y="1255"/>
                  </a:lnTo>
                  <a:lnTo>
                    <a:pt x="670" y="1225"/>
                  </a:lnTo>
                  <a:lnTo>
                    <a:pt x="733" y="1222"/>
                  </a:lnTo>
                  <a:lnTo>
                    <a:pt x="769" y="1180"/>
                  </a:lnTo>
                  <a:lnTo>
                    <a:pt x="835" y="1090"/>
                  </a:lnTo>
                  <a:lnTo>
                    <a:pt x="958" y="1105"/>
                  </a:lnTo>
                  <a:lnTo>
                    <a:pt x="991" y="1153"/>
                  </a:lnTo>
                  <a:lnTo>
                    <a:pt x="1042" y="1155"/>
                  </a:lnTo>
                  <a:lnTo>
                    <a:pt x="1105" y="1090"/>
                  </a:lnTo>
                  <a:lnTo>
                    <a:pt x="1147" y="1156"/>
                  </a:lnTo>
                  <a:lnTo>
                    <a:pt x="1216" y="1132"/>
                  </a:lnTo>
                  <a:lnTo>
                    <a:pt x="1261" y="1153"/>
                  </a:lnTo>
                  <a:lnTo>
                    <a:pt x="1147" y="1360"/>
                  </a:lnTo>
                  <a:lnTo>
                    <a:pt x="1147" y="1492"/>
                  </a:lnTo>
                  <a:lnTo>
                    <a:pt x="1189" y="1492"/>
                  </a:lnTo>
                  <a:lnTo>
                    <a:pt x="1261" y="1411"/>
                  </a:lnTo>
                  <a:lnTo>
                    <a:pt x="1258" y="1327"/>
                  </a:lnTo>
                  <a:lnTo>
                    <a:pt x="1279" y="1294"/>
                  </a:lnTo>
                  <a:lnTo>
                    <a:pt x="1294" y="1243"/>
                  </a:lnTo>
                  <a:lnTo>
                    <a:pt x="1384" y="1219"/>
                  </a:lnTo>
                  <a:lnTo>
                    <a:pt x="1372" y="1162"/>
                  </a:lnTo>
                  <a:lnTo>
                    <a:pt x="1420" y="1135"/>
                  </a:lnTo>
                  <a:lnTo>
                    <a:pt x="1459" y="1117"/>
                  </a:lnTo>
                  <a:lnTo>
                    <a:pt x="1552" y="1120"/>
                  </a:lnTo>
                  <a:lnTo>
                    <a:pt x="1591" y="1063"/>
                  </a:lnTo>
                  <a:lnTo>
                    <a:pt x="1618" y="1042"/>
                  </a:lnTo>
                  <a:lnTo>
                    <a:pt x="1630" y="1024"/>
                  </a:lnTo>
                  <a:lnTo>
                    <a:pt x="1555" y="1036"/>
                  </a:lnTo>
                  <a:lnTo>
                    <a:pt x="1555" y="985"/>
                  </a:lnTo>
                  <a:lnTo>
                    <a:pt x="1483" y="958"/>
                  </a:lnTo>
                  <a:lnTo>
                    <a:pt x="1459" y="985"/>
                  </a:lnTo>
                  <a:lnTo>
                    <a:pt x="1330" y="889"/>
                  </a:lnTo>
                  <a:lnTo>
                    <a:pt x="1276" y="931"/>
                  </a:lnTo>
                  <a:lnTo>
                    <a:pt x="1177" y="913"/>
                  </a:lnTo>
                  <a:lnTo>
                    <a:pt x="1186" y="841"/>
                  </a:lnTo>
                  <a:lnTo>
                    <a:pt x="1033" y="748"/>
                  </a:lnTo>
                  <a:lnTo>
                    <a:pt x="970" y="763"/>
                  </a:lnTo>
                  <a:lnTo>
                    <a:pt x="970" y="724"/>
                  </a:lnTo>
                  <a:lnTo>
                    <a:pt x="1003" y="685"/>
                  </a:lnTo>
                  <a:lnTo>
                    <a:pt x="1039" y="676"/>
                  </a:lnTo>
                  <a:lnTo>
                    <a:pt x="1006" y="619"/>
                  </a:lnTo>
                  <a:lnTo>
                    <a:pt x="979" y="631"/>
                  </a:lnTo>
                  <a:lnTo>
                    <a:pt x="979" y="574"/>
                  </a:lnTo>
                  <a:lnTo>
                    <a:pt x="913" y="592"/>
                  </a:lnTo>
                  <a:lnTo>
                    <a:pt x="904" y="514"/>
                  </a:lnTo>
                  <a:lnTo>
                    <a:pt x="861" y="520"/>
                  </a:lnTo>
                  <a:lnTo>
                    <a:pt x="816" y="430"/>
                  </a:lnTo>
                  <a:lnTo>
                    <a:pt x="868" y="445"/>
                  </a:lnTo>
                  <a:lnTo>
                    <a:pt x="910" y="484"/>
                  </a:lnTo>
                  <a:lnTo>
                    <a:pt x="994" y="481"/>
                  </a:lnTo>
                  <a:lnTo>
                    <a:pt x="967" y="433"/>
                  </a:lnTo>
                  <a:lnTo>
                    <a:pt x="913" y="436"/>
                  </a:lnTo>
                  <a:lnTo>
                    <a:pt x="877" y="400"/>
                  </a:lnTo>
                  <a:lnTo>
                    <a:pt x="919" y="391"/>
                  </a:lnTo>
                  <a:lnTo>
                    <a:pt x="970" y="397"/>
                  </a:lnTo>
                  <a:lnTo>
                    <a:pt x="1033" y="334"/>
                  </a:lnTo>
                  <a:lnTo>
                    <a:pt x="1000" y="289"/>
                  </a:lnTo>
                  <a:lnTo>
                    <a:pt x="1048" y="277"/>
                  </a:lnTo>
                  <a:lnTo>
                    <a:pt x="1144" y="283"/>
                  </a:lnTo>
                  <a:lnTo>
                    <a:pt x="1129" y="247"/>
                  </a:lnTo>
                  <a:lnTo>
                    <a:pt x="1171" y="205"/>
                  </a:lnTo>
                  <a:lnTo>
                    <a:pt x="1174" y="136"/>
                  </a:lnTo>
                  <a:lnTo>
                    <a:pt x="1222" y="46"/>
                  </a:lnTo>
                  <a:lnTo>
                    <a:pt x="1180" y="13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6347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24" name="未知"/>
            <p:cNvSpPr>
              <a:spLocks/>
            </p:cNvSpPr>
            <p:nvPr userDrawn="1"/>
          </p:nvSpPr>
          <p:spPr bwMode="auto">
            <a:xfrm>
              <a:off x="958" y="2375"/>
              <a:ext cx="404" cy="295"/>
            </a:xfrm>
            <a:custGeom>
              <a:avLst/>
              <a:gdLst/>
              <a:ahLst/>
              <a:cxnLst>
                <a:cxn ang="0">
                  <a:pos x="0" y="162"/>
                </a:cxn>
                <a:cxn ang="0">
                  <a:pos x="0" y="258"/>
                </a:cxn>
                <a:cxn ang="0">
                  <a:pos x="109" y="295"/>
                </a:cxn>
                <a:cxn ang="0">
                  <a:pos x="183" y="309"/>
                </a:cxn>
                <a:cxn ang="0">
                  <a:pos x="240" y="318"/>
                </a:cxn>
                <a:cxn ang="0">
                  <a:pos x="318" y="327"/>
                </a:cxn>
                <a:cxn ang="0">
                  <a:pos x="414" y="324"/>
                </a:cxn>
                <a:cxn ang="0">
                  <a:pos x="427" y="295"/>
                </a:cxn>
                <a:cxn ang="0">
                  <a:pos x="382" y="250"/>
                </a:cxn>
                <a:cxn ang="0">
                  <a:pos x="382" y="204"/>
                </a:cxn>
                <a:cxn ang="0">
                  <a:pos x="309" y="159"/>
                </a:cxn>
                <a:cxn ang="0">
                  <a:pos x="315" y="90"/>
                </a:cxn>
                <a:cxn ang="0">
                  <a:pos x="255" y="57"/>
                </a:cxn>
                <a:cxn ang="0">
                  <a:pos x="246" y="114"/>
                </a:cxn>
                <a:cxn ang="0">
                  <a:pos x="204" y="84"/>
                </a:cxn>
                <a:cxn ang="0">
                  <a:pos x="168" y="99"/>
                </a:cxn>
                <a:cxn ang="0">
                  <a:pos x="180" y="48"/>
                </a:cxn>
                <a:cxn ang="0">
                  <a:pos x="111" y="36"/>
                </a:cxn>
                <a:cxn ang="0">
                  <a:pos x="109" y="114"/>
                </a:cxn>
                <a:cxn ang="0">
                  <a:pos x="144" y="186"/>
                </a:cxn>
                <a:cxn ang="0">
                  <a:pos x="75" y="195"/>
                </a:cxn>
                <a:cxn ang="0">
                  <a:pos x="36" y="162"/>
                </a:cxn>
                <a:cxn ang="0">
                  <a:pos x="0" y="162"/>
                </a:cxn>
              </a:cxnLst>
              <a:rect l="0" t="0" r="r" b="b"/>
              <a:pathLst>
                <a:path w="446" h="329">
                  <a:moveTo>
                    <a:pt x="0" y="162"/>
                  </a:moveTo>
                  <a:lnTo>
                    <a:pt x="0" y="258"/>
                  </a:lnTo>
                  <a:lnTo>
                    <a:pt x="109" y="295"/>
                  </a:lnTo>
                  <a:lnTo>
                    <a:pt x="183" y="309"/>
                  </a:lnTo>
                  <a:lnTo>
                    <a:pt x="240" y="318"/>
                  </a:lnTo>
                  <a:lnTo>
                    <a:pt x="318" y="327"/>
                  </a:lnTo>
                  <a:lnTo>
                    <a:pt x="414" y="324"/>
                  </a:lnTo>
                  <a:cubicBezTo>
                    <a:pt x="432" y="319"/>
                    <a:pt x="446" y="329"/>
                    <a:pt x="427" y="295"/>
                  </a:cubicBezTo>
                  <a:cubicBezTo>
                    <a:pt x="408" y="261"/>
                    <a:pt x="389" y="265"/>
                    <a:pt x="382" y="250"/>
                  </a:cubicBezTo>
                  <a:lnTo>
                    <a:pt x="382" y="204"/>
                  </a:lnTo>
                  <a:lnTo>
                    <a:pt x="309" y="159"/>
                  </a:lnTo>
                  <a:cubicBezTo>
                    <a:pt x="298" y="140"/>
                    <a:pt x="333" y="144"/>
                    <a:pt x="315" y="90"/>
                  </a:cubicBezTo>
                  <a:cubicBezTo>
                    <a:pt x="297" y="36"/>
                    <a:pt x="266" y="53"/>
                    <a:pt x="255" y="57"/>
                  </a:cubicBezTo>
                  <a:lnTo>
                    <a:pt x="246" y="114"/>
                  </a:lnTo>
                  <a:lnTo>
                    <a:pt x="204" y="84"/>
                  </a:lnTo>
                  <a:lnTo>
                    <a:pt x="168" y="99"/>
                  </a:lnTo>
                  <a:lnTo>
                    <a:pt x="180" y="48"/>
                  </a:lnTo>
                  <a:cubicBezTo>
                    <a:pt x="171" y="38"/>
                    <a:pt x="135" y="0"/>
                    <a:pt x="111" y="36"/>
                  </a:cubicBezTo>
                  <a:cubicBezTo>
                    <a:pt x="87" y="72"/>
                    <a:pt x="104" y="89"/>
                    <a:pt x="109" y="114"/>
                  </a:cubicBezTo>
                  <a:lnTo>
                    <a:pt x="144" y="186"/>
                  </a:lnTo>
                  <a:lnTo>
                    <a:pt x="75" y="195"/>
                  </a:lnTo>
                  <a:lnTo>
                    <a:pt x="36" y="162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6347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25" name="未知"/>
            <p:cNvSpPr>
              <a:spLocks/>
            </p:cNvSpPr>
            <p:nvPr userDrawn="1"/>
          </p:nvSpPr>
          <p:spPr bwMode="auto">
            <a:xfrm>
              <a:off x="864" y="2292"/>
              <a:ext cx="395" cy="131"/>
            </a:xfrm>
            <a:custGeom>
              <a:avLst/>
              <a:gdLst/>
              <a:ahLst/>
              <a:cxnLst>
                <a:cxn ang="0">
                  <a:pos x="6" y="78"/>
                </a:cxn>
                <a:cxn ang="0">
                  <a:pos x="60" y="141"/>
                </a:cxn>
                <a:cxn ang="0">
                  <a:pos x="169" y="110"/>
                </a:cxn>
                <a:cxn ang="0">
                  <a:pos x="216" y="66"/>
                </a:cxn>
                <a:cxn ang="0">
                  <a:pos x="260" y="110"/>
                </a:cxn>
                <a:cxn ang="0">
                  <a:pos x="303" y="99"/>
                </a:cxn>
                <a:cxn ang="0">
                  <a:pos x="351" y="110"/>
                </a:cxn>
                <a:cxn ang="0">
                  <a:pos x="351" y="64"/>
                </a:cxn>
                <a:cxn ang="0">
                  <a:pos x="384" y="30"/>
                </a:cxn>
                <a:cxn ang="0">
                  <a:pos x="402" y="60"/>
                </a:cxn>
                <a:cxn ang="0">
                  <a:pos x="429" y="18"/>
                </a:cxn>
                <a:cxn ang="0">
                  <a:pos x="378" y="0"/>
                </a:cxn>
                <a:cxn ang="0">
                  <a:pos x="305" y="64"/>
                </a:cxn>
                <a:cxn ang="0">
                  <a:pos x="237" y="12"/>
                </a:cxn>
                <a:cxn ang="0">
                  <a:pos x="192" y="54"/>
                </a:cxn>
                <a:cxn ang="0">
                  <a:pos x="144" y="75"/>
                </a:cxn>
                <a:cxn ang="0">
                  <a:pos x="129" y="84"/>
                </a:cxn>
                <a:cxn ang="0">
                  <a:pos x="108" y="78"/>
                </a:cxn>
                <a:cxn ang="0">
                  <a:pos x="60" y="54"/>
                </a:cxn>
                <a:cxn ang="0">
                  <a:pos x="6" y="78"/>
                </a:cxn>
              </a:cxnLst>
              <a:rect l="0" t="0" r="r" b="b"/>
              <a:pathLst>
                <a:path w="441" h="146">
                  <a:moveTo>
                    <a:pt x="6" y="78"/>
                  </a:moveTo>
                  <a:cubicBezTo>
                    <a:pt x="0" y="90"/>
                    <a:pt x="33" y="136"/>
                    <a:pt x="60" y="141"/>
                  </a:cubicBezTo>
                  <a:cubicBezTo>
                    <a:pt x="87" y="146"/>
                    <a:pt x="143" y="123"/>
                    <a:pt x="169" y="110"/>
                  </a:cubicBezTo>
                  <a:lnTo>
                    <a:pt x="216" y="66"/>
                  </a:lnTo>
                  <a:lnTo>
                    <a:pt x="260" y="110"/>
                  </a:lnTo>
                  <a:lnTo>
                    <a:pt x="303" y="99"/>
                  </a:lnTo>
                  <a:lnTo>
                    <a:pt x="351" y="110"/>
                  </a:lnTo>
                  <a:lnTo>
                    <a:pt x="351" y="64"/>
                  </a:lnTo>
                  <a:lnTo>
                    <a:pt x="384" y="30"/>
                  </a:lnTo>
                  <a:cubicBezTo>
                    <a:pt x="392" y="29"/>
                    <a:pt x="363" y="66"/>
                    <a:pt x="402" y="60"/>
                  </a:cubicBezTo>
                  <a:cubicBezTo>
                    <a:pt x="441" y="54"/>
                    <a:pt x="433" y="28"/>
                    <a:pt x="429" y="18"/>
                  </a:cubicBezTo>
                  <a:lnTo>
                    <a:pt x="378" y="0"/>
                  </a:lnTo>
                  <a:lnTo>
                    <a:pt x="305" y="64"/>
                  </a:lnTo>
                  <a:lnTo>
                    <a:pt x="237" y="12"/>
                  </a:lnTo>
                  <a:lnTo>
                    <a:pt x="192" y="54"/>
                  </a:lnTo>
                  <a:lnTo>
                    <a:pt x="144" y="75"/>
                  </a:lnTo>
                  <a:lnTo>
                    <a:pt x="129" y="84"/>
                  </a:lnTo>
                  <a:lnTo>
                    <a:pt x="108" y="78"/>
                  </a:lnTo>
                  <a:cubicBezTo>
                    <a:pt x="97" y="73"/>
                    <a:pt x="99" y="60"/>
                    <a:pt x="60" y="54"/>
                  </a:cubicBezTo>
                  <a:cubicBezTo>
                    <a:pt x="21" y="48"/>
                    <a:pt x="17" y="73"/>
                    <a:pt x="6" y="7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6347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26" name="未知"/>
            <p:cNvSpPr>
              <a:spLocks/>
            </p:cNvSpPr>
            <p:nvPr userDrawn="1"/>
          </p:nvSpPr>
          <p:spPr bwMode="auto">
            <a:xfrm>
              <a:off x="155" y="1888"/>
              <a:ext cx="134" cy="1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" y="63"/>
                </a:cxn>
                <a:cxn ang="0">
                  <a:pos x="45" y="120"/>
                </a:cxn>
                <a:cxn ang="0">
                  <a:pos x="90" y="186"/>
                </a:cxn>
                <a:cxn ang="0">
                  <a:pos x="123" y="198"/>
                </a:cxn>
                <a:cxn ang="0">
                  <a:pos x="150" y="162"/>
                </a:cxn>
                <a:cxn ang="0">
                  <a:pos x="114" y="162"/>
                </a:cxn>
                <a:cxn ang="0">
                  <a:pos x="111" y="102"/>
                </a:cxn>
                <a:cxn ang="0">
                  <a:pos x="78" y="84"/>
                </a:cxn>
                <a:cxn ang="0">
                  <a:pos x="99" y="21"/>
                </a:cxn>
                <a:cxn ang="0">
                  <a:pos x="48" y="36"/>
                </a:cxn>
                <a:cxn ang="0">
                  <a:pos x="0" y="0"/>
                </a:cxn>
              </a:cxnLst>
              <a:rect l="0" t="0" r="r" b="b"/>
              <a:pathLst>
                <a:path w="150" h="198">
                  <a:moveTo>
                    <a:pt x="0" y="0"/>
                  </a:moveTo>
                  <a:lnTo>
                    <a:pt x="15" y="63"/>
                  </a:lnTo>
                  <a:lnTo>
                    <a:pt x="45" y="120"/>
                  </a:lnTo>
                  <a:lnTo>
                    <a:pt x="90" y="186"/>
                  </a:lnTo>
                  <a:lnTo>
                    <a:pt x="123" y="198"/>
                  </a:lnTo>
                  <a:lnTo>
                    <a:pt x="150" y="162"/>
                  </a:lnTo>
                  <a:lnTo>
                    <a:pt x="114" y="162"/>
                  </a:lnTo>
                  <a:lnTo>
                    <a:pt x="111" y="102"/>
                  </a:lnTo>
                  <a:lnTo>
                    <a:pt x="78" y="84"/>
                  </a:lnTo>
                  <a:lnTo>
                    <a:pt x="99" y="21"/>
                  </a:lnTo>
                  <a:lnTo>
                    <a:pt x="48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6347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27" name="未知"/>
            <p:cNvSpPr>
              <a:spLocks/>
            </p:cNvSpPr>
            <p:nvPr userDrawn="1"/>
          </p:nvSpPr>
          <p:spPr bwMode="auto">
            <a:xfrm>
              <a:off x="285" y="1807"/>
              <a:ext cx="87" cy="263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29" y="78"/>
                </a:cxn>
                <a:cxn ang="0">
                  <a:pos x="2" y="111"/>
                </a:cxn>
                <a:cxn ang="0">
                  <a:pos x="0" y="157"/>
                </a:cxn>
                <a:cxn ang="0">
                  <a:pos x="35" y="162"/>
                </a:cxn>
                <a:cxn ang="0">
                  <a:pos x="45" y="202"/>
                </a:cxn>
                <a:cxn ang="0">
                  <a:pos x="17" y="231"/>
                </a:cxn>
                <a:cxn ang="0">
                  <a:pos x="65" y="291"/>
                </a:cxn>
                <a:cxn ang="0">
                  <a:pos x="90" y="293"/>
                </a:cxn>
                <a:cxn ang="0">
                  <a:pos x="62" y="261"/>
                </a:cxn>
                <a:cxn ang="0">
                  <a:pos x="71" y="177"/>
                </a:cxn>
                <a:cxn ang="0">
                  <a:pos x="45" y="157"/>
                </a:cxn>
                <a:cxn ang="0">
                  <a:pos x="29" y="129"/>
                </a:cxn>
                <a:cxn ang="0">
                  <a:pos x="56" y="93"/>
                </a:cxn>
                <a:cxn ang="0">
                  <a:pos x="90" y="66"/>
                </a:cxn>
                <a:cxn ang="0">
                  <a:pos x="56" y="0"/>
                </a:cxn>
              </a:cxnLst>
              <a:rect l="0" t="0" r="r" b="b"/>
              <a:pathLst>
                <a:path w="90" h="293">
                  <a:moveTo>
                    <a:pt x="56" y="0"/>
                  </a:moveTo>
                  <a:lnTo>
                    <a:pt x="29" y="78"/>
                  </a:lnTo>
                  <a:lnTo>
                    <a:pt x="2" y="111"/>
                  </a:lnTo>
                  <a:lnTo>
                    <a:pt x="0" y="157"/>
                  </a:lnTo>
                  <a:lnTo>
                    <a:pt x="35" y="162"/>
                  </a:lnTo>
                  <a:lnTo>
                    <a:pt x="45" y="202"/>
                  </a:lnTo>
                  <a:lnTo>
                    <a:pt x="17" y="231"/>
                  </a:lnTo>
                  <a:lnTo>
                    <a:pt x="65" y="291"/>
                  </a:lnTo>
                  <a:lnTo>
                    <a:pt x="90" y="293"/>
                  </a:lnTo>
                  <a:lnTo>
                    <a:pt x="62" y="261"/>
                  </a:lnTo>
                  <a:lnTo>
                    <a:pt x="71" y="177"/>
                  </a:lnTo>
                  <a:lnTo>
                    <a:pt x="45" y="157"/>
                  </a:lnTo>
                  <a:lnTo>
                    <a:pt x="29" y="129"/>
                  </a:lnTo>
                  <a:lnTo>
                    <a:pt x="56" y="93"/>
                  </a:lnTo>
                  <a:lnTo>
                    <a:pt x="90" y="66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6347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28" name="未知"/>
            <p:cNvSpPr>
              <a:spLocks/>
            </p:cNvSpPr>
            <p:nvPr userDrawn="1"/>
          </p:nvSpPr>
          <p:spPr bwMode="auto">
            <a:xfrm>
              <a:off x="405" y="1600"/>
              <a:ext cx="258" cy="224"/>
            </a:xfrm>
            <a:custGeom>
              <a:avLst/>
              <a:gdLst/>
              <a:ahLst/>
              <a:cxnLst>
                <a:cxn ang="0">
                  <a:pos x="0" y="249"/>
                </a:cxn>
                <a:cxn ang="0">
                  <a:pos x="12" y="213"/>
                </a:cxn>
                <a:cxn ang="0">
                  <a:pos x="66" y="216"/>
                </a:cxn>
                <a:cxn ang="0">
                  <a:pos x="69" y="180"/>
                </a:cxn>
                <a:cxn ang="0">
                  <a:pos x="156" y="147"/>
                </a:cxn>
                <a:cxn ang="0">
                  <a:pos x="183" y="161"/>
                </a:cxn>
                <a:cxn ang="0">
                  <a:pos x="171" y="15"/>
                </a:cxn>
                <a:cxn ang="0">
                  <a:pos x="228" y="0"/>
                </a:cxn>
                <a:cxn ang="0">
                  <a:pos x="288" y="45"/>
                </a:cxn>
                <a:cxn ang="0">
                  <a:pos x="246" y="39"/>
                </a:cxn>
                <a:cxn ang="0">
                  <a:pos x="219" y="63"/>
                </a:cxn>
                <a:cxn ang="0">
                  <a:pos x="243" y="150"/>
                </a:cxn>
                <a:cxn ang="0">
                  <a:pos x="183" y="206"/>
                </a:cxn>
                <a:cxn ang="0">
                  <a:pos x="0" y="249"/>
                </a:cxn>
              </a:cxnLst>
              <a:rect l="0" t="0" r="r" b="b"/>
              <a:pathLst>
                <a:path w="288" h="249">
                  <a:moveTo>
                    <a:pt x="0" y="249"/>
                  </a:moveTo>
                  <a:lnTo>
                    <a:pt x="12" y="213"/>
                  </a:lnTo>
                  <a:lnTo>
                    <a:pt x="66" y="216"/>
                  </a:lnTo>
                  <a:lnTo>
                    <a:pt x="69" y="180"/>
                  </a:lnTo>
                  <a:lnTo>
                    <a:pt x="156" y="147"/>
                  </a:lnTo>
                  <a:lnTo>
                    <a:pt x="183" y="161"/>
                  </a:lnTo>
                  <a:lnTo>
                    <a:pt x="171" y="15"/>
                  </a:lnTo>
                  <a:lnTo>
                    <a:pt x="228" y="0"/>
                  </a:lnTo>
                  <a:lnTo>
                    <a:pt x="288" y="45"/>
                  </a:lnTo>
                  <a:lnTo>
                    <a:pt x="246" y="39"/>
                  </a:lnTo>
                  <a:lnTo>
                    <a:pt x="219" y="63"/>
                  </a:lnTo>
                  <a:lnTo>
                    <a:pt x="243" y="150"/>
                  </a:lnTo>
                  <a:lnTo>
                    <a:pt x="183" y="206"/>
                  </a:lnTo>
                  <a:lnTo>
                    <a:pt x="0" y="24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6347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29" name="AutoShape 27"/>
            <p:cNvSpPr>
              <a:spLocks noChangeArrowheads="1"/>
            </p:cNvSpPr>
            <p:nvPr userDrawn="1"/>
          </p:nvSpPr>
          <p:spPr bwMode="auto">
            <a:xfrm rot="10800000">
              <a:off x="772" y="240"/>
              <a:ext cx="812" cy="610"/>
            </a:xfrm>
            <a:custGeom>
              <a:avLst/>
              <a:gdLst>
                <a:gd name="G0" fmla="+- 1492 0 0"/>
                <a:gd name="G1" fmla="+- 21600 0 1492"/>
                <a:gd name="G2" fmla="+- 21600 0 149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492" y="10800"/>
                  </a:moveTo>
                  <a:cubicBezTo>
                    <a:pt x="1492" y="15941"/>
                    <a:pt x="5659" y="20108"/>
                    <a:pt x="10800" y="20108"/>
                  </a:cubicBezTo>
                  <a:cubicBezTo>
                    <a:pt x="15941" y="20108"/>
                    <a:pt x="20108" y="15941"/>
                    <a:pt x="20108" y="10800"/>
                  </a:cubicBezTo>
                  <a:cubicBezTo>
                    <a:pt x="20108" y="5659"/>
                    <a:pt x="15941" y="1492"/>
                    <a:pt x="10800" y="1492"/>
                  </a:cubicBezTo>
                  <a:cubicBezTo>
                    <a:pt x="5659" y="1492"/>
                    <a:pt x="1492" y="5659"/>
                    <a:pt x="1492" y="1080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456347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</p:grpSp>
      <p:pic>
        <p:nvPicPr>
          <p:cNvPr id="30" name="Picture 28" descr="globe"/>
          <p:cNvPicPr>
            <a:picLocks noChangeAspect="1" noChangeArrowheads="1"/>
          </p:cNvPicPr>
          <p:nvPr/>
        </p:nvPicPr>
        <p:blipFill>
          <a:blip r:embed="rId3"/>
          <a:srcRect r="14944"/>
          <a:stretch>
            <a:fillRect/>
          </a:stretch>
        </p:blipFill>
        <p:spPr bwMode="auto">
          <a:xfrm>
            <a:off x="0" y="6"/>
            <a:ext cx="2260600" cy="584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29"/>
          <p:cNvSpPr>
            <a:spLocks noChangeArrowheads="1"/>
          </p:cNvSpPr>
          <p:nvPr/>
        </p:nvSpPr>
        <p:spPr bwMode="auto">
          <a:xfrm>
            <a:off x="12700" y="5764213"/>
            <a:ext cx="10067925" cy="1795462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0598" tIns="50301" rIns="100598" bIns="50301" anchor="ctr"/>
          <a:lstStyle/>
          <a:p>
            <a:pPr defTabSz="456347">
              <a:buFont typeface="Times New Roman" pitchFamily="16" charset="0"/>
              <a:buNone/>
              <a:defRPr/>
            </a:pPr>
            <a:endParaRPr lang="en-US" dirty="0">
              <a:latin typeface="Arial" charset="0"/>
              <a:ea typeface="+mn-ea"/>
              <a:cs typeface="Arial Unicode MS" charset="0"/>
            </a:endParaRPr>
          </a:p>
        </p:txBody>
      </p:sp>
      <p:sp>
        <p:nvSpPr>
          <p:cNvPr id="32" name="Text Box 32"/>
          <p:cNvSpPr txBox="1">
            <a:spLocks noChangeArrowheads="1"/>
          </p:cNvSpPr>
          <p:nvPr/>
        </p:nvSpPr>
        <p:spPr bwMode="auto">
          <a:xfrm>
            <a:off x="503237" y="4956175"/>
            <a:ext cx="1344613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598" tIns="50301" rIns="100598" bIns="50301">
            <a:spAutoFit/>
          </a:bodyPr>
          <a:lstStyle/>
          <a:p>
            <a:pPr algn="ctr" defTabSz="456347">
              <a:spcBef>
                <a:spcPct val="50000"/>
              </a:spcBef>
              <a:buFont typeface="Times New Roman" pitchFamily="16" charset="0"/>
              <a:buNone/>
              <a:defRPr/>
            </a:pPr>
            <a:r>
              <a:rPr lang="en-US" sz="2600" b="1" dirty="0">
                <a:solidFill>
                  <a:schemeClr val="tx2"/>
                </a:solidFill>
                <a:latin typeface="Verdana" pitchFamily="34" charset="0"/>
                <a:ea typeface="+mn-ea"/>
                <a:cs typeface="Arial Unicode MS" charset="0"/>
              </a:rPr>
              <a:t>LOGO</a:t>
            </a:r>
          </a:p>
        </p:txBody>
      </p:sp>
      <p:grpSp>
        <p:nvGrpSpPr>
          <p:cNvPr id="33" name="Group 33"/>
          <p:cNvGrpSpPr>
            <a:grpSpLocks/>
          </p:cNvGrpSpPr>
          <p:nvPr/>
        </p:nvGrpSpPr>
        <p:grpSpPr bwMode="auto">
          <a:xfrm>
            <a:off x="0" y="1603"/>
            <a:ext cx="10085388" cy="7558087"/>
            <a:chOff x="0" y="0"/>
            <a:chExt cx="5763" cy="4319"/>
          </a:xfrm>
        </p:grpSpPr>
        <p:sp>
          <p:nvSpPr>
            <p:cNvPr id="34" name="AutoShape 34"/>
            <p:cNvSpPr>
              <a:spLocks noChangeArrowheads="1"/>
            </p:cNvSpPr>
            <p:nvPr userDrawn="1"/>
          </p:nvSpPr>
          <p:spPr bwMode="auto">
            <a:xfrm>
              <a:off x="27" y="24"/>
              <a:ext cx="5712" cy="4275"/>
            </a:xfrm>
            <a:prstGeom prst="roundRect">
              <a:avLst>
                <a:gd name="adj" fmla="val 6227"/>
              </a:avLst>
            </a:prstGeom>
            <a:noFill/>
            <a:ln w="7620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456347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35" name="未知"/>
            <p:cNvSpPr>
              <a:spLocks/>
            </p:cNvSpPr>
            <p:nvPr userDrawn="1"/>
          </p:nvSpPr>
          <p:spPr bwMode="auto">
            <a:xfrm>
              <a:off x="3" y="0"/>
              <a:ext cx="288" cy="288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0" y="384"/>
                </a:cxn>
                <a:cxn ang="0">
                  <a:pos x="96" y="192"/>
                </a:cxn>
                <a:cxn ang="0">
                  <a:pos x="192" y="48"/>
                </a:cxn>
                <a:cxn ang="0">
                  <a:pos x="336" y="0"/>
                </a:cxn>
                <a:cxn ang="0">
                  <a:pos x="0" y="0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952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456347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36" name="未知"/>
            <p:cNvSpPr>
              <a:spLocks/>
            </p:cNvSpPr>
            <p:nvPr userDrawn="1"/>
          </p:nvSpPr>
          <p:spPr bwMode="auto">
            <a:xfrm rot="16191400">
              <a:off x="-47" y="4030"/>
              <a:ext cx="336" cy="242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0" y="384"/>
                </a:cxn>
                <a:cxn ang="0">
                  <a:pos x="96" y="192"/>
                </a:cxn>
                <a:cxn ang="0">
                  <a:pos x="192" y="48"/>
                </a:cxn>
                <a:cxn ang="0">
                  <a:pos x="336" y="0"/>
                </a:cxn>
                <a:cxn ang="0">
                  <a:pos x="0" y="0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952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456347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37" name="未知"/>
            <p:cNvSpPr>
              <a:spLocks/>
            </p:cNvSpPr>
            <p:nvPr userDrawn="1"/>
          </p:nvSpPr>
          <p:spPr bwMode="auto">
            <a:xfrm rot="10769190">
              <a:off x="5522" y="4031"/>
              <a:ext cx="232" cy="287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0" y="384"/>
                </a:cxn>
                <a:cxn ang="0">
                  <a:pos x="96" y="192"/>
                </a:cxn>
                <a:cxn ang="0">
                  <a:pos x="192" y="48"/>
                </a:cxn>
                <a:cxn ang="0">
                  <a:pos x="336" y="0"/>
                </a:cxn>
                <a:cxn ang="0">
                  <a:pos x="0" y="0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952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456347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38" name="未知"/>
            <p:cNvSpPr>
              <a:spLocks/>
            </p:cNvSpPr>
            <p:nvPr userDrawn="1"/>
          </p:nvSpPr>
          <p:spPr bwMode="auto">
            <a:xfrm rot="5400000">
              <a:off x="5475" y="0"/>
              <a:ext cx="288" cy="288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0" y="384"/>
                </a:cxn>
                <a:cxn ang="0">
                  <a:pos x="96" y="192"/>
                </a:cxn>
                <a:cxn ang="0">
                  <a:pos x="192" y="48"/>
                </a:cxn>
                <a:cxn ang="0">
                  <a:pos x="336" y="0"/>
                </a:cxn>
                <a:cxn ang="0">
                  <a:pos x="0" y="0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952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456347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</p:grpSp>
      <p:sp>
        <p:nvSpPr>
          <p:cNvPr id="2078" name="Rectangle 30"/>
          <p:cNvSpPr>
            <a:spLocks noGrp="1" noChangeArrowheads="1"/>
          </p:cNvSpPr>
          <p:nvPr>
            <p:ph type="ctrTitle"/>
          </p:nvPr>
        </p:nvSpPr>
        <p:spPr>
          <a:xfrm>
            <a:off x="2280392" y="5783502"/>
            <a:ext cx="7644474" cy="671971"/>
          </a:xfrm>
        </p:spPr>
        <p:txBody>
          <a:bodyPr/>
          <a:lstStyle>
            <a:lvl1pPr algn="l"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79" name="Rectangle 31"/>
          <p:cNvSpPr>
            <a:spLocks noGrp="1" noChangeArrowheads="1"/>
          </p:cNvSpPr>
          <p:nvPr>
            <p:ph type="subTitle" idx="1"/>
          </p:nvPr>
        </p:nvSpPr>
        <p:spPr>
          <a:xfrm>
            <a:off x="2352146" y="2519895"/>
            <a:ext cx="6972432" cy="151193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53" presetClass="exit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CDCCA-CA07-4762-B47E-3800F35A07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12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031" indent="0">
              <a:buNone/>
              <a:defRPr sz="2000"/>
            </a:lvl2pPr>
            <a:lvl3pPr marL="1006064" indent="0">
              <a:buNone/>
              <a:defRPr sz="1800"/>
            </a:lvl3pPr>
            <a:lvl4pPr marL="1509097" indent="0">
              <a:buNone/>
              <a:defRPr sz="1500"/>
            </a:lvl4pPr>
            <a:lvl5pPr marL="2012128" indent="0">
              <a:buNone/>
              <a:defRPr sz="1500"/>
            </a:lvl5pPr>
            <a:lvl6pPr marL="2515161" indent="0">
              <a:buNone/>
              <a:defRPr sz="1500"/>
            </a:lvl6pPr>
            <a:lvl7pPr marL="3018192" indent="0">
              <a:buNone/>
              <a:defRPr sz="1500"/>
            </a:lvl7pPr>
            <a:lvl8pPr marL="3521216" indent="0">
              <a:buNone/>
              <a:defRPr sz="1500"/>
            </a:lvl8pPr>
            <a:lvl9pPr marL="4024254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8D16A-7815-4E4A-B60C-FEEBBFAFBA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12094" y="1207448"/>
            <a:ext cx="4032250" cy="5459765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2354" y="1207448"/>
            <a:ext cx="4032250" cy="5459765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21C6E-961E-4D36-B39A-9861A2F6A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031" indent="0">
              <a:buNone/>
              <a:defRPr sz="2200" b="1"/>
            </a:lvl2pPr>
            <a:lvl3pPr marL="1006064" indent="0">
              <a:buNone/>
              <a:defRPr sz="2000" b="1"/>
            </a:lvl3pPr>
            <a:lvl4pPr marL="1509097" indent="0">
              <a:buNone/>
              <a:defRPr sz="1800" b="1"/>
            </a:lvl4pPr>
            <a:lvl5pPr marL="2012128" indent="0">
              <a:buNone/>
              <a:defRPr sz="1800" b="1"/>
            </a:lvl5pPr>
            <a:lvl6pPr marL="2515161" indent="0">
              <a:buNone/>
              <a:defRPr sz="1800" b="1"/>
            </a:lvl6pPr>
            <a:lvl7pPr marL="3018192" indent="0">
              <a:buNone/>
              <a:defRPr sz="1800" b="1"/>
            </a:lvl7pPr>
            <a:lvl8pPr marL="3521216" indent="0">
              <a:buNone/>
              <a:defRPr sz="1800" b="1"/>
            </a:lvl8pPr>
            <a:lvl9pPr marL="402425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031" indent="0">
              <a:buNone/>
              <a:defRPr sz="2200" b="1"/>
            </a:lvl2pPr>
            <a:lvl3pPr marL="1006064" indent="0">
              <a:buNone/>
              <a:defRPr sz="2000" b="1"/>
            </a:lvl3pPr>
            <a:lvl4pPr marL="1509097" indent="0">
              <a:buNone/>
              <a:defRPr sz="1800" b="1"/>
            </a:lvl4pPr>
            <a:lvl5pPr marL="2012128" indent="0">
              <a:buNone/>
              <a:defRPr sz="1800" b="1"/>
            </a:lvl5pPr>
            <a:lvl6pPr marL="2515161" indent="0">
              <a:buNone/>
              <a:defRPr sz="1800" b="1"/>
            </a:lvl6pPr>
            <a:lvl7pPr marL="3018192" indent="0">
              <a:buNone/>
              <a:defRPr sz="1800" b="1"/>
            </a:lvl7pPr>
            <a:lvl8pPr marL="3521216" indent="0">
              <a:buNone/>
              <a:defRPr sz="1800" b="1"/>
            </a:lvl8pPr>
            <a:lvl9pPr marL="402425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2B82B-2D11-4486-AFF5-5C7179DD7D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24C1E-2EEC-4C27-91EA-39B6D4232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5F8AF-AE6C-4DDB-AAD6-FE3B86191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08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031" indent="0">
              <a:buNone/>
              <a:defRPr sz="1300"/>
            </a:lvl2pPr>
            <a:lvl3pPr marL="1006064" indent="0">
              <a:buNone/>
              <a:defRPr sz="1100"/>
            </a:lvl3pPr>
            <a:lvl4pPr marL="1509097" indent="0">
              <a:buNone/>
              <a:defRPr sz="1000"/>
            </a:lvl4pPr>
            <a:lvl5pPr marL="2012128" indent="0">
              <a:buNone/>
              <a:defRPr sz="1000"/>
            </a:lvl5pPr>
            <a:lvl6pPr marL="2515161" indent="0">
              <a:buNone/>
              <a:defRPr sz="1000"/>
            </a:lvl6pPr>
            <a:lvl7pPr marL="3018192" indent="0">
              <a:buNone/>
              <a:defRPr sz="1000"/>
            </a:lvl7pPr>
            <a:lvl8pPr marL="3521216" indent="0">
              <a:buNone/>
              <a:defRPr sz="1000"/>
            </a:lvl8pPr>
            <a:lvl9pPr marL="402425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DE3CC-C7CE-4A2C-9DFF-BE599E3982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031" indent="0">
              <a:buNone/>
              <a:defRPr sz="3100"/>
            </a:lvl2pPr>
            <a:lvl3pPr marL="1006064" indent="0">
              <a:buNone/>
              <a:defRPr sz="2600"/>
            </a:lvl3pPr>
            <a:lvl4pPr marL="1509097" indent="0">
              <a:buNone/>
              <a:defRPr sz="2200"/>
            </a:lvl4pPr>
            <a:lvl5pPr marL="2012128" indent="0">
              <a:buNone/>
              <a:defRPr sz="2200"/>
            </a:lvl5pPr>
            <a:lvl6pPr marL="2515161" indent="0">
              <a:buNone/>
              <a:defRPr sz="2200"/>
            </a:lvl6pPr>
            <a:lvl7pPr marL="3018192" indent="0">
              <a:buNone/>
              <a:defRPr sz="2200"/>
            </a:lvl7pPr>
            <a:lvl8pPr marL="3521216" indent="0">
              <a:buNone/>
              <a:defRPr sz="2200"/>
            </a:lvl8pPr>
            <a:lvl9pPr marL="4024254" indent="0">
              <a:buNone/>
              <a:defRPr sz="2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031" indent="0">
              <a:buNone/>
              <a:defRPr sz="1300"/>
            </a:lvl2pPr>
            <a:lvl3pPr marL="1006064" indent="0">
              <a:buNone/>
              <a:defRPr sz="1100"/>
            </a:lvl3pPr>
            <a:lvl4pPr marL="1509097" indent="0">
              <a:buNone/>
              <a:defRPr sz="1000"/>
            </a:lvl4pPr>
            <a:lvl5pPr marL="2012128" indent="0">
              <a:buNone/>
              <a:defRPr sz="1000"/>
            </a:lvl5pPr>
            <a:lvl6pPr marL="2515161" indent="0">
              <a:buNone/>
              <a:defRPr sz="1000"/>
            </a:lvl6pPr>
            <a:lvl7pPr marL="3018192" indent="0">
              <a:buNone/>
              <a:defRPr sz="1000"/>
            </a:lvl7pPr>
            <a:lvl8pPr marL="3521216" indent="0">
              <a:buNone/>
              <a:defRPr sz="1000"/>
            </a:lvl8pPr>
            <a:lvl9pPr marL="402425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D1357-1F92-47D8-9931-9B2C3892CE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0" contrast="-40000"/>
            <a:extLst/>
          </a:blip>
          <a:srcRect l="1" r="-9497"/>
          <a:stretch/>
        </p:blipFill>
        <p:spPr>
          <a:xfrm>
            <a:off x="7764644" y="6486136"/>
            <a:ext cx="1894391" cy="7375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840" y="491730"/>
            <a:ext cx="2933182" cy="1307192"/>
          </a:xfrm>
        </p:spPr>
        <p:txBody>
          <a:bodyPr anchor="b"/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7284" y="491731"/>
            <a:ext cx="4718258" cy="5968994"/>
          </a:xfrm>
        </p:spPr>
        <p:txBody>
          <a:bodyPr>
            <a:normAutofit/>
          </a:bodyPr>
          <a:lstStyle>
            <a:lvl5pPr>
              <a:defRPr/>
            </a:lvl5pPr>
            <a:lvl6pPr marL="2766676" indent="-251516">
              <a:buClr>
                <a:schemeClr val="tx2"/>
              </a:buClr>
              <a:buSzPct val="101000"/>
              <a:buFont typeface="Courier New" pitchFamily="49" charset="0"/>
              <a:buChar char="o"/>
              <a:defRPr sz="1300"/>
            </a:lvl6pPr>
            <a:lvl7pPr marL="3269710" indent="-251516">
              <a:buClr>
                <a:schemeClr val="tx2"/>
              </a:buClr>
              <a:buFont typeface="Courier New" pitchFamily="49" charset="0"/>
              <a:buChar char="o"/>
              <a:defRPr sz="1300" baseline="0"/>
            </a:lvl7pPr>
            <a:lvl8pPr marL="3772741" indent="-251516">
              <a:buClr>
                <a:schemeClr val="tx2"/>
              </a:buClr>
              <a:buFont typeface="Courier New" pitchFamily="49" charset="0"/>
              <a:buChar char="o"/>
              <a:defRPr sz="1300" baseline="0"/>
            </a:lvl8pPr>
            <a:lvl9pPr marL="4275772" indent="-251516">
              <a:buClr>
                <a:schemeClr val="tx2"/>
              </a:buClr>
              <a:buFont typeface="Courier New" pitchFamily="49" charset="0"/>
              <a:buChar char="o"/>
              <a:defRPr sz="13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840" y="1798922"/>
            <a:ext cx="2933182" cy="4661798"/>
          </a:xfrm>
        </p:spPr>
        <p:txBody>
          <a:bodyPr anchor="t">
            <a:normAutofit/>
          </a:bodyPr>
          <a:lstStyle>
            <a:lvl1pPr marL="0" indent="0">
              <a:buNone/>
              <a:defRPr sz="1300"/>
            </a:lvl1pPr>
            <a:lvl2pPr marL="503031" indent="0">
              <a:buNone/>
              <a:defRPr sz="1300"/>
            </a:lvl2pPr>
            <a:lvl3pPr marL="1006064" indent="0">
              <a:buNone/>
              <a:defRPr sz="1100"/>
            </a:lvl3pPr>
            <a:lvl4pPr marL="1509097" indent="0">
              <a:buNone/>
              <a:defRPr sz="1000"/>
            </a:lvl4pPr>
            <a:lvl5pPr marL="2012128" indent="0">
              <a:buNone/>
              <a:defRPr sz="1000"/>
            </a:lvl5pPr>
            <a:lvl6pPr marL="2515161" indent="0">
              <a:buNone/>
              <a:defRPr sz="1000"/>
            </a:lvl6pPr>
            <a:lvl7pPr marL="3018192" indent="0">
              <a:buNone/>
              <a:defRPr sz="1000"/>
            </a:lvl7pPr>
            <a:lvl8pPr marL="3521216" indent="0">
              <a:buNone/>
              <a:defRPr sz="1000"/>
            </a:lvl8pPr>
            <a:lvl9pPr marL="402425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A6925-9E8A-4820-901E-E1D3F7EB60D4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ADD7A-B566-4D25-A5BC-7ABB49895D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18CA7-F3EE-4662-ADDC-A64A6AEEFC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86476" y="386755"/>
            <a:ext cx="2058128" cy="62804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12094" y="386755"/>
            <a:ext cx="6006372" cy="62804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AA235-16A3-4FB3-A571-F83AE36A42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2925" indent="0" algn="ctr">
              <a:buNone/>
              <a:defRPr/>
            </a:lvl2pPr>
            <a:lvl3pPr marL="1005855" indent="0" algn="ctr">
              <a:buNone/>
              <a:defRPr/>
            </a:lvl3pPr>
            <a:lvl4pPr marL="1508784" indent="0" algn="ctr">
              <a:buNone/>
              <a:defRPr/>
            </a:lvl4pPr>
            <a:lvl5pPr marL="2011711" indent="0" algn="ctr">
              <a:buNone/>
              <a:defRPr/>
            </a:lvl5pPr>
            <a:lvl6pPr marL="2514641" indent="0" algn="ctr">
              <a:buNone/>
              <a:defRPr/>
            </a:lvl6pPr>
            <a:lvl7pPr marL="3017566" indent="0" algn="ctr">
              <a:buNone/>
              <a:defRPr/>
            </a:lvl7pPr>
            <a:lvl8pPr marL="3520486" indent="0" algn="ctr">
              <a:buNone/>
              <a:defRPr/>
            </a:lvl8pPr>
            <a:lvl9pPr marL="40234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5E211-5413-4F1B-9326-FE5AE12712F7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FAD66-0BCB-47E3-956C-B22954C717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232119-779B-4651-B808-B23454EC5DFB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CCF06-1495-417B-93E7-E1620E969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14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2925" indent="0">
              <a:buNone/>
              <a:defRPr sz="2000"/>
            </a:lvl2pPr>
            <a:lvl3pPr marL="1005855" indent="0">
              <a:buNone/>
              <a:defRPr sz="1800"/>
            </a:lvl3pPr>
            <a:lvl4pPr marL="1508784" indent="0">
              <a:buNone/>
              <a:defRPr sz="1500"/>
            </a:lvl4pPr>
            <a:lvl5pPr marL="2011711" indent="0">
              <a:buNone/>
              <a:defRPr sz="1500"/>
            </a:lvl5pPr>
            <a:lvl6pPr marL="2514641" indent="0">
              <a:buNone/>
              <a:defRPr sz="1500"/>
            </a:lvl6pPr>
            <a:lvl7pPr marL="3017566" indent="0">
              <a:buNone/>
              <a:defRPr sz="1500"/>
            </a:lvl7pPr>
            <a:lvl8pPr marL="3520486" indent="0">
              <a:buNone/>
              <a:defRPr sz="1500"/>
            </a:lvl8pPr>
            <a:lvl9pPr marL="402342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BC014-B36F-438B-8FE8-113D23BCA83D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60629-C5DE-424D-ADFC-81431B5978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0CD78-0825-4AD8-9AE7-566E6914237C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CC4BF-94A9-4702-85CE-DCABF6A1E0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2925" indent="0">
              <a:buNone/>
              <a:defRPr sz="2200" b="1"/>
            </a:lvl2pPr>
            <a:lvl3pPr marL="1005855" indent="0">
              <a:buNone/>
              <a:defRPr sz="2000" b="1"/>
            </a:lvl3pPr>
            <a:lvl4pPr marL="1508784" indent="0">
              <a:buNone/>
              <a:defRPr sz="1800" b="1"/>
            </a:lvl4pPr>
            <a:lvl5pPr marL="2011711" indent="0">
              <a:buNone/>
              <a:defRPr sz="1800" b="1"/>
            </a:lvl5pPr>
            <a:lvl6pPr marL="2514641" indent="0">
              <a:buNone/>
              <a:defRPr sz="1800" b="1"/>
            </a:lvl6pPr>
            <a:lvl7pPr marL="3017566" indent="0">
              <a:buNone/>
              <a:defRPr sz="1800" b="1"/>
            </a:lvl7pPr>
            <a:lvl8pPr marL="3520486" indent="0">
              <a:buNone/>
              <a:defRPr sz="1800" b="1"/>
            </a:lvl8pPr>
            <a:lvl9pPr marL="4023420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2925" indent="0">
              <a:buNone/>
              <a:defRPr sz="2200" b="1"/>
            </a:lvl2pPr>
            <a:lvl3pPr marL="1005855" indent="0">
              <a:buNone/>
              <a:defRPr sz="2000" b="1"/>
            </a:lvl3pPr>
            <a:lvl4pPr marL="1508784" indent="0">
              <a:buNone/>
              <a:defRPr sz="1800" b="1"/>
            </a:lvl4pPr>
            <a:lvl5pPr marL="2011711" indent="0">
              <a:buNone/>
              <a:defRPr sz="1800" b="1"/>
            </a:lvl5pPr>
            <a:lvl6pPr marL="2514641" indent="0">
              <a:buNone/>
              <a:defRPr sz="1800" b="1"/>
            </a:lvl6pPr>
            <a:lvl7pPr marL="3017566" indent="0">
              <a:buNone/>
              <a:defRPr sz="1800" b="1"/>
            </a:lvl7pPr>
            <a:lvl8pPr marL="3520486" indent="0">
              <a:buNone/>
              <a:defRPr sz="1800" b="1"/>
            </a:lvl8pPr>
            <a:lvl9pPr marL="4023420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54625-A445-4937-877F-3EEE7C73C223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9923F-FE66-4066-8F64-2DB27C4357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26AE7-3B5D-410C-AC8D-E972364A263A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AD804-2DE5-42B4-B42B-BC3215BE1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5ADDF-987B-4B38-A914-12EC7552CB12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663B9-7E74-4D5A-90DE-278690CA3F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10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2925" indent="0">
              <a:buNone/>
              <a:defRPr sz="1300"/>
            </a:lvl2pPr>
            <a:lvl3pPr marL="1005855" indent="0">
              <a:buNone/>
              <a:defRPr sz="1100"/>
            </a:lvl3pPr>
            <a:lvl4pPr marL="1508784" indent="0">
              <a:buNone/>
              <a:defRPr sz="1000"/>
            </a:lvl4pPr>
            <a:lvl5pPr marL="2011711" indent="0">
              <a:buNone/>
              <a:defRPr sz="1000"/>
            </a:lvl5pPr>
            <a:lvl6pPr marL="2514641" indent="0">
              <a:buNone/>
              <a:defRPr sz="1000"/>
            </a:lvl6pPr>
            <a:lvl7pPr marL="3017566" indent="0">
              <a:buNone/>
              <a:defRPr sz="1000"/>
            </a:lvl7pPr>
            <a:lvl8pPr marL="3520486" indent="0">
              <a:buNone/>
              <a:defRPr sz="1000"/>
            </a:lvl8pPr>
            <a:lvl9pPr marL="402342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6799E-D93C-48D6-9EF5-0F65DF9445A7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70B8B-5C15-4443-9F4A-56C210F34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4978402" y="1095391"/>
            <a:ext cx="2036763" cy="1687513"/>
            <a:chOff x="4718762" y="993075"/>
            <a:chExt cx="1847138" cy="1530439"/>
          </a:xfrm>
        </p:grpSpPr>
        <p:sp>
          <p:nvSpPr>
            <p:cNvPr id="6" name="Oval 5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347">
                <a:buFont typeface="Times New Roman" pitchFamily="16" charset="0"/>
                <a:buNone/>
                <a:defRPr/>
              </a:pPr>
              <a:endParaRPr lang="en-US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347">
                <a:buFont typeface="Times New Roman" pitchFamily="16" charset="0"/>
                <a:buNone/>
                <a:defRPr/>
              </a:pPr>
              <a:endParaRPr lang="en-US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347">
                <a:buFont typeface="Times New Roman" pitchFamily="16" charset="0"/>
                <a:buNone/>
                <a:defRPr/>
              </a:pPr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347">
                <a:buFont typeface="Times New Roman" pitchFamily="16" charset="0"/>
                <a:buNone/>
                <a:defRPr/>
              </a:pPr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347">
                <a:buFont typeface="Times New Roman" pitchFamily="16" charset="0"/>
                <a:buNone/>
                <a:defRPr/>
              </a:pPr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347">
                <a:buFont typeface="Times New Roman" pitchFamily="16" charset="0"/>
                <a:buNone/>
                <a:defRPr/>
              </a:pPr>
              <a:endParaRPr lang="en-US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347">
                <a:buFont typeface="Times New Roman" pitchFamily="16" charset="0"/>
                <a:buNone/>
                <a:defRPr/>
              </a:pPr>
              <a:endParaRPr lang="en-US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347">
                <a:buFont typeface="Times New Roman" pitchFamily="16" charset="0"/>
                <a:buNone/>
                <a:defRPr/>
              </a:pPr>
              <a:endParaRPr lang="en-US" dirty="0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0" contrast="-40000"/>
            <a:extLst/>
          </a:blip>
          <a:srcRect l="1" r="-9497"/>
          <a:stretch/>
        </p:blipFill>
        <p:spPr>
          <a:xfrm>
            <a:off x="7764644" y="6486136"/>
            <a:ext cx="1894391" cy="7375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841" y="1528975"/>
            <a:ext cx="3635764" cy="1227156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842" y="2756132"/>
            <a:ext cx="3635765" cy="2789077"/>
          </a:xfrm>
        </p:spPr>
        <p:txBody>
          <a:bodyPr anchor="t">
            <a:normAutofit/>
          </a:bodyPr>
          <a:lstStyle>
            <a:lvl1pPr marL="0" indent="0">
              <a:buNone/>
              <a:defRPr sz="1300"/>
            </a:lvl1pPr>
            <a:lvl2pPr marL="503031" indent="0">
              <a:buNone/>
              <a:defRPr sz="1300"/>
            </a:lvl2pPr>
            <a:lvl3pPr marL="1006064" indent="0">
              <a:buNone/>
              <a:defRPr sz="1100"/>
            </a:lvl3pPr>
            <a:lvl4pPr marL="1509097" indent="0">
              <a:buNone/>
              <a:defRPr sz="1000"/>
            </a:lvl4pPr>
            <a:lvl5pPr marL="2012128" indent="0">
              <a:buNone/>
              <a:defRPr sz="1000"/>
            </a:lvl5pPr>
            <a:lvl6pPr marL="2515161" indent="0">
              <a:buNone/>
              <a:defRPr sz="1000"/>
            </a:lvl6pPr>
            <a:lvl7pPr marL="3018192" indent="0">
              <a:buNone/>
              <a:defRPr sz="1000"/>
            </a:lvl7pPr>
            <a:lvl8pPr marL="3521216" indent="0">
              <a:buNone/>
              <a:defRPr sz="1000"/>
            </a:lvl8pPr>
            <a:lvl9pPr marL="402425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5152972" y="1765370"/>
            <a:ext cx="3780234" cy="3779838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1FFDB-E4BF-4802-8642-FA9D787FD120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D7BC7-7358-419B-AAFC-624CF6050C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2925" indent="0">
              <a:buNone/>
              <a:defRPr sz="3100"/>
            </a:lvl2pPr>
            <a:lvl3pPr marL="1005855" indent="0">
              <a:buNone/>
              <a:defRPr sz="2600"/>
            </a:lvl3pPr>
            <a:lvl4pPr marL="1508784" indent="0">
              <a:buNone/>
              <a:defRPr sz="2200"/>
            </a:lvl4pPr>
            <a:lvl5pPr marL="2011711" indent="0">
              <a:buNone/>
              <a:defRPr sz="2200"/>
            </a:lvl5pPr>
            <a:lvl6pPr marL="2514641" indent="0">
              <a:buNone/>
              <a:defRPr sz="2200"/>
            </a:lvl6pPr>
            <a:lvl7pPr marL="3017566" indent="0">
              <a:buNone/>
              <a:defRPr sz="2200"/>
            </a:lvl7pPr>
            <a:lvl8pPr marL="3520486" indent="0">
              <a:buNone/>
              <a:defRPr sz="2200"/>
            </a:lvl8pPr>
            <a:lvl9pPr marL="4023420" indent="0">
              <a:buNone/>
              <a:defRPr sz="2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2925" indent="0">
              <a:buNone/>
              <a:defRPr sz="1300"/>
            </a:lvl2pPr>
            <a:lvl3pPr marL="1005855" indent="0">
              <a:buNone/>
              <a:defRPr sz="1100"/>
            </a:lvl3pPr>
            <a:lvl4pPr marL="1508784" indent="0">
              <a:buNone/>
              <a:defRPr sz="1000"/>
            </a:lvl4pPr>
            <a:lvl5pPr marL="2011711" indent="0">
              <a:buNone/>
              <a:defRPr sz="1000"/>
            </a:lvl5pPr>
            <a:lvl6pPr marL="2514641" indent="0">
              <a:buNone/>
              <a:defRPr sz="1000"/>
            </a:lvl6pPr>
            <a:lvl7pPr marL="3017566" indent="0">
              <a:buNone/>
              <a:defRPr sz="1000"/>
            </a:lvl7pPr>
            <a:lvl8pPr marL="3520486" indent="0">
              <a:buNone/>
              <a:defRPr sz="1000"/>
            </a:lvl8pPr>
            <a:lvl9pPr marL="402342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763F1-CC9D-4DBE-BCB2-192A77276363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CC3F0-E714-44BC-9975-51C8CF2179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0A0E0-A243-472C-ADDA-8738E5201322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C13A0D-F604-462A-9B46-02F172327C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4" y="302760"/>
            <a:ext cx="2268141" cy="64502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302760"/>
            <a:ext cx="6636411" cy="64502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736C7-E4A5-424D-B334-912E999D274E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2F89F-150C-4E22-ADEA-6176C1C62D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031" indent="0" algn="ctr">
              <a:buNone/>
              <a:defRPr/>
            </a:lvl2pPr>
            <a:lvl3pPr marL="1006064" indent="0" algn="ctr">
              <a:buNone/>
              <a:defRPr/>
            </a:lvl3pPr>
            <a:lvl4pPr marL="1509097" indent="0" algn="ctr">
              <a:buNone/>
              <a:defRPr/>
            </a:lvl4pPr>
            <a:lvl5pPr marL="2012128" indent="0" algn="ctr">
              <a:buNone/>
              <a:defRPr/>
            </a:lvl5pPr>
            <a:lvl6pPr marL="2515161" indent="0" algn="ctr">
              <a:buNone/>
              <a:defRPr/>
            </a:lvl6pPr>
            <a:lvl7pPr marL="3018192" indent="0" algn="ctr">
              <a:buNone/>
              <a:defRPr/>
            </a:lvl7pPr>
            <a:lvl8pPr marL="3521216" indent="0" algn="ctr">
              <a:buNone/>
              <a:defRPr/>
            </a:lvl8pPr>
            <a:lvl9pPr marL="402425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97330A-7612-4864-98EF-22AA08140377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E70FE-FC55-4C8A-84BD-4DBFAB229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B30A5-6707-466E-B2FB-4494BBFB97DE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1986A-B485-4C61-A2FF-C2292E2FD5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12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031" indent="0">
              <a:buNone/>
              <a:defRPr sz="2000"/>
            </a:lvl2pPr>
            <a:lvl3pPr marL="1006064" indent="0">
              <a:buNone/>
              <a:defRPr sz="1800"/>
            </a:lvl3pPr>
            <a:lvl4pPr marL="1509097" indent="0">
              <a:buNone/>
              <a:defRPr sz="1500"/>
            </a:lvl4pPr>
            <a:lvl5pPr marL="2012128" indent="0">
              <a:buNone/>
              <a:defRPr sz="1500"/>
            </a:lvl5pPr>
            <a:lvl6pPr marL="2515161" indent="0">
              <a:buNone/>
              <a:defRPr sz="1500"/>
            </a:lvl6pPr>
            <a:lvl7pPr marL="3018192" indent="0">
              <a:buNone/>
              <a:defRPr sz="1500"/>
            </a:lvl7pPr>
            <a:lvl8pPr marL="3521216" indent="0">
              <a:buNone/>
              <a:defRPr sz="1500"/>
            </a:lvl8pPr>
            <a:lvl9pPr marL="4024254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AE34E-1889-4EB2-9F69-034930CA0854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BE8E8-A918-4A6A-B83B-AF309E341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00678-426D-4F9C-991B-4E47C716147C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65B02-314A-4645-956A-3FC2E9E854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031" indent="0">
              <a:buNone/>
              <a:defRPr sz="2200" b="1"/>
            </a:lvl2pPr>
            <a:lvl3pPr marL="1006064" indent="0">
              <a:buNone/>
              <a:defRPr sz="2000" b="1"/>
            </a:lvl3pPr>
            <a:lvl4pPr marL="1509097" indent="0">
              <a:buNone/>
              <a:defRPr sz="1800" b="1"/>
            </a:lvl4pPr>
            <a:lvl5pPr marL="2012128" indent="0">
              <a:buNone/>
              <a:defRPr sz="1800" b="1"/>
            </a:lvl5pPr>
            <a:lvl6pPr marL="2515161" indent="0">
              <a:buNone/>
              <a:defRPr sz="1800" b="1"/>
            </a:lvl6pPr>
            <a:lvl7pPr marL="3018192" indent="0">
              <a:buNone/>
              <a:defRPr sz="1800" b="1"/>
            </a:lvl7pPr>
            <a:lvl8pPr marL="3521216" indent="0">
              <a:buNone/>
              <a:defRPr sz="1800" b="1"/>
            </a:lvl8pPr>
            <a:lvl9pPr marL="402425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031" indent="0">
              <a:buNone/>
              <a:defRPr sz="2200" b="1"/>
            </a:lvl2pPr>
            <a:lvl3pPr marL="1006064" indent="0">
              <a:buNone/>
              <a:defRPr sz="2000" b="1"/>
            </a:lvl3pPr>
            <a:lvl4pPr marL="1509097" indent="0">
              <a:buNone/>
              <a:defRPr sz="1800" b="1"/>
            </a:lvl4pPr>
            <a:lvl5pPr marL="2012128" indent="0">
              <a:buNone/>
              <a:defRPr sz="1800" b="1"/>
            </a:lvl5pPr>
            <a:lvl6pPr marL="2515161" indent="0">
              <a:buNone/>
              <a:defRPr sz="1800" b="1"/>
            </a:lvl6pPr>
            <a:lvl7pPr marL="3018192" indent="0">
              <a:buNone/>
              <a:defRPr sz="1800" b="1"/>
            </a:lvl7pPr>
            <a:lvl8pPr marL="3521216" indent="0">
              <a:buNone/>
              <a:defRPr sz="1800" b="1"/>
            </a:lvl8pPr>
            <a:lvl9pPr marL="402425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2A7F4-A77B-409C-AABD-B57C0CCF2F56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4A598-81CF-4099-ABCF-2B5AB8BB6F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6471F-8284-47AE-8F7F-934C5F4E2C3A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F5AAD-E3B9-4A01-A062-8114293736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51312-E285-4970-A345-6B14AA55C1A1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36E8F-D09F-49CF-AF30-480D1AE686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oleObject" Target="../embeddings/oleObject1.bin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vmlDrawing" Target="../drawings/vmlDrawing2.v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Relationship Id="rId14" Type="http://schemas.openxmlformats.org/officeDocument/2006/relationships/oleObject" Target="../embeddings/oleObject2.bin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13" Type="http://schemas.openxmlformats.org/officeDocument/2006/relationships/image" Target="../media/image18.jpeg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3.xml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42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11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4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slideLayout" Target="../slideLayouts/slideLayout258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5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11" Type="http://schemas.openxmlformats.org/officeDocument/2006/relationships/slideLayout" Target="../slideLayouts/slideLayout269.xml"/><Relationship Id="rId5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68.xml"/><Relationship Id="rId4" Type="http://schemas.openxmlformats.org/officeDocument/2006/relationships/slideLayout" Target="../slideLayouts/slideLayout262.xml"/><Relationship Id="rId9" Type="http://schemas.openxmlformats.org/officeDocument/2006/relationships/slideLayout" Target="../slideLayouts/slideLayout267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7.xml"/><Relationship Id="rId3" Type="http://schemas.openxmlformats.org/officeDocument/2006/relationships/slideLayout" Target="../slideLayouts/slideLayout272.xml"/><Relationship Id="rId7" Type="http://schemas.openxmlformats.org/officeDocument/2006/relationships/slideLayout" Target="../slideLayouts/slideLayout276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71.xml"/><Relationship Id="rId1" Type="http://schemas.openxmlformats.org/officeDocument/2006/relationships/slideLayout" Target="../slideLayouts/slideLayout270.xml"/><Relationship Id="rId6" Type="http://schemas.openxmlformats.org/officeDocument/2006/relationships/slideLayout" Target="../slideLayouts/slideLayout275.xml"/><Relationship Id="rId11" Type="http://schemas.openxmlformats.org/officeDocument/2006/relationships/slideLayout" Target="../slideLayouts/slideLayout280.xml"/><Relationship Id="rId5" Type="http://schemas.openxmlformats.org/officeDocument/2006/relationships/slideLayout" Target="../slideLayouts/slideLayout274.xml"/><Relationship Id="rId10" Type="http://schemas.openxmlformats.org/officeDocument/2006/relationships/slideLayout" Target="../slideLayouts/slideLayout279.xml"/><Relationship Id="rId4" Type="http://schemas.openxmlformats.org/officeDocument/2006/relationships/slideLayout" Target="../slideLayouts/slideLayout273.xml"/><Relationship Id="rId9" Type="http://schemas.openxmlformats.org/officeDocument/2006/relationships/slideLayout" Target="../slideLayouts/slideLayout278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8.xml"/><Relationship Id="rId13" Type="http://schemas.openxmlformats.org/officeDocument/2006/relationships/slideLayout" Target="../slideLayouts/slideLayout293.xml"/><Relationship Id="rId3" Type="http://schemas.openxmlformats.org/officeDocument/2006/relationships/slideLayout" Target="../slideLayouts/slideLayout283.xml"/><Relationship Id="rId7" Type="http://schemas.openxmlformats.org/officeDocument/2006/relationships/slideLayout" Target="../slideLayouts/slideLayout287.xml"/><Relationship Id="rId12" Type="http://schemas.openxmlformats.org/officeDocument/2006/relationships/slideLayout" Target="../slideLayouts/slideLayout29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8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281.xml"/><Relationship Id="rId6" Type="http://schemas.openxmlformats.org/officeDocument/2006/relationships/slideLayout" Target="../slideLayouts/slideLayout286.xml"/><Relationship Id="rId11" Type="http://schemas.openxmlformats.org/officeDocument/2006/relationships/slideLayout" Target="../slideLayouts/slideLayout291.xml"/><Relationship Id="rId5" Type="http://schemas.openxmlformats.org/officeDocument/2006/relationships/slideLayout" Target="../slideLayouts/slideLayout285.xml"/><Relationship Id="rId15" Type="http://schemas.openxmlformats.org/officeDocument/2006/relationships/theme" Target="../theme/theme26.xml"/><Relationship Id="rId10" Type="http://schemas.openxmlformats.org/officeDocument/2006/relationships/slideLayout" Target="../slideLayouts/slideLayout290.xml"/><Relationship Id="rId4" Type="http://schemas.openxmlformats.org/officeDocument/2006/relationships/slideLayout" Target="../slideLayouts/slideLayout284.xml"/><Relationship Id="rId9" Type="http://schemas.openxmlformats.org/officeDocument/2006/relationships/slideLayout" Target="../slideLayouts/slideLayout289.xml"/><Relationship Id="rId14" Type="http://schemas.openxmlformats.org/officeDocument/2006/relationships/slideLayout" Target="../slideLayouts/slideLayout29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97.xml"/><Relationship Id="rId7" Type="http://schemas.openxmlformats.org/officeDocument/2006/relationships/slideLayout" Target="../slideLayouts/slideLayout301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96.xml"/><Relationship Id="rId1" Type="http://schemas.openxmlformats.org/officeDocument/2006/relationships/slideLayout" Target="../slideLayouts/slideLayout295.xml"/><Relationship Id="rId6" Type="http://schemas.openxmlformats.org/officeDocument/2006/relationships/slideLayout" Target="../slideLayouts/slideLayout300.xml"/><Relationship Id="rId11" Type="http://schemas.openxmlformats.org/officeDocument/2006/relationships/slideLayout" Target="../slideLayouts/slideLayout305.xml"/><Relationship Id="rId5" Type="http://schemas.openxmlformats.org/officeDocument/2006/relationships/slideLayout" Target="../slideLayouts/slideLayout299.xml"/><Relationship Id="rId10" Type="http://schemas.openxmlformats.org/officeDocument/2006/relationships/slideLayout" Target="../slideLayouts/slideLayout304.xml"/><Relationship Id="rId4" Type="http://schemas.openxmlformats.org/officeDocument/2006/relationships/slideLayout" Target="../slideLayouts/slideLayout298.xml"/><Relationship Id="rId9" Type="http://schemas.openxmlformats.org/officeDocument/2006/relationships/slideLayout" Target="../slideLayouts/slideLayout303.xml"/><Relationship Id="rId14" Type="http://schemas.openxmlformats.org/officeDocument/2006/relationships/image" Target="../media/image4.png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3.xml"/><Relationship Id="rId3" Type="http://schemas.openxmlformats.org/officeDocument/2006/relationships/slideLayout" Target="../slideLayouts/slideLayout308.xml"/><Relationship Id="rId7" Type="http://schemas.openxmlformats.org/officeDocument/2006/relationships/slideLayout" Target="../slideLayouts/slideLayout312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07.xml"/><Relationship Id="rId1" Type="http://schemas.openxmlformats.org/officeDocument/2006/relationships/slideLayout" Target="../slideLayouts/slideLayout306.xml"/><Relationship Id="rId6" Type="http://schemas.openxmlformats.org/officeDocument/2006/relationships/slideLayout" Target="../slideLayouts/slideLayout311.xml"/><Relationship Id="rId11" Type="http://schemas.openxmlformats.org/officeDocument/2006/relationships/slideLayout" Target="../slideLayouts/slideLayout316.xml"/><Relationship Id="rId5" Type="http://schemas.openxmlformats.org/officeDocument/2006/relationships/slideLayout" Target="../slideLayouts/slideLayout310.xml"/><Relationship Id="rId10" Type="http://schemas.openxmlformats.org/officeDocument/2006/relationships/slideLayout" Target="../slideLayouts/slideLayout315.xml"/><Relationship Id="rId4" Type="http://schemas.openxmlformats.org/officeDocument/2006/relationships/slideLayout" Target="../slideLayouts/slideLayout309.xml"/><Relationship Id="rId9" Type="http://schemas.openxmlformats.org/officeDocument/2006/relationships/slideLayout" Target="../slideLayouts/slideLayout314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19.xml"/><Relationship Id="rId7" Type="http://schemas.openxmlformats.org/officeDocument/2006/relationships/slideLayout" Target="../slideLayouts/slideLayout323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8.xml"/><Relationship Id="rId1" Type="http://schemas.openxmlformats.org/officeDocument/2006/relationships/slideLayout" Target="../slideLayouts/slideLayout317.xml"/><Relationship Id="rId6" Type="http://schemas.openxmlformats.org/officeDocument/2006/relationships/slideLayout" Target="../slideLayouts/slideLayout322.xml"/><Relationship Id="rId11" Type="http://schemas.openxmlformats.org/officeDocument/2006/relationships/slideLayout" Target="../slideLayouts/slideLayout327.xml"/><Relationship Id="rId5" Type="http://schemas.openxmlformats.org/officeDocument/2006/relationships/slideLayout" Target="../slideLayouts/slideLayout321.xml"/><Relationship Id="rId10" Type="http://schemas.openxmlformats.org/officeDocument/2006/relationships/slideLayout" Target="../slideLayouts/slideLayout326.xml"/><Relationship Id="rId4" Type="http://schemas.openxmlformats.org/officeDocument/2006/relationships/slideLayout" Target="../slideLayouts/slideLayout320.xml"/><Relationship Id="rId9" Type="http://schemas.openxmlformats.org/officeDocument/2006/relationships/slideLayout" Target="../slideLayouts/slideLayout325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5.xml"/><Relationship Id="rId3" Type="http://schemas.openxmlformats.org/officeDocument/2006/relationships/slideLayout" Target="../slideLayouts/slideLayout330.xml"/><Relationship Id="rId7" Type="http://schemas.openxmlformats.org/officeDocument/2006/relationships/slideLayout" Target="../slideLayouts/slideLayout334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9.xml"/><Relationship Id="rId1" Type="http://schemas.openxmlformats.org/officeDocument/2006/relationships/slideLayout" Target="../slideLayouts/slideLayout328.xml"/><Relationship Id="rId6" Type="http://schemas.openxmlformats.org/officeDocument/2006/relationships/slideLayout" Target="../slideLayouts/slideLayout333.xml"/><Relationship Id="rId11" Type="http://schemas.openxmlformats.org/officeDocument/2006/relationships/slideLayout" Target="../slideLayouts/slideLayout338.xml"/><Relationship Id="rId5" Type="http://schemas.openxmlformats.org/officeDocument/2006/relationships/slideLayout" Target="../slideLayouts/slideLayout332.xml"/><Relationship Id="rId10" Type="http://schemas.openxmlformats.org/officeDocument/2006/relationships/slideLayout" Target="../slideLayouts/slideLayout337.xml"/><Relationship Id="rId4" Type="http://schemas.openxmlformats.org/officeDocument/2006/relationships/slideLayout" Target="../slideLayouts/slideLayout331.xml"/><Relationship Id="rId9" Type="http://schemas.openxmlformats.org/officeDocument/2006/relationships/slideLayout" Target="../slideLayouts/slideLayout336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6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341.xml"/><Relationship Id="rId7" Type="http://schemas.openxmlformats.org/officeDocument/2006/relationships/slideLayout" Target="../slideLayouts/slideLayout345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40.xml"/><Relationship Id="rId1" Type="http://schemas.openxmlformats.org/officeDocument/2006/relationships/slideLayout" Target="../slideLayouts/slideLayout339.xml"/><Relationship Id="rId6" Type="http://schemas.openxmlformats.org/officeDocument/2006/relationships/slideLayout" Target="../slideLayouts/slideLayout344.xml"/><Relationship Id="rId11" Type="http://schemas.openxmlformats.org/officeDocument/2006/relationships/slideLayout" Target="../slideLayouts/slideLayout349.xml"/><Relationship Id="rId5" Type="http://schemas.openxmlformats.org/officeDocument/2006/relationships/slideLayout" Target="../slideLayouts/slideLayout343.xml"/><Relationship Id="rId10" Type="http://schemas.openxmlformats.org/officeDocument/2006/relationships/slideLayout" Target="../slideLayouts/slideLayout348.xml"/><Relationship Id="rId4" Type="http://schemas.openxmlformats.org/officeDocument/2006/relationships/slideLayout" Target="../slideLayouts/slideLayout342.xml"/><Relationship Id="rId9" Type="http://schemas.openxmlformats.org/officeDocument/2006/relationships/slideLayout" Target="../slideLayouts/slideLayout347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7.xml"/><Relationship Id="rId13" Type="http://schemas.openxmlformats.org/officeDocument/2006/relationships/vmlDrawing" Target="../drawings/vmlDrawing14.vml"/><Relationship Id="rId3" Type="http://schemas.openxmlformats.org/officeDocument/2006/relationships/slideLayout" Target="../slideLayouts/slideLayout352.xml"/><Relationship Id="rId7" Type="http://schemas.openxmlformats.org/officeDocument/2006/relationships/slideLayout" Target="../slideLayouts/slideLayout356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51.xml"/><Relationship Id="rId1" Type="http://schemas.openxmlformats.org/officeDocument/2006/relationships/slideLayout" Target="../slideLayouts/slideLayout350.xml"/><Relationship Id="rId6" Type="http://schemas.openxmlformats.org/officeDocument/2006/relationships/slideLayout" Target="../slideLayouts/slideLayout355.xml"/><Relationship Id="rId11" Type="http://schemas.openxmlformats.org/officeDocument/2006/relationships/slideLayout" Target="../slideLayouts/slideLayout360.xml"/><Relationship Id="rId5" Type="http://schemas.openxmlformats.org/officeDocument/2006/relationships/slideLayout" Target="../slideLayouts/slideLayout354.xml"/><Relationship Id="rId10" Type="http://schemas.openxmlformats.org/officeDocument/2006/relationships/slideLayout" Target="../slideLayouts/slideLayout359.xml"/><Relationship Id="rId4" Type="http://schemas.openxmlformats.org/officeDocument/2006/relationships/slideLayout" Target="../slideLayouts/slideLayout353.xml"/><Relationship Id="rId9" Type="http://schemas.openxmlformats.org/officeDocument/2006/relationships/slideLayout" Target="../slideLayouts/slideLayout358.xml"/><Relationship Id="rId14" Type="http://schemas.openxmlformats.org/officeDocument/2006/relationships/oleObject" Target="../embeddings/oleObject14.bin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8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363.xml"/><Relationship Id="rId7" Type="http://schemas.openxmlformats.org/officeDocument/2006/relationships/slideLayout" Target="../slideLayouts/slideLayout367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62.xml"/><Relationship Id="rId1" Type="http://schemas.openxmlformats.org/officeDocument/2006/relationships/slideLayout" Target="../slideLayouts/slideLayout361.xml"/><Relationship Id="rId6" Type="http://schemas.openxmlformats.org/officeDocument/2006/relationships/slideLayout" Target="../slideLayouts/slideLayout366.xml"/><Relationship Id="rId11" Type="http://schemas.openxmlformats.org/officeDocument/2006/relationships/slideLayout" Target="../slideLayouts/slideLayout371.xml"/><Relationship Id="rId5" Type="http://schemas.openxmlformats.org/officeDocument/2006/relationships/slideLayout" Target="../slideLayouts/slideLayout365.xml"/><Relationship Id="rId10" Type="http://schemas.openxmlformats.org/officeDocument/2006/relationships/slideLayout" Target="../slideLayouts/slideLayout370.xml"/><Relationship Id="rId4" Type="http://schemas.openxmlformats.org/officeDocument/2006/relationships/slideLayout" Target="../slideLayouts/slideLayout364.xml"/><Relationship Id="rId9" Type="http://schemas.openxmlformats.org/officeDocument/2006/relationships/slideLayout" Target="../slideLayouts/slideLayout369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9.xml"/><Relationship Id="rId3" Type="http://schemas.openxmlformats.org/officeDocument/2006/relationships/slideLayout" Target="../slideLayouts/slideLayout374.xml"/><Relationship Id="rId7" Type="http://schemas.openxmlformats.org/officeDocument/2006/relationships/slideLayout" Target="../slideLayouts/slideLayout378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73.xml"/><Relationship Id="rId1" Type="http://schemas.openxmlformats.org/officeDocument/2006/relationships/slideLayout" Target="../slideLayouts/slideLayout372.xml"/><Relationship Id="rId6" Type="http://schemas.openxmlformats.org/officeDocument/2006/relationships/slideLayout" Target="../slideLayouts/slideLayout377.xml"/><Relationship Id="rId11" Type="http://schemas.openxmlformats.org/officeDocument/2006/relationships/slideLayout" Target="../slideLayouts/slideLayout382.xml"/><Relationship Id="rId5" Type="http://schemas.openxmlformats.org/officeDocument/2006/relationships/slideLayout" Target="../slideLayouts/slideLayout376.xml"/><Relationship Id="rId10" Type="http://schemas.openxmlformats.org/officeDocument/2006/relationships/slideLayout" Target="../slideLayouts/slideLayout381.xml"/><Relationship Id="rId4" Type="http://schemas.openxmlformats.org/officeDocument/2006/relationships/slideLayout" Target="../slideLayouts/slideLayout375.xml"/><Relationship Id="rId9" Type="http://schemas.openxmlformats.org/officeDocument/2006/relationships/slideLayout" Target="../slideLayouts/slideLayout380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0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385.xml"/><Relationship Id="rId7" Type="http://schemas.openxmlformats.org/officeDocument/2006/relationships/slideLayout" Target="../slideLayouts/slideLayout389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84.xml"/><Relationship Id="rId1" Type="http://schemas.openxmlformats.org/officeDocument/2006/relationships/slideLayout" Target="../slideLayouts/slideLayout383.xml"/><Relationship Id="rId6" Type="http://schemas.openxmlformats.org/officeDocument/2006/relationships/slideLayout" Target="../slideLayouts/slideLayout388.xml"/><Relationship Id="rId11" Type="http://schemas.openxmlformats.org/officeDocument/2006/relationships/slideLayout" Target="../slideLayouts/slideLayout393.xml"/><Relationship Id="rId5" Type="http://schemas.openxmlformats.org/officeDocument/2006/relationships/slideLayout" Target="../slideLayouts/slideLayout387.xml"/><Relationship Id="rId10" Type="http://schemas.openxmlformats.org/officeDocument/2006/relationships/slideLayout" Target="../slideLayouts/slideLayout392.xml"/><Relationship Id="rId4" Type="http://schemas.openxmlformats.org/officeDocument/2006/relationships/slideLayout" Target="../slideLayouts/slideLayout386.xml"/><Relationship Id="rId9" Type="http://schemas.openxmlformats.org/officeDocument/2006/relationships/slideLayout" Target="../slideLayouts/slideLayout391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1.xml"/><Relationship Id="rId13" Type="http://schemas.openxmlformats.org/officeDocument/2006/relationships/image" Target="../media/image21.jpeg"/><Relationship Id="rId3" Type="http://schemas.openxmlformats.org/officeDocument/2006/relationships/slideLayout" Target="../slideLayouts/slideLayout396.xml"/><Relationship Id="rId7" Type="http://schemas.openxmlformats.org/officeDocument/2006/relationships/slideLayout" Target="../slideLayouts/slideLayout400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95.xml"/><Relationship Id="rId1" Type="http://schemas.openxmlformats.org/officeDocument/2006/relationships/slideLayout" Target="../slideLayouts/slideLayout394.xml"/><Relationship Id="rId6" Type="http://schemas.openxmlformats.org/officeDocument/2006/relationships/slideLayout" Target="../slideLayouts/slideLayout399.xml"/><Relationship Id="rId11" Type="http://schemas.openxmlformats.org/officeDocument/2006/relationships/slideLayout" Target="../slideLayouts/slideLayout404.xml"/><Relationship Id="rId5" Type="http://schemas.openxmlformats.org/officeDocument/2006/relationships/slideLayout" Target="../slideLayouts/slideLayout398.xml"/><Relationship Id="rId10" Type="http://schemas.openxmlformats.org/officeDocument/2006/relationships/slideLayout" Target="../slideLayouts/slideLayout403.xml"/><Relationship Id="rId4" Type="http://schemas.openxmlformats.org/officeDocument/2006/relationships/slideLayout" Target="../slideLayouts/slideLayout397.xml"/><Relationship Id="rId9" Type="http://schemas.openxmlformats.org/officeDocument/2006/relationships/slideLayout" Target="../slideLayouts/slideLayout402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2.xml"/><Relationship Id="rId3" Type="http://schemas.openxmlformats.org/officeDocument/2006/relationships/slideLayout" Target="../slideLayouts/slideLayout407.xml"/><Relationship Id="rId7" Type="http://schemas.openxmlformats.org/officeDocument/2006/relationships/slideLayout" Target="../slideLayouts/slideLayout411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406.xml"/><Relationship Id="rId1" Type="http://schemas.openxmlformats.org/officeDocument/2006/relationships/slideLayout" Target="../slideLayouts/slideLayout405.xml"/><Relationship Id="rId6" Type="http://schemas.openxmlformats.org/officeDocument/2006/relationships/slideLayout" Target="../slideLayouts/slideLayout410.xml"/><Relationship Id="rId11" Type="http://schemas.openxmlformats.org/officeDocument/2006/relationships/slideLayout" Target="../slideLayouts/slideLayout415.xml"/><Relationship Id="rId5" Type="http://schemas.openxmlformats.org/officeDocument/2006/relationships/slideLayout" Target="../slideLayouts/slideLayout409.xml"/><Relationship Id="rId10" Type="http://schemas.openxmlformats.org/officeDocument/2006/relationships/slideLayout" Target="../slideLayouts/slideLayout414.xml"/><Relationship Id="rId4" Type="http://schemas.openxmlformats.org/officeDocument/2006/relationships/slideLayout" Target="../slideLayouts/slideLayout408.xml"/><Relationship Id="rId9" Type="http://schemas.openxmlformats.org/officeDocument/2006/relationships/slideLayout" Target="../slideLayouts/slideLayout413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3.xml"/><Relationship Id="rId13" Type="http://schemas.openxmlformats.org/officeDocument/2006/relationships/image" Target="../media/image22.jpeg"/><Relationship Id="rId3" Type="http://schemas.openxmlformats.org/officeDocument/2006/relationships/slideLayout" Target="../slideLayouts/slideLayout418.xml"/><Relationship Id="rId7" Type="http://schemas.openxmlformats.org/officeDocument/2006/relationships/slideLayout" Target="../slideLayouts/slideLayout422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17.xml"/><Relationship Id="rId1" Type="http://schemas.openxmlformats.org/officeDocument/2006/relationships/slideLayout" Target="../slideLayouts/slideLayout416.xml"/><Relationship Id="rId6" Type="http://schemas.openxmlformats.org/officeDocument/2006/relationships/slideLayout" Target="../slideLayouts/slideLayout421.xml"/><Relationship Id="rId11" Type="http://schemas.openxmlformats.org/officeDocument/2006/relationships/slideLayout" Target="../slideLayouts/slideLayout426.xml"/><Relationship Id="rId5" Type="http://schemas.openxmlformats.org/officeDocument/2006/relationships/slideLayout" Target="../slideLayouts/slideLayout420.xml"/><Relationship Id="rId10" Type="http://schemas.openxmlformats.org/officeDocument/2006/relationships/slideLayout" Target="../slideLayouts/slideLayout425.xml"/><Relationship Id="rId4" Type="http://schemas.openxmlformats.org/officeDocument/2006/relationships/slideLayout" Target="../slideLayouts/slideLayout419.xml"/><Relationship Id="rId9" Type="http://schemas.openxmlformats.org/officeDocument/2006/relationships/slideLayout" Target="../slideLayouts/slideLayout424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4.xml"/><Relationship Id="rId13" Type="http://schemas.openxmlformats.org/officeDocument/2006/relationships/image" Target="../media/image23.jpeg"/><Relationship Id="rId3" Type="http://schemas.openxmlformats.org/officeDocument/2006/relationships/slideLayout" Target="../slideLayouts/slideLayout429.xml"/><Relationship Id="rId7" Type="http://schemas.openxmlformats.org/officeDocument/2006/relationships/slideLayout" Target="../slideLayouts/slideLayout433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28.xml"/><Relationship Id="rId1" Type="http://schemas.openxmlformats.org/officeDocument/2006/relationships/slideLayout" Target="../slideLayouts/slideLayout427.xml"/><Relationship Id="rId6" Type="http://schemas.openxmlformats.org/officeDocument/2006/relationships/slideLayout" Target="../slideLayouts/slideLayout432.xml"/><Relationship Id="rId11" Type="http://schemas.openxmlformats.org/officeDocument/2006/relationships/slideLayout" Target="../slideLayouts/slideLayout437.xml"/><Relationship Id="rId5" Type="http://schemas.openxmlformats.org/officeDocument/2006/relationships/slideLayout" Target="../slideLayouts/slideLayout431.xml"/><Relationship Id="rId10" Type="http://schemas.openxmlformats.org/officeDocument/2006/relationships/slideLayout" Target="../slideLayouts/slideLayout436.xml"/><Relationship Id="rId4" Type="http://schemas.openxmlformats.org/officeDocument/2006/relationships/slideLayout" Target="../slideLayouts/slideLayout430.xml"/><Relationship Id="rId9" Type="http://schemas.openxmlformats.org/officeDocument/2006/relationships/slideLayout" Target="../slideLayouts/slideLayout4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5.xml"/><Relationship Id="rId3" Type="http://schemas.openxmlformats.org/officeDocument/2006/relationships/slideLayout" Target="../slideLayouts/slideLayout440.xml"/><Relationship Id="rId7" Type="http://schemas.openxmlformats.org/officeDocument/2006/relationships/slideLayout" Target="../slideLayouts/slideLayout444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39.xml"/><Relationship Id="rId1" Type="http://schemas.openxmlformats.org/officeDocument/2006/relationships/slideLayout" Target="../slideLayouts/slideLayout438.xml"/><Relationship Id="rId6" Type="http://schemas.openxmlformats.org/officeDocument/2006/relationships/slideLayout" Target="../slideLayouts/slideLayout443.xml"/><Relationship Id="rId11" Type="http://schemas.openxmlformats.org/officeDocument/2006/relationships/slideLayout" Target="../slideLayouts/slideLayout448.xml"/><Relationship Id="rId5" Type="http://schemas.openxmlformats.org/officeDocument/2006/relationships/slideLayout" Target="../slideLayouts/slideLayout442.xml"/><Relationship Id="rId10" Type="http://schemas.openxmlformats.org/officeDocument/2006/relationships/slideLayout" Target="../slideLayouts/slideLayout447.xml"/><Relationship Id="rId4" Type="http://schemas.openxmlformats.org/officeDocument/2006/relationships/slideLayout" Target="../slideLayouts/slideLayout441.xml"/><Relationship Id="rId9" Type="http://schemas.openxmlformats.org/officeDocument/2006/relationships/slideLayout" Target="../slideLayouts/slideLayout446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6.xml"/><Relationship Id="rId13" Type="http://schemas.openxmlformats.org/officeDocument/2006/relationships/image" Target="../media/image24.jpeg"/><Relationship Id="rId3" Type="http://schemas.openxmlformats.org/officeDocument/2006/relationships/slideLayout" Target="../slideLayouts/slideLayout451.xml"/><Relationship Id="rId7" Type="http://schemas.openxmlformats.org/officeDocument/2006/relationships/slideLayout" Target="../slideLayouts/slideLayout455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50.xml"/><Relationship Id="rId1" Type="http://schemas.openxmlformats.org/officeDocument/2006/relationships/slideLayout" Target="../slideLayouts/slideLayout449.xml"/><Relationship Id="rId6" Type="http://schemas.openxmlformats.org/officeDocument/2006/relationships/slideLayout" Target="../slideLayouts/slideLayout454.xml"/><Relationship Id="rId11" Type="http://schemas.openxmlformats.org/officeDocument/2006/relationships/slideLayout" Target="../slideLayouts/slideLayout459.xml"/><Relationship Id="rId5" Type="http://schemas.openxmlformats.org/officeDocument/2006/relationships/slideLayout" Target="../slideLayouts/slideLayout453.xml"/><Relationship Id="rId10" Type="http://schemas.openxmlformats.org/officeDocument/2006/relationships/slideLayout" Target="../slideLayouts/slideLayout458.xml"/><Relationship Id="rId4" Type="http://schemas.openxmlformats.org/officeDocument/2006/relationships/slideLayout" Target="../slideLayouts/slideLayout452.xml"/><Relationship Id="rId9" Type="http://schemas.openxmlformats.org/officeDocument/2006/relationships/slideLayout" Target="../slideLayouts/slideLayout457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7.xml"/><Relationship Id="rId13" Type="http://schemas.openxmlformats.org/officeDocument/2006/relationships/vmlDrawing" Target="../drawings/vmlDrawing15.vml"/><Relationship Id="rId3" Type="http://schemas.openxmlformats.org/officeDocument/2006/relationships/slideLayout" Target="../slideLayouts/slideLayout462.xml"/><Relationship Id="rId7" Type="http://schemas.openxmlformats.org/officeDocument/2006/relationships/slideLayout" Target="../slideLayouts/slideLayout466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61.xml"/><Relationship Id="rId1" Type="http://schemas.openxmlformats.org/officeDocument/2006/relationships/slideLayout" Target="../slideLayouts/slideLayout460.xml"/><Relationship Id="rId6" Type="http://schemas.openxmlformats.org/officeDocument/2006/relationships/slideLayout" Target="../slideLayouts/slideLayout465.xml"/><Relationship Id="rId11" Type="http://schemas.openxmlformats.org/officeDocument/2006/relationships/slideLayout" Target="../slideLayouts/slideLayout470.xml"/><Relationship Id="rId5" Type="http://schemas.openxmlformats.org/officeDocument/2006/relationships/slideLayout" Target="../slideLayouts/slideLayout464.xml"/><Relationship Id="rId10" Type="http://schemas.openxmlformats.org/officeDocument/2006/relationships/slideLayout" Target="../slideLayouts/slideLayout469.xml"/><Relationship Id="rId4" Type="http://schemas.openxmlformats.org/officeDocument/2006/relationships/slideLayout" Target="../slideLayouts/slideLayout463.xml"/><Relationship Id="rId9" Type="http://schemas.openxmlformats.org/officeDocument/2006/relationships/slideLayout" Target="../slideLayouts/slideLayout468.xml"/><Relationship Id="rId14" Type="http://schemas.openxmlformats.org/officeDocument/2006/relationships/oleObject" Target="../embeddings/oleObject15.bin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8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473.xml"/><Relationship Id="rId7" Type="http://schemas.openxmlformats.org/officeDocument/2006/relationships/slideLayout" Target="../slideLayouts/slideLayout477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72.xml"/><Relationship Id="rId1" Type="http://schemas.openxmlformats.org/officeDocument/2006/relationships/slideLayout" Target="../slideLayouts/slideLayout471.xml"/><Relationship Id="rId6" Type="http://schemas.openxmlformats.org/officeDocument/2006/relationships/slideLayout" Target="../slideLayouts/slideLayout476.xml"/><Relationship Id="rId11" Type="http://schemas.openxmlformats.org/officeDocument/2006/relationships/slideLayout" Target="../slideLayouts/slideLayout481.xml"/><Relationship Id="rId5" Type="http://schemas.openxmlformats.org/officeDocument/2006/relationships/slideLayout" Target="../slideLayouts/slideLayout475.xml"/><Relationship Id="rId10" Type="http://schemas.openxmlformats.org/officeDocument/2006/relationships/slideLayout" Target="../slideLayouts/slideLayout480.xml"/><Relationship Id="rId4" Type="http://schemas.openxmlformats.org/officeDocument/2006/relationships/slideLayout" Target="../slideLayouts/slideLayout474.xml"/><Relationship Id="rId9" Type="http://schemas.openxmlformats.org/officeDocument/2006/relationships/slideLayout" Target="../slideLayouts/slideLayout479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9.xml"/><Relationship Id="rId3" Type="http://schemas.openxmlformats.org/officeDocument/2006/relationships/slideLayout" Target="../slideLayouts/slideLayout484.xml"/><Relationship Id="rId7" Type="http://schemas.openxmlformats.org/officeDocument/2006/relationships/slideLayout" Target="../slideLayouts/slideLayout488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83.xml"/><Relationship Id="rId1" Type="http://schemas.openxmlformats.org/officeDocument/2006/relationships/slideLayout" Target="../slideLayouts/slideLayout482.xml"/><Relationship Id="rId6" Type="http://schemas.openxmlformats.org/officeDocument/2006/relationships/slideLayout" Target="../slideLayouts/slideLayout487.xml"/><Relationship Id="rId11" Type="http://schemas.openxmlformats.org/officeDocument/2006/relationships/slideLayout" Target="../slideLayouts/slideLayout492.xml"/><Relationship Id="rId5" Type="http://schemas.openxmlformats.org/officeDocument/2006/relationships/slideLayout" Target="../slideLayouts/slideLayout486.xml"/><Relationship Id="rId10" Type="http://schemas.openxmlformats.org/officeDocument/2006/relationships/slideLayout" Target="../slideLayouts/slideLayout491.xml"/><Relationship Id="rId4" Type="http://schemas.openxmlformats.org/officeDocument/2006/relationships/slideLayout" Target="../slideLayouts/slideLayout485.xml"/><Relationship Id="rId9" Type="http://schemas.openxmlformats.org/officeDocument/2006/relationships/slideLayout" Target="../slideLayouts/slideLayout490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0.xml"/><Relationship Id="rId13" Type="http://schemas.openxmlformats.org/officeDocument/2006/relationships/image" Target="../media/image26.jpeg"/><Relationship Id="rId3" Type="http://schemas.openxmlformats.org/officeDocument/2006/relationships/slideLayout" Target="../slideLayouts/slideLayout495.xml"/><Relationship Id="rId7" Type="http://schemas.openxmlformats.org/officeDocument/2006/relationships/slideLayout" Target="../slideLayouts/slideLayout499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94.xml"/><Relationship Id="rId1" Type="http://schemas.openxmlformats.org/officeDocument/2006/relationships/slideLayout" Target="../slideLayouts/slideLayout493.xml"/><Relationship Id="rId6" Type="http://schemas.openxmlformats.org/officeDocument/2006/relationships/slideLayout" Target="../slideLayouts/slideLayout498.xml"/><Relationship Id="rId11" Type="http://schemas.openxmlformats.org/officeDocument/2006/relationships/slideLayout" Target="../slideLayouts/slideLayout503.xml"/><Relationship Id="rId5" Type="http://schemas.openxmlformats.org/officeDocument/2006/relationships/slideLayout" Target="../slideLayouts/slideLayout497.xml"/><Relationship Id="rId10" Type="http://schemas.openxmlformats.org/officeDocument/2006/relationships/slideLayout" Target="../slideLayouts/slideLayout502.xml"/><Relationship Id="rId4" Type="http://schemas.openxmlformats.org/officeDocument/2006/relationships/slideLayout" Target="../slideLayouts/slideLayout496.xml"/><Relationship Id="rId9" Type="http://schemas.openxmlformats.org/officeDocument/2006/relationships/slideLayout" Target="../slideLayouts/slideLayout501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1.xml"/><Relationship Id="rId3" Type="http://schemas.openxmlformats.org/officeDocument/2006/relationships/slideLayout" Target="../slideLayouts/slideLayout506.xml"/><Relationship Id="rId7" Type="http://schemas.openxmlformats.org/officeDocument/2006/relationships/slideLayout" Target="../slideLayouts/slideLayout510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505.xml"/><Relationship Id="rId1" Type="http://schemas.openxmlformats.org/officeDocument/2006/relationships/slideLayout" Target="../slideLayouts/slideLayout504.xml"/><Relationship Id="rId6" Type="http://schemas.openxmlformats.org/officeDocument/2006/relationships/slideLayout" Target="../slideLayouts/slideLayout509.xml"/><Relationship Id="rId11" Type="http://schemas.openxmlformats.org/officeDocument/2006/relationships/slideLayout" Target="../slideLayouts/slideLayout514.xml"/><Relationship Id="rId5" Type="http://schemas.openxmlformats.org/officeDocument/2006/relationships/slideLayout" Target="../slideLayouts/slideLayout508.xml"/><Relationship Id="rId10" Type="http://schemas.openxmlformats.org/officeDocument/2006/relationships/slideLayout" Target="../slideLayouts/slideLayout513.xml"/><Relationship Id="rId4" Type="http://schemas.openxmlformats.org/officeDocument/2006/relationships/slideLayout" Target="../slideLayouts/slideLayout507.xml"/><Relationship Id="rId9" Type="http://schemas.openxmlformats.org/officeDocument/2006/relationships/slideLayout" Target="../slideLayouts/slideLayout512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2.xml"/><Relationship Id="rId13" Type="http://schemas.openxmlformats.org/officeDocument/2006/relationships/image" Target="../media/image22.jpeg"/><Relationship Id="rId3" Type="http://schemas.openxmlformats.org/officeDocument/2006/relationships/slideLayout" Target="../slideLayouts/slideLayout517.xml"/><Relationship Id="rId7" Type="http://schemas.openxmlformats.org/officeDocument/2006/relationships/slideLayout" Target="../slideLayouts/slideLayout521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16.xml"/><Relationship Id="rId1" Type="http://schemas.openxmlformats.org/officeDocument/2006/relationships/slideLayout" Target="../slideLayouts/slideLayout515.xml"/><Relationship Id="rId6" Type="http://schemas.openxmlformats.org/officeDocument/2006/relationships/slideLayout" Target="../slideLayouts/slideLayout520.xml"/><Relationship Id="rId11" Type="http://schemas.openxmlformats.org/officeDocument/2006/relationships/slideLayout" Target="../slideLayouts/slideLayout525.xml"/><Relationship Id="rId5" Type="http://schemas.openxmlformats.org/officeDocument/2006/relationships/slideLayout" Target="../slideLayouts/slideLayout519.xml"/><Relationship Id="rId10" Type="http://schemas.openxmlformats.org/officeDocument/2006/relationships/slideLayout" Target="../slideLayouts/slideLayout524.xml"/><Relationship Id="rId4" Type="http://schemas.openxmlformats.org/officeDocument/2006/relationships/slideLayout" Target="../slideLayouts/slideLayout518.xml"/><Relationship Id="rId9" Type="http://schemas.openxmlformats.org/officeDocument/2006/relationships/slideLayout" Target="../slideLayouts/slideLayout523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3.xml"/><Relationship Id="rId13" Type="http://schemas.openxmlformats.org/officeDocument/2006/relationships/image" Target="../media/image23.jpeg"/><Relationship Id="rId3" Type="http://schemas.openxmlformats.org/officeDocument/2006/relationships/slideLayout" Target="../slideLayouts/slideLayout528.xml"/><Relationship Id="rId7" Type="http://schemas.openxmlformats.org/officeDocument/2006/relationships/slideLayout" Target="../slideLayouts/slideLayout532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27.xml"/><Relationship Id="rId1" Type="http://schemas.openxmlformats.org/officeDocument/2006/relationships/slideLayout" Target="../slideLayouts/slideLayout526.xml"/><Relationship Id="rId6" Type="http://schemas.openxmlformats.org/officeDocument/2006/relationships/slideLayout" Target="../slideLayouts/slideLayout531.xml"/><Relationship Id="rId11" Type="http://schemas.openxmlformats.org/officeDocument/2006/relationships/slideLayout" Target="../slideLayouts/slideLayout536.xml"/><Relationship Id="rId5" Type="http://schemas.openxmlformats.org/officeDocument/2006/relationships/slideLayout" Target="../slideLayouts/slideLayout530.xml"/><Relationship Id="rId10" Type="http://schemas.openxmlformats.org/officeDocument/2006/relationships/slideLayout" Target="../slideLayouts/slideLayout535.xml"/><Relationship Id="rId4" Type="http://schemas.openxmlformats.org/officeDocument/2006/relationships/slideLayout" Target="../slideLayouts/slideLayout529.xml"/><Relationship Id="rId9" Type="http://schemas.openxmlformats.org/officeDocument/2006/relationships/slideLayout" Target="../slideLayouts/slideLayout534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4.xml"/><Relationship Id="rId3" Type="http://schemas.openxmlformats.org/officeDocument/2006/relationships/slideLayout" Target="../slideLayouts/slideLayout539.xml"/><Relationship Id="rId7" Type="http://schemas.openxmlformats.org/officeDocument/2006/relationships/slideLayout" Target="../slideLayouts/slideLayout543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38.xml"/><Relationship Id="rId1" Type="http://schemas.openxmlformats.org/officeDocument/2006/relationships/slideLayout" Target="../slideLayouts/slideLayout537.xml"/><Relationship Id="rId6" Type="http://schemas.openxmlformats.org/officeDocument/2006/relationships/slideLayout" Target="../slideLayouts/slideLayout542.xml"/><Relationship Id="rId11" Type="http://schemas.openxmlformats.org/officeDocument/2006/relationships/slideLayout" Target="../slideLayouts/slideLayout547.xml"/><Relationship Id="rId5" Type="http://schemas.openxmlformats.org/officeDocument/2006/relationships/slideLayout" Target="../slideLayouts/slideLayout541.xml"/><Relationship Id="rId10" Type="http://schemas.openxmlformats.org/officeDocument/2006/relationships/slideLayout" Target="../slideLayouts/slideLayout546.xml"/><Relationship Id="rId4" Type="http://schemas.openxmlformats.org/officeDocument/2006/relationships/slideLayout" Target="../slideLayouts/slideLayout540.xml"/><Relationship Id="rId9" Type="http://schemas.openxmlformats.org/officeDocument/2006/relationships/slideLayout" Target="../slideLayouts/slideLayout5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4.png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5.xml"/><Relationship Id="rId13" Type="http://schemas.openxmlformats.org/officeDocument/2006/relationships/theme" Target="../theme/theme50.xml"/><Relationship Id="rId3" Type="http://schemas.openxmlformats.org/officeDocument/2006/relationships/slideLayout" Target="../slideLayouts/slideLayout550.xml"/><Relationship Id="rId7" Type="http://schemas.openxmlformats.org/officeDocument/2006/relationships/slideLayout" Target="../slideLayouts/slideLayout554.xml"/><Relationship Id="rId12" Type="http://schemas.openxmlformats.org/officeDocument/2006/relationships/slideLayout" Target="../slideLayouts/slideLayout559.xml"/><Relationship Id="rId2" Type="http://schemas.openxmlformats.org/officeDocument/2006/relationships/slideLayout" Target="../slideLayouts/slideLayout549.xml"/><Relationship Id="rId1" Type="http://schemas.openxmlformats.org/officeDocument/2006/relationships/slideLayout" Target="../slideLayouts/slideLayout548.xml"/><Relationship Id="rId6" Type="http://schemas.openxmlformats.org/officeDocument/2006/relationships/slideLayout" Target="../slideLayouts/slideLayout553.xml"/><Relationship Id="rId11" Type="http://schemas.openxmlformats.org/officeDocument/2006/relationships/slideLayout" Target="../slideLayouts/slideLayout558.xml"/><Relationship Id="rId5" Type="http://schemas.openxmlformats.org/officeDocument/2006/relationships/slideLayout" Target="../slideLayouts/slideLayout552.xml"/><Relationship Id="rId10" Type="http://schemas.openxmlformats.org/officeDocument/2006/relationships/slideLayout" Target="../slideLayouts/slideLayout557.xml"/><Relationship Id="rId4" Type="http://schemas.openxmlformats.org/officeDocument/2006/relationships/slideLayout" Target="../slideLayouts/slideLayout551.xml"/><Relationship Id="rId9" Type="http://schemas.openxmlformats.org/officeDocument/2006/relationships/slideLayout" Target="../slideLayouts/slideLayout556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7.xml"/><Relationship Id="rId13" Type="http://schemas.openxmlformats.org/officeDocument/2006/relationships/image" Target="../media/image28.jpeg"/><Relationship Id="rId3" Type="http://schemas.openxmlformats.org/officeDocument/2006/relationships/slideLayout" Target="../slideLayouts/slideLayout562.xml"/><Relationship Id="rId7" Type="http://schemas.openxmlformats.org/officeDocument/2006/relationships/slideLayout" Target="../slideLayouts/slideLayout566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61.xml"/><Relationship Id="rId1" Type="http://schemas.openxmlformats.org/officeDocument/2006/relationships/slideLayout" Target="../slideLayouts/slideLayout560.xml"/><Relationship Id="rId6" Type="http://schemas.openxmlformats.org/officeDocument/2006/relationships/slideLayout" Target="../slideLayouts/slideLayout565.xml"/><Relationship Id="rId11" Type="http://schemas.openxmlformats.org/officeDocument/2006/relationships/slideLayout" Target="../slideLayouts/slideLayout570.xml"/><Relationship Id="rId5" Type="http://schemas.openxmlformats.org/officeDocument/2006/relationships/slideLayout" Target="../slideLayouts/slideLayout564.xml"/><Relationship Id="rId10" Type="http://schemas.openxmlformats.org/officeDocument/2006/relationships/slideLayout" Target="../slideLayouts/slideLayout569.xml"/><Relationship Id="rId4" Type="http://schemas.openxmlformats.org/officeDocument/2006/relationships/slideLayout" Target="../slideLayouts/slideLayout563.xml"/><Relationship Id="rId9" Type="http://schemas.openxmlformats.org/officeDocument/2006/relationships/slideLayout" Target="../slideLayouts/slideLayout568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8.xml"/><Relationship Id="rId3" Type="http://schemas.openxmlformats.org/officeDocument/2006/relationships/slideLayout" Target="../slideLayouts/slideLayout573.xml"/><Relationship Id="rId7" Type="http://schemas.openxmlformats.org/officeDocument/2006/relationships/slideLayout" Target="../slideLayouts/slideLayout577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72.xml"/><Relationship Id="rId1" Type="http://schemas.openxmlformats.org/officeDocument/2006/relationships/slideLayout" Target="../slideLayouts/slideLayout571.xml"/><Relationship Id="rId6" Type="http://schemas.openxmlformats.org/officeDocument/2006/relationships/slideLayout" Target="../slideLayouts/slideLayout576.xml"/><Relationship Id="rId11" Type="http://schemas.openxmlformats.org/officeDocument/2006/relationships/slideLayout" Target="../slideLayouts/slideLayout581.xml"/><Relationship Id="rId5" Type="http://schemas.openxmlformats.org/officeDocument/2006/relationships/slideLayout" Target="../slideLayouts/slideLayout575.xml"/><Relationship Id="rId10" Type="http://schemas.openxmlformats.org/officeDocument/2006/relationships/slideLayout" Target="../slideLayouts/slideLayout580.xml"/><Relationship Id="rId4" Type="http://schemas.openxmlformats.org/officeDocument/2006/relationships/slideLayout" Target="../slideLayouts/slideLayout574.xml"/><Relationship Id="rId9" Type="http://schemas.openxmlformats.org/officeDocument/2006/relationships/slideLayout" Target="../slideLayouts/slideLayout579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9.xml"/><Relationship Id="rId13" Type="http://schemas.openxmlformats.org/officeDocument/2006/relationships/image" Target="../media/image31.jpeg"/><Relationship Id="rId3" Type="http://schemas.openxmlformats.org/officeDocument/2006/relationships/slideLayout" Target="../slideLayouts/slideLayout584.xml"/><Relationship Id="rId7" Type="http://schemas.openxmlformats.org/officeDocument/2006/relationships/slideLayout" Target="../slideLayouts/slideLayout588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583.xml"/><Relationship Id="rId1" Type="http://schemas.openxmlformats.org/officeDocument/2006/relationships/slideLayout" Target="../slideLayouts/slideLayout582.xml"/><Relationship Id="rId6" Type="http://schemas.openxmlformats.org/officeDocument/2006/relationships/slideLayout" Target="../slideLayouts/slideLayout587.xml"/><Relationship Id="rId11" Type="http://schemas.openxmlformats.org/officeDocument/2006/relationships/slideLayout" Target="../slideLayouts/slideLayout592.xml"/><Relationship Id="rId5" Type="http://schemas.openxmlformats.org/officeDocument/2006/relationships/slideLayout" Target="../slideLayouts/slideLayout586.xml"/><Relationship Id="rId10" Type="http://schemas.openxmlformats.org/officeDocument/2006/relationships/slideLayout" Target="../slideLayouts/slideLayout591.xml"/><Relationship Id="rId4" Type="http://schemas.openxmlformats.org/officeDocument/2006/relationships/slideLayout" Target="../slideLayouts/slideLayout585.xml"/><Relationship Id="rId9" Type="http://schemas.openxmlformats.org/officeDocument/2006/relationships/slideLayout" Target="../slideLayouts/slideLayout590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95.xml"/><Relationship Id="rId7" Type="http://schemas.openxmlformats.org/officeDocument/2006/relationships/slideLayout" Target="../slideLayouts/slideLayout599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594.xml"/><Relationship Id="rId1" Type="http://schemas.openxmlformats.org/officeDocument/2006/relationships/slideLayout" Target="../slideLayouts/slideLayout593.xml"/><Relationship Id="rId6" Type="http://schemas.openxmlformats.org/officeDocument/2006/relationships/slideLayout" Target="../slideLayouts/slideLayout598.xml"/><Relationship Id="rId11" Type="http://schemas.openxmlformats.org/officeDocument/2006/relationships/slideLayout" Target="../slideLayouts/slideLayout603.xml"/><Relationship Id="rId5" Type="http://schemas.openxmlformats.org/officeDocument/2006/relationships/slideLayout" Target="../slideLayouts/slideLayout597.xml"/><Relationship Id="rId10" Type="http://schemas.openxmlformats.org/officeDocument/2006/relationships/slideLayout" Target="../slideLayouts/slideLayout602.xml"/><Relationship Id="rId4" Type="http://schemas.openxmlformats.org/officeDocument/2006/relationships/slideLayout" Target="../slideLayouts/slideLayout596.xml"/><Relationship Id="rId9" Type="http://schemas.openxmlformats.org/officeDocument/2006/relationships/slideLayout" Target="../slideLayouts/slideLayout601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1.xml"/><Relationship Id="rId13" Type="http://schemas.openxmlformats.org/officeDocument/2006/relationships/vmlDrawing" Target="../drawings/vmlDrawing16.vml"/><Relationship Id="rId3" Type="http://schemas.openxmlformats.org/officeDocument/2006/relationships/slideLayout" Target="../slideLayouts/slideLayout606.xml"/><Relationship Id="rId7" Type="http://schemas.openxmlformats.org/officeDocument/2006/relationships/slideLayout" Target="../slideLayouts/slideLayout610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605.xml"/><Relationship Id="rId1" Type="http://schemas.openxmlformats.org/officeDocument/2006/relationships/slideLayout" Target="../slideLayouts/slideLayout604.xml"/><Relationship Id="rId6" Type="http://schemas.openxmlformats.org/officeDocument/2006/relationships/slideLayout" Target="../slideLayouts/slideLayout609.xml"/><Relationship Id="rId11" Type="http://schemas.openxmlformats.org/officeDocument/2006/relationships/slideLayout" Target="../slideLayouts/slideLayout614.xml"/><Relationship Id="rId5" Type="http://schemas.openxmlformats.org/officeDocument/2006/relationships/slideLayout" Target="../slideLayouts/slideLayout608.xml"/><Relationship Id="rId10" Type="http://schemas.openxmlformats.org/officeDocument/2006/relationships/slideLayout" Target="../slideLayouts/slideLayout613.xml"/><Relationship Id="rId4" Type="http://schemas.openxmlformats.org/officeDocument/2006/relationships/slideLayout" Target="../slideLayouts/slideLayout607.xml"/><Relationship Id="rId9" Type="http://schemas.openxmlformats.org/officeDocument/2006/relationships/slideLayout" Target="../slideLayouts/slideLayout612.xml"/><Relationship Id="rId14" Type="http://schemas.openxmlformats.org/officeDocument/2006/relationships/oleObject" Target="../embeddings/oleObject16.bin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76755" y="4456191"/>
            <a:ext cx="1922578" cy="2104577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73988" y="1207378"/>
            <a:ext cx="2104797" cy="21045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2071189" y="311885"/>
            <a:ext cx="2104797" cy="21045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73966" y="6315310"/>
            <a:ext cx="2104798" cy="1315895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51493" y="-68022"/>
            <a:ext cx="1597540" cy="1848652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1018791" y="-178159"/>
            <a:ext cx="2104797" cy="2104576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20" y="728345"/>
            <a:ext cx="2104797" cy="2104576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8265509" y="-68022"/>
            <a:ext cx="1868032" cy="1848652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744121" y="-68022"/>
            <a:ext cx="2104798" cy="1879941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8262115" y="1207375"/>
            <a:ext cx="1871424" cy="2104577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881926" y="5666300"/>
            <a:ext cx="1253677" cy="1939775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7344094" y="4809304"/>
            <a:ext cx="2104797" cy="2104576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76757" y="5455098"/>
            <a:ext cx="1492537" cy="2104577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81060" y="5280461"/>
            <a:ext cx="2104797" cy="2104576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744143" y="864202"/>
            <a:ext cx="2104797" cy="2104576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7120678" y="5666280"/>
            <a:ext cx="2104797" cy="21045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9258441" y="659031"/>
            <a:ext cx="875103" cy="1381110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7000545" y="227641"/>
            <a:ext cx="1147934" cy="1147814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7576063" y="1599068"/>
            <a:ext cx="1343039" cy="134289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958521" y="2259665"/>
            <a:ext cx="1147934" cy="1147814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8543193" y="2933959"/>
            <a:ext cx="795192" cy="7951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755224" y="-111307"/>
            <a:ext cx="1315945" cy="769212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656554" y="-111307"/>
            <a:ext cx="1134432" cy="506942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76754" y="-111287"/>
            <a:ext cx="650724" cy="674935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305870" y="4763986"/>
            <a:ext cx="1539971" cy="1539809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6385443" y="7154005"/>
            <a:ext cx="1230245" cy="489173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755698" y="7064559"/>
            <a:ext cx="1363728" cy="578598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8353844" y="7064581"/>
            <a:ext cx="1335493" cy="578597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2700" y="5448300"/>
            <a:ext cx="673100" cy="67310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76753" y="6804114"/>
            <a:ext cx="857798" cy="827091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76757" y="5686373"/>
            <a:ext cx="621246" cy="989394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8575" y="531828"/>
            <a:ext cx="660400" cy="998537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522782" y="922430"/>
            <a:ext cx="1004112" cy="100400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51942" y="1600848"/>
            <a:ext cx="852171" cy="852082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409575" y="2079625"/>
            <a:ext cx="673100" cy="67310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70519" y="2116094"/>
            <a:ext cx="575209" cy="575148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8050518" y="-68021"/>
            <a:ext cx="1004114" cy="827654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9611126" y="-68002"/>
            <a:ext cx="522413" cy="67573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8542337" y="311164"/>
            <a:ext cx="1243013" cy="124460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9827857" y="826304"/>
            <a:ext cx="305682" cy="1000893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8368408" y="803034"/>
            <a:ext cx="1069064" cy="1068952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8235950" y="1462088"/>
            <a:ext cx="669925" cy="66992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8412163" y="6184900"/>
            <a:ext cx="812800" cy="814388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7687122" y="5778634"/>
            <a:ext cx="813974" cy="81388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8261350" y="5432425"/>
            <a:ext cx="814388" cy="814388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9071942" y="6246279"/>
            <a:ext cx="667669" cy="66759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905709" y="4517132"/>
            <a:ext cx="610249" cy="61018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9273464" y="5575394"/>
            <a:ext cx="610249" cy="61018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9578567" y="5280457"/>
            <a:ext cx="554972" cy="610186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32903" name="Title Placeholder 1"/>
          <p:cNvSpPr>
            <a:spLocks noGrp="1"/>
          </p:cNvSpPr>
          <p:nvPr>
            <p:ph type="title"/>
          </p:nvPr>
        </p:nvSpPr>
        <p:spPr bwMode="auto">
          <a:xfrm>
            <a:off x="1112838" y="744554"/>
            <a:ext cx="785495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98" tIns="50301" rIns="100598" bIns="503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290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12838" y="1992313"/>
            <a:ext cx="7854950" cy="432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98" tIns="50301" rIns="100598" bIns="503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96125" y="6561141"/>
            <a:ext cx="2352675" cy="401637"/>
          </a:xfrm>
          <a:prstGeom prst="rect">
            <a:avLst/>
          </a:prstGeom>
        </p:spPr>
        <p:txBody>
          <a:bodyPr vert="horz" wrap="square" lIns="100598" tIns="50301" rIns="100598" bIns="50301" numCol="1" anchor="b" anchorCtr="0" compatLnSpc="1">
            <a:prstTxWarp prst="textNoShape">
              <a:avLst/>
            </a:prstTxWarp>
          </a:bodyPr>
          <a:lstStyle>
            <a:lvl1pPr algn="r" defTabSz="453318">
              <a:defRPr sz="1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8CB4770-600A-471F-A1C4-FB2C41D49ADF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01750" y="6561141"/>
            <a:ext cx="5794375" cy="401637"/>
          </a:xfrm>
          <a:prstGeom prst="rect">
            <a:avLst/>
          </a:prstGeom>
        </p:spPr>
        <p:txBody>
          <a:bodyPr vert="horz" wrap="square" lIns="100598" tIns="50301" rIns="100598" bIns="50301" numCol="1" anchor="b" anchorCtr="0" compatLnSpc="1">
            <a:prstTxWarp prst="textNoShape">
              <a:avLst/>
            </a:prstTxWarp>
          </a:bodyPr>
          <a:lstStyle>
            <a:lvl1pPr defTabSz="453318">
              <a:defRPr sz="1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1825" y="6561141"/>
            <a:ext cx="669925" cy="401637"/>
          </a:xfrm>
          <a:prstGeom prst="rect">
            <a:avLst/>
          </a:prstGeom>
        </p:spPr>
        <p:txBody>
          <a:bodyPr vert="horz" wrap="square" lIns="100598" tIns="50301" rIns="100598" bIns="50301" numCol="1" anchor="b" anchorCtr="0" compatLnSpc="1">
            <a:prstTxWarp prst="textNoShape">
              <a:avLst/>
            </a:prstTxWarp>
          </a:bodyPr>
          <a:lstStyle>
            <a:lvl1pPr defTabSz="453318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DA12057-A994-4ADA-8114-B3CADF745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745337" y="6012271"/>
            <a:ext cx="2104798" cy="1618934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9448870" y="3729067"/>
            <a:ext cx="337686" cy="33765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9258436" y="3897892"/>
            <a:ext cx="337686" cy="33765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9490172" y="4065885"/>
            <a:ext cx="337686" cy="33765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69863" y="2974975"/>
            <a:ext cx="515938" cy="515938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522287" y="3490913"/>
            <a:ext cx="506413" cy="50482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97961" y="3729070"/>
            <a:ext cx="388105" cy="3880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95469" y="2845608"/>
            <a:ext cx="1499792" cy="2104577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805460" y="2640503"/>
            <a:ext cx="1343039" cy="134289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598" tIns="50301" rIns="100598" bIns="50301" anchor="ctr"/>
          <a:lstStyle/>
          <a:p>
            <a:pPr algn="ctr" defTabSz="456347">
              <a:buFont typeface="Times New Roman" pitchFamily="16" charset="0"/>
              <a:buNone/>
              <a:defRPr/>
            </a:pP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8849" r:id="rId1"/>
    <p:sldLayoutId id="2147489236" r:id="rId2"/>
    <p:sldLayoutId id="2147489237" r:id="rId3"/>
    <p:sldLayoutId id="2147489238" r:id="rId4"/>
    <p:sldLayoutId id="2147489239" r:id="rId5"/>
    <p:sldLayoutId id="2147489240" r:id="rId6"/>
    <p:sldLayoutId id="2147489241" r:id="rId7"/>
    <p:sldLayoutId id="2147489242" r:id="rId8"/>
    <p:sldLayoutId id="2147489243" r:id="rId9"/>
    <p:sldLayoutId id="2147489244" r:id="rId10"/>
    <p:sldLayoutId id="2147489245" r:id="rId11"/>
    <p:sldLayoutId id="2147489246" r:id="rId12"/>
  </p:sldLayoutIdLst>
  <p:transition spd="med"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497751" rtl="0" eaLnBrk="0" fontAlgn="base" hangingPunct="0">
        <a:spcBef>
          <a:spcPct val="0"/>
        </a:spcBef>
        <a:spcAft>
          <a:spcPct val="0"/>
        </a:spcAft>
        <a:defRPr sz="3500" b="1" kern="1200">
          <a:solidFill>
            <a:schemeClr val="tx1"/>
          </a:solidFill>
          <a:latin typeface="+mj-lt"/>
          <a:ea typeface="Trebuchet MS" pitchFamily="34" charset="0"/>
          <a:cs typeface="Trebuchet MS"/>
        </a:defRPr>
      </a:lvl1pPr>
      <a:lvl2pPr algn="l" defTabSz="497751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  <a:ea typeface="Trebuchet MS" pitchFamily="34" charset="0"/>
          <a:cs typeface="Trebuchet MS" pitchFamily="34" charset="0"/>
        </a:defRPr>
      </a:lvl2pPr>
      <a:lvl3pPr algn="l" defTabSz="497751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  <a:ea typeface="Trebuchet MS" pitchFamily="34" charset="0"/>
          <a:cs typeface="Trebuchet MS" pitchFamily="34" charset="0"/>
        </a:defRPr>
      </a:lvl3pPr>
      <a:lvl4pPr algn="l" defTabSz="497751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  <a:ea typeface="Trebuchet MS" pitchFamily="34" charset="0"/>
          <a:cs typeface="Trebuchet MS" pitchFamily="34" charset="0"/>
        </a:defRPr>
      </a:lvl4pPr>
      <a:lvl5pPr algn="l" defTabSz="497751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  <a:ea typeface="Trebuchet MS" pitchFamily="34" charset="0"/>
          <a:cs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72522" indent="-372522" algn="l" defTabSz="497751" rtl="0" eaLnBrk="0" fontAlgn="base" hangingPunct="0">
        <a:spcBef>
          <a:spcPct val="20000"/>
        </a:spcBef>
        <a:spcAft>
          <a:spcPts val="662"/>
        </a:spcAft>
        <a:buClr>
          <a:schemeClr val="tx2"/>
        </a:buClr>
        <a:buFont typeface="Wingdings 2" pitchFamily="18" charset="2"/>
        <a:buChar char="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811620" indent="-309112" algn="l" defTabSz="497751" rtl="0" eaLnBrk="0" fontAlgn="base" hangingPunct="0">
        <a:spcBef>
          <a:spcPct val="20000"/>
        </a:spcBef>
        <a:spcAft>
          <a:spcPts val="662"/>
        </a:spcAft>
        <a:buClr>
          <a:schemeClr val="tx2"/>
        </a:buClr>
        <a:buFont typeface="Wingdings 2" pitchFamily="18" charset="2"/>
        <a:buChar char="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309" indent="-245706" algn="l" defTabSz="497751" rtl="0" eaLnBrk="0" fontAlgn="base" hangingPunct="0">
        <a:spcBef>
          <a:spcPct val="20000"/>
        </a:spcBef>
        <a:spcAft>
          <a:spcPts val="662"/>
        </a:spcAft>
        <a:buClr>
          <a:schemeClr val="tx2"/>
        </a:buClr>
        <a:buFont typeface="Wingdings 2" pitchFamily="18" charset="2"/>
        <a:buChar char="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56389" indent="-245706" algn="l" defTabSz="497751" rtl="0" eaLnBrk="0" fontAlgn="base" hangingPunct="0">
        <a:spcBef>
          <a:spcPct val="20000"/>
        </a:spcBef>
        <a:spcAft>
          <a:spcPts val="662"/>
        </a:spcAft>
        <a:buClr>
          <a:schemeClr val="tx2"/>
        </a:buClr>
        <a:buFont typeface="Wingdings 2" pitchFamily="18" charset="2"/>
        <a:buChar char="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58906" indent="-245706" algn="l" defTabSz="497751" rtl="0" eaLnBrk="0" fontAlgn="base" hangingPunct="0">
        <a:spcBef>
          <a:spcPct val="20000"/>
        </a:spcBef>
        <a:spcAft>
          <a:spcPts val="662"/>
        </a:spcAft>
        <a:buClr>
          <a:schemeClr val="tx2"/>
        </a:buClr>
        <a:buFont typeface="Wingdings 2" pitchFamily="18" charset="2"/>
        <a:buChar char="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66676" indent="-251516" algn="l" defTabSz="503031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9710" indent="-251516" algn="l" defTabSz="503031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2741" indent="-251516" algn="l" defTabSz="503031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75772" indent="-251516" algn="l" defTabSz="503031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303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031" algn="l" defTabSz="50303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064" algn="l" defTabSz="50303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097" algn="l" defTabSz="50303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2128" algn="l" defTabSz="50303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161" algn="l" defTabSz="50303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8192" algn="l" defTabSz="50303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1216" algn="l" defTabSz="50303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4254" algn="l" defTabSz="50303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9767888" y="0"/>
            <a:ext cx="312738" cy="6821488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100598" tIns="50301" rIns="100598" bIns="50301" anchor="ctr"/>
          <a:lstStyle/>
          <a:p>
            <a:pPr defTabSz="456347">
              <a:buFont typeface="Times New Roman" pitchFamily="16" charset="0"/>
              <a:buNone/>
              <a:defRPr/>
            </a:pPr>
            <a:endParaRPr lang="zh-CN" altLang="en-US" dirty="0">
              <a:latin typeface="Arial" charset="0"/>
              <a:ea typeface="+mn-ea"/>
              <a:cs typeface="Arial Unicode MS" charset="0"/>
            </a:endParaRPr>
          </a:p>
        </p:txBody>
      </p:sp>
      <p:graphicFrame>
        <p:nvGraphicFramePr>
          <p:cNvPr id="2" name="Object 3"/>
          <p:cNvGraphicFramePr>
            <a:graphicFrameLocks noChangeAspect="1"/>
          </p:cNvGraphicFramePr>
          <p:nvPr/>
        </p:nvGraphicFramePr>
        <p:xfrm>
          <a:off x="0" y="0"/>
          <a:ext cx="4241800" cy="4186238"/>
        </p:xfrm>
        <a:graphic>
          <a:graphicData uri="http://schemas.openxmlformats.org/presentationml/2006/ole">
            <p:oleObj spid="_x0000_s1035" r:id="rId14" imgW="3847619" imgH="3796825" progId="">
              <p:embed/>
            </p:oleObj>
          </a:graphicData>
        </a:graphic>
      </p:graphicFrame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336552" y="7173913"/>
            <a:ext cx="9491663" cy="0"/>
          </a:xfrm>
          <a:prstGeom prst="line">
            <a:avLst/>
          </a:prstGeom>
          <a:noFill/>
          <a:ln w="9525" cmpd="sng">
            <a:solidFill>
              <a:schemeClr val="tx1"/>
            </a:solidFill>
            <a:round/>
            <a:headEnd/>
            <a:tailEnd/>
          </a:ln>
        </p:spPr>
        <p:txBody>
          <a:bodyPr lIns="100598" tIns="50301" rIns="100598" bIns="50301"/>
          <a:lstStyle/>
          <a:p>
            <a:pPr defTabSz="456347">
              <a:buFont typeface="Times New Roman" pitchFamily="16" charset="0"/>
              <a:buNone/>
              <a:defRPr/>
            </a:pPr>
            <a:endParaRPr lang="en-US" dirty="0">
              <a:latin typeface="Arial" charset="0"/>
              <a:ea typeface="+mn-ea"/>
              <a:cs typeface="Arial Unicode MS" charset="0"/>
            </a:endParaRPr>
          </a:p>
        </p:txBody>
      </p:sp>
      <p:sp>
        <p:nvSpPr>
          <p:cNvPr id="1029" name="AutoShape 5"/>
          <p:cNvSpPr>
            <a:spLocks noChangeArrowheads="1"/>
          </p:cNvSpPr>
          <p:nvPr/>
        </p:nvSpPr>
        <p:spPr bwMode="auto">
          <a:xfrm>
            <a:off x="9328152" y="-3174"/>
            <a:ext cx="595313" cy="915988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324C64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100598" tIns="50301" rIns="100598" bIns="50301" anchor="ctr"/>
          <a:lstStyle/>
          <a:p>
            <a:pPr defTabSz="456347">
              <a:buFont typeface="Times New Roman" pitchFamily="16" charset="0"/>
              <a:buNone/>
              <a:defRPr/>
            </a:pPr>
            <a:endParaRPr lang="zh-CN" altLang="en-US" dirty="0">
              <a:latin typeface="Arial" charset="0"/>
              <a:ea typeface="+mn-ea"/>
              <a:cs typeface="Arial Unicode MS" charset="0"/>
            </a:endParaRPr>
          </a:p>
        </p:txBody>
      </p:sp>
      <p:sp>
        <p:nvSpPr>
          <p:cNvPr id="1030" name="AutoShape 6"/>
          <p:cNvSpPr>
            <a:spLocks noChangeArrowheads="1"/>
          </p:cNvSpPr>
          <p:nvPr/>
        </p:nvSpPr>
        <p:spPr bwMode="auto">
          <a:xfrm>
            <a:off x="8980493" y="-3174"/>
            <a:ext cx="593725" cy="915988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324C64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100598" tIns="50301" rIns="100598" bIns="50301" anchor="ctr"/>
          <a:lstStyle/>
          <a:p>
            <a:pPr defTabSz="456347">
              <a:buFont typeface="Times New Roman" pitchFamily="16" charset="0"/>
              <a:buNone/>
              <a:defRPr/>
            </a:pPr>
            <a:endParaRPr lang="zh-CN" altLang="en-US" dirty="0">
              <a:latin typeface="Arial" charset="0"/>
              <a:ea typeface="+mn-ea"/>
              <a:cs typeface="Arial Unicode MS" charset="0"/>
            </a:endParaRPr>
          </a:p>
        </p:txBody>
      </p:sp>
      <p:grpSp>
        <p:nvGrpSpPr>
          <p:cNvPr id="1032" name="Group 7"/>
          <p:cNvGrpSpPr>
            <a:grpSpLocks/>
          </p:cNvGrpSpPr>
          <p:nvPr/>
        </p:nvGrpSpPr>
        <p:grpSpPr bwMode="auto">
          <a:xfrm>
            <a:off x="4244975" y="0"/>
            <a:ext cx="4922838" cy="922338"/>
            <a:chOff x="0" y="0"/>
            <a:chExt cx="3016" cy="611"/>
          </a:xfrm>
        </p:grpSpPr>
        <p:sp>
          <p:nvSpPr>
            <p:cNvPr id="3" name="Rectangle 8"/>
            <p:cNvSpPr>
              <a:spLocks noChangeArrowheads="1"/>
            </p:cNvSpPr>
            <p:nvPr userDrawn="1"/>
          </p:nvSpPr>
          <p:spPr bwMode="auto">
            <a:xfrm>
              <a:off x="0" y="2"/>
              <a:ext cx="2843" cy="609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6347">
                <a:buFont typeface="Times New Roman" pitchFamily="16" charset="0"/>
                <a:buNone/>
                <a:defRPr/>
              </a:pPr>
              <a:endParaRPr lang="zh-CN" alt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4" name="AutoShape 9"/>
            <p:cNvSpPr>
              <a:spLocks noChangeArrowheads="1"/>
            </p:cNvSpPr>
            <p:nvPr userDrawn="1"/>
          </p:nvSpPr>
          <p:spPr bwMode="auto">
            <a:xfrm>
              <a:off x="2728" y="0"/>
              <a:ext cx="288" cy="610"/>
            </a:xfrm>
            <a:prstGeom prst="homePlate">
              <a:avLst>
                <a:gd name="adj" fmla="val 25000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6347">
                <a:buFont typeface="Times New Roman" pitchFamily="16" charset="0"/>
                <a:buNone/>
                <a:defRPr/>
              </a:pPr>
              <a:endParaRPr lang="zh-CN" altLang="en-US" dirty="0">
                <a:latin typeface="Arial" charset="0"/>
                <a:ea typeface="+mn-ea"/>
                <a:cs typeface="Arial Unicode MS" charset="0"/>
              </a:endParaRPr>
            </a:p>
          </p:txBody>
        </p:sp>
      </p:grpSp>
      <p:sp>
        <p:nvSpPr>
          <p:cNvPr id="1033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260475" y="120650"/>
            <a:ext cx="7896225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98" tIns="50301" rIns="100598" bIns="503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单击此处编辑母版标题样式</a:t>
            </a:r>
          </a:p>
        </p:txBody>
      </p:sp>
      <p:sp>
        <p:nvSpPr>
          <p:cNvPr id="1034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00268" y="1092216"/>
            <a:ext cx="7477125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98" tIns="50301" rIns="100598" bIns="503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单击此处编辑母版文本样式</a:t>
            </a:r>
          </a:p>
          <a:p>
            <a:pPr lvl="1"/>
            <a:r>
              <a:rPr lang="en-US" smtClean="0"/>
              <a:t>第二级</a:t>
            </a:r>
          </a:p>
          <a:p>
            <a:pPr lvl="2"/>
            <a:r>
              <a:rPr lang="en-US" smtClean="0"/>
              <a:t>第三级</a:t>
            </a:r>
          </a:p>
          <a:p>
            <a:pPr lvl="3"/>
            <a:r>
              <a:rPr lang="en-US" smtClean="0"/>
              <a:t>第四级</a:t>
            </a:r>
          </a:p>
          <a:p>
            <a:pPr lvl="4"/>
            <a:r>
              <a:rPr lang="en-US" smtClean="0"/>
              <a:t>第五级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52425" y="7192962"/>
            <a:ext cx="2351088" cy="184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98" tIns="50301" rIns="100598" bIns="50301" numCol="1" anchor="t" anchorCtr="0" compatLnSpc="1">
            <a:prstTxWarp prst="textNoShape">
              <a:avLst/>
            </a:prstTxWarp>
          </a:bodyPr>
          <a:lstStyle>
            <a:lvl1pPr defTabSz="453318">
              <a:defRPr sz="1500" b="1">
                <a:latin typeface="Times New Roman" pitchFamily="18" charset="0"/>
                <a:ea typeface="楷体_GB2312"/>
                <a:cs typeface="楷体_GB2312"/>
              </a:defRPr>
            </a:lvl1pPr>
          </a:lstStyle>
          <a:p>
            <a:pPr>
              <a:defRPr/>
            </a:pPr>
            <a:fld id="{F04BCB1B-10B4-46A0-905C-19F2FE112153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635752" y="7223125"/>
            <a:ext cx="3192463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98" tIns="50301" rIns="100598" bIns="50301" numCol="1" anchor="t" anchorCtr="0" compatLnSpc="1">
            <a:prstTxWarp prst="textNoShape">
              <a:avLst/>
            </a:prstTxWarp>
          </a:bodyPr>
          <a:lstStyle>
            <a:lvl1pPr algn="r" defTabSz="453318">
              <a:defRPr sz="1500" b="1">
                <a:latin typeface="Times New Roman" pitchFamily="18" charset="0"/>
                <a:ea typeface="楷体_GB2312"/>
                <a:cs typeface="楷体_GB231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722813" y="7223125"/>
            <a:ext cx="738188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98" tIns="50301" rIns="100598" bIns="50301" numCol="1" anchor="t" anchorCtr="0" compatLnSpc="1">
            <a:prstTxWarp prst="textNoShape">
              <a:avLst/>
            </a:prstTxWarp>
          </a:bodyPr>
          <a:lstStyle>
            <a:lvl1pPr algn="r" defTabSz="453318">
              <a:defRPr sz="1500" b="1">
                <a:latin typeface="Times New Roman" pitchFamily="18" charset="0"/>
                <a:ea typeface="楷体_GB2312"/>
                <a:cs typeface="楷体_GB2312"/>
              </a:defRPr>
            </a:lvl1pPr>
          </a:lstStyle>
          <a:p>
            <a:pPr>
              <a:defRPr/>
            </a:pPr>
            <a:fld id="{D74610C9-F21D-4CA6-B084-347EC2D0F2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938" r:id="rId1"/>
    <p:sldLayoutId id="2147488939" r:id="rId2"/>
    <p:sldLayoutId id="2147488940" r:id="rId3"/>
    <p:sldLayoutId id="2147488941" r:id="rId4"/>
    <p:sldLayoutId id="2147488942" r:id="rId5"/>
    <p:sldLayoutId id="2147488943" r:id="rId6"/>
    <p:sldLayoutId id="2147488944" r:id="rId7"/>
    <p:sldLayoutId id="2147488945" r:id="rId8"/>
    <p:sldLayoutId id="2147488946" r:id="rId9"/>
    <p:sldLayoutId id="2147488947" r:id="rId10"/>
    <p:sldLayoutId id="2147488948" r:id="rId11"/>
  </p:sldLayoutIdLst>
  <p:transition spd="med"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+mj-lt"/>
          <a:ea typeface="+mj-ea"/>
          <a:cs typeface="楷体_GB2312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  <a:cs typeface="楷体_GB231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  <a:cs typeface="楷体_GB231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  <a:cs typeface="楷体_GB231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  <a:cs typeface="楷体_GB2312"/>
        </a:defRPr>
      </a:lvl5pPr>
      <a:lvl6pPr marL="503031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</a:defRPr>
      </a:lvl6pPr>
      <a:lvl7pPr marL="1006064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</a:defRPr>
      </a:lvl7pPr>
      <a:lvl8pPr marL="1509097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</a:defRPr>
      </a:lvl8pPr>
      <a:lvl9pPr marL="2012128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</a:defRPr>
      </a:lvl9pPr>
    </p:titleStyle>
    <p:bodyStyle>
      <a:lvl1pPr marL="374107" indent="-374107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u"/>
        <a:defRPr sz="3100" b="1">
          <a:solidFill>
            <a:schemeClr val="hlink"/>
          </a:solidFill>
          <a:latin typeface="+mn-lt"/>
          <a:ea typeface="+mn-ea"/>
          <a:cs typeface="楷体_GB2312"/>
        </a:defRPr>
      </a:lvl1pPr>
      <a:lvl2pPr marL="813204" indent="-310702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600" b="1">
          <a:solidFill>
            <a:schemeClr val="tx2"/>
          </a:solidFill>
          <a:latin typeface="+mn-lt"/>
          <a:ea typeface="+mn-ea"/>
          <a:cs typeface="楷体_GB2312"/>
        </a:defRPr>
      </a:lvl2pPr>
      <a:lvl3pPr marL="1253892" indent="-247289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600" b="1">
          <a:solidFill>
            <a:schemeClr val="tx2"/>
          </a:solidFill>
          <a:latin typeface="+mn-lt"/>
          <a:ea typeface="+mn-ea"/>
          <a:cs typeface="楷体_GB2312"/>
        </a:defRPr>
      </a:lvl3pPr>
      <a:lvl4pPr marL="1756389" indent="-247289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  <a:cs typeface="楷体_GB2312"/>
        </a:defRPr>
      </a:lvl4pPr>
      <a:lvl5pPr marL="2260491" indent="-247289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  <a:cs typeface="楷体_GB2312"/>
        </a:defRPr>
      </a:lvl5pPr>
      <a:lvl6pPr marL="2766676" indent="-251516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</a:defRPr>
      </a:lvl6pPr>
      <a:lvl7pPr marL="3269710" indent="-251516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</a:defRPr>
      </a:lvl7pPr>
      <a:lvl8pPr marL="3772741" indent="-251516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</a:defRPr>
      </a:lvl8pPr>
      <a:lvl9pPr marL="4275772" indent="-251516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031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064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097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2128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161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8192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1216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4254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260475" y="120650"/>
            <a:ext cx="7896225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87" tIns="50296" rIns="100587" bIns="502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单击此处编辑母版标题样式</a:t>
            </a:r>
          </a:p>
        </p:txBody>
      </p:sp>
      <p:sp>
        <p:nvSpPr>
          <p:cNvPr id="4198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00268" y="1093791"/>
            <a:ext cx="7477125" cy="562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87" tIns="50296" rIns="100587" bIns="502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单击此处编辑母版文本样式</a:t>
            </a:r>
          </a:p>
          <a:p>
            <a:pPr lvl="1"/>
            <a:r>
              <a:rPr lang="en-US" smtClean="0"/>
              <a:t>第二级</a:t>
            </a:r>
          </a:p>
          <a:p>
            <a:pPr lvl="2"/>
            <a:r>
              <a:rPr lang="en-US" smtClean="0"/>
              <a:t>第三级</a:t>
            </a:r>
          </a:p>
          <a:p>
            <a:pPr lvl="3"/>
            <a:r>
              <a:rPr lang="en-US" smtClean="0"/>
              <a:t>第四级</a:t>
            </a:r>
          </a:p>
          <a:p>
            <a:pPr lvl="4"/>
            <a:r>
              <a:rPr lang="en-US" smtClean="0"/>
              <a:t>第五级</a:t>
            </a:r>
          </a:p>
        </p:txBody>
      </p:sp>
      <p:sp>
        <p:nvSpPr>
          <p:cNvPr id="2052" name="Rectangle 9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503243" y="6972301"/>
            <a:ext cx="2352675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87" tIns="50296" rIns="100587" bIns="50296" numCol="1" anchor="t" anchorCtr="0" compatLnSpc="1">
            <a:prstTxWarp prst="textNoShape">
              <a:avLst/>
            </a:prstTxWarp>
          </a:bodyPr>
          <a:lstStyle>
            <a:lvl1pPr defTabSz="453318">
              <a:defRPr sz="1500">
                <a:solidFill>
                  <a:srgbClr val="FEFEFE"/>
                </a:solidFill>
                <a:latin typeface="Times New Roman" pitchFamily="18" charset="0"/>
                <a:ea typeface="楷体_GB2312"/>
                <a:cs typeface="楷体_GB2312"/>
              </a:defRPr>
            </a:lvl1pPr>
          </a:lstStyle>
          <a:p>
            <a:pPr>
              <a:defRPr/>
            </a:pPr>
            <a:fld id="{2C7A55B8-CE92-42DE-AC10-6B7458D0594D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2053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875" y="6972301"/>
            <a:ext cx="3190875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87" tIns="50296" rIns="100587" bIns="50296" numCol="1" anchor="t" anchorCtr="0" compatLnSpc="1">
            <a:prstTxWarp prst="textNoShape">
              <a:avLst/>
            </a:prstTxWarp>
          </a:bodyPr>
          <a:lstStyle>
            <a:lvl1pPr algn="ctr" defTabSz="453318">
              <a:defRPr sz="1500">
                <a:solidFill>
                  <a:srgbClr val="FEFEFE"/>
                </a:solidFill>
                <a:latin typeface="Times New Roman" pitchFamily="18" charset="0"/>
                <a:ea typeface="楷体_GB2312"/>
                <a:cs typeface="楷体_GB231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718" y="6972301"/>
            <a:ext cx="2352675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87" tIns="50296" rIns="100587" bIns="50296" numCol="1" anchor="t" anchorCtr="0" compatLnSpc="1">
            <a:prstTxWarp prst="textNoShape">
              <a:avLst/>
            </a:prstTxWarp>
          </a:bodyPr>
          <a:lstStyle>
            <a:lvl1pPr algn="r" defTabSz="453318">
              <a:defRPr sz="1500">
                <a:solidFill>
                  <a:srgbClr val="FEFEFE"/>
                </a:solidFill>
                <a:latin typeface="Times New Roman" pitchFamily="18" charset="0"/>
                <a:ea typeface="楷体_GB2312"/>
                <a:cs typeface="楷体_GB2312"/>
              </a:defRPr>
            </a:lvl1pPr>
          </a:lstStyle>
          <a:p>
            <a:pPr>
              <a:defRPr/>
            </a:pPr>
            <a:fld id="{81546258-3F3D-4CA4-9350-6C1713D80869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949" r:id="rId1"/>
    <p:sldLayoutId id="2147488950" r:id="rId2"/>
    <p:sldLayoutId id="2147488951" r:id="rId3"/>
    <p:sldLayoutId id="2147488952" r:id="rId4"/>
    <p:sldLayoutId id="2147488953" r:id="rId5"/>
    <p:sldLayoutId id="2147488954" r:id="rId6"/>
    <p:sldLayoutId id="2147488955" r:id="rId7"/>
    <p:sldLayoutId id="2147488956" r:id="rId8"/>
    <p:sldLayoutId id="2147488957" r:id="rId9"/>
    <p:sldLayoutId id="2147488958" r:id="rId10"/>
    <p:sldLayoutId id="21474889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+mj-lt"/>
          <a:ea typeface="+mj-ea"/>
          <a:cs typeface="楷体_GB2312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  <a:cs typeface="楷体_GB231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  <a:cs typeface="楷体_GB231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  <a:cs typeface="楷体_GB231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  <a:cs typeface="楷体_GB2312"/>
        </a:defRPr>
      </a:lvl5pPr>
      <a:lvl6pPr marL="502978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</a:defRPr>
      </a:lvl6pPr>
      <a:lvl7pPr marL="100596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</a:defRPr>
      </a:lvl7pPr>
      <a:lvl8pPr marL="1508941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</a:defRPr>
      </a:lvl8pPr>
      <a:lvl9pPr marL="2011919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</a:defRPr>
      </a:lvl9pPr>
    </p:titleStyle>
    <p:bodyStyle>
      <a:lvl1pPr marL="374107" indent="-374107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u"/>
        <a:defRPr sz="3100" b="1">
          <a:solidFill>
            <a:schemeClr val="hlink"/>
          </a:solidFill>
          <a:latin typeface="+mn-lt"/>
          <a:ea typeface="+mn-ea"/>
          <a:cs typeface="楷体_GB2312"/>
        </a:defRPr>
      </a:lvl1pPr>
      <a:lvl2pPr marL="813204" indent="-310702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600" b="1">
          <a:solidFill>
            <a:schemeClr val="tx2"/>
          </a:solidFill>
          <a:latin typeface="+mn-lt"/>
          <a:ea typeface="+mn-ea"/>
          <a:cs typeface="楷体_GB2312"/>
        </a:defRPr>
      </a:lvl2pPr>
      <a:lvl3pPr marL="1253892" indent="-247289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600" b="1">
          <a:solidFill>
            <a:schemeClr val="tx2"/>
          </a:solidFill>
          <a:latin typeface="+mn-lt"/>
          <a:ea typeface="+mn-ea"/>
          <a:cs typeface="楷体_GB2312"/>
        </a:defRPr>
      </a:lvl3pPr>
      <a:lvl4pPr marL="1756389" indent="-247289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  <a:cs typeface="楷体_GB2312"/>
        </a:defRPr>
      </a:lvl4pPr>
      <a:lvl5pPr marL="2260491" indent="-247289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  <a:cs typeface="楷体_GB2312"/>
        </a:defRPr>
      </a:lvl5pPr>
      <a:lvl6pPr marL="2766389" indent="-25149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</a:defRPr>
      </a:lvl6pPr>
      <a:lvl7pPr marL="3269371" indent="-25149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</a:defRPr>
      </a:lvl7pPr>
      <a:lvl8pPr marL="3772349" indent="-25149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</a:defRPr>
      </a:lvl8pPr>
      <a:lvl9pPr marL="4275329" indent="-25149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100596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78" algn="l" defTabSz="100596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960" algn="l" defTabSz="100596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941" algn="l" defTabSz="100596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919" algn="l" defTabSz="100596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901" algn="l" defTabSz="100596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7879" algn="l" defTabSz="100596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0851" algn="l" defTabSz="100596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3837" algn="l" defTabSz="100596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3228"/>
            <a:ext cx="9074150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76" tIns="50291" rIns="100576" bIns="502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单击此处编辑母版标题样式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741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76" tIns="50291" rIns="100576" bIns="502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单击此处编辑母版文本样式</a:t>
            </a:r>
          </a:p>
          <a:p>
            <a:pPr lvl="1"/>
            <a:r>
              <a:rPr lang="en-US" smtClean="0"/>
              <a:t>第二级</a:t>
            </a:r>
          </a:p>
          <a:p>
            <a:pPr lvl="2"/>
            <a:r>
              <a:rPr lang="en-US" smtClean="0"/>
              <a:t>第三级</a:t>
            </a:r>
          </a:p>
          <a:p>
            <a:pPr lvl="3"/>
            <a:r>
              <a:rPr lang="en-US" smtClean="0"/>
              <a:t>第四级</a:t>
            </a:r>
          </a:p>
          <a:p>
            <a:pPr lvl="4"/>
            <a:r>
              <a:rPr lang="en-US" smtClean="0"/>
              <a:t>第五级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3243" y="6884990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576" tIns="50291" rIns="100576" bIns="50291" numCol="1" anchor="t" anchorCtr="0" compatLnSpc="1">
            <a:prstTxWarp prst="textNoShape">
              <a:avLst/>
            </a:prstTxWarp>
          </a:bodyPr>
          <a:lstStyle>
            <a:lvl1pPr defTabSz="453318" eaLnBrk="0">
              <a:defRPr sz="1500">
                <a:ea typeface="宋体" pitchFamily="2" charset="-122"/>
              </a:defRPr>
            </a:lvl1pPr>
          </a:lstStyle>
          <a:p>
            <a:pPr>
              <a:defRPr/>
            </a:pPr>
            <a:fld id="{78BB0597-3BDE-4D21-ADBD-B5ECBBB442A9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875" y="6884990"/>
            <a:ext cx="3190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576" tIns="50291" rIns="100576" bIns="50291" numCol="1" anchor="t" anchorCtr="0" compatLnSpc="1">
            <a:prstTxWarp prst="textNoShape">
              <a:avLst/>
            </a:prstTxWarp>
          </a:bodyPr>
          <a:lstStyle>
            <a:lvl1pPr algn="ctr" defTabSz="453318" eaLnBrk="0">
              <a:defRPr sz="1500"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718" y="6884990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576" tIns="50291" rIns="100576" bIns="50291" numCol="1" anchor="t" anchorCtr="0" compatLnSpc="1">
            <a:prstTxWarp prst="textNoShape">
              <a:avLst/>
            </a:prstTxWarp>
          </a:bodyPr>
          <a:lstStyle>
            <a:lvl1pPr algn="r" defTabSz="453318" eaLnBrk="0">
              <a:defRPr sz="1500">
                <a:ea typeface="宋体" pitchFamily="2" charset="-122"/>
              </a:defRPr>
            </a:lvl1pPr>
          </a:lstStyle>
          <a:p>
            <a:pPr>
              <a:defRPr/>
            </a:pPr>
            <a:fld id="{A6C513B3-0036-4B45-91C2-23F29FC586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960" r:id="rId1"/>
    <p:sldLayoutId id="2147488961" r:id="rId2"/>
    <p:sldLayoutId id="2147488962" r:id="rId3"/>
    <p:sldLayoutId id="2147488963" r:id="rId4"/>
    <p:sldLayoutId id="2147488964" r:id="rId5"/>
    <p:sldLayoutId id="2147488965" r:id="rId6"/>
    <p:sldLayoutId id="2147488966" r:id="rId7"/>
    <p:sldLayoutId id="2147488967" r:id="rId8"/>
    <p:sldLayoutId id="2147488968" r:id="rId9"/>
    <p:sldLayoutId id="2147488969" r:id="rId10"/>
    <p:sldLayoutId id="214748897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502925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1005855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508784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2011711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72522" indent="-372522" algn="l" rtl="0" eaLnBrk="0" fontAlgn="base" hangingPunct="0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3204" indent="-310702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  <a:ea typeface="+mn-ea"/>
        </a:defRPr>
      </a:lvl2pPr>
      <a:lvl3pPr marL="1253892" indent="-247289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</a:defRPr>
      </a:lvl3pPr>
      <a:lvl4pPr marL="1756389" indent="-247289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</a:defRPr>
      </a:lvl4pPr>
      <a:lvl5pPr marL="2258906" indent="-247289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5pPr>
      <a:lvl6pPr marL="2766102" indent="-251464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6pPr>
      <a:lvl7pPr marL="3269032" indent="-251464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7pPr>
      <a:lvl8pPr marL="3771958" indent="-251464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8pPr>
      <a:lvl9pPr marL="4274886" indent="-251464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100585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5" algn="l" defTabSz="100585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55" algn="l" defTabSz="100585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84" algn="l" defTabSz="100585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711" algn="l" defTabSz="100585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41" algn="l" defTabSz="100585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66" algn="l" defTabSz="100585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86" algn="l" defTabSz="100585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3420" algn="l" defTabSz="100585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775" y="52404"/>
            <a:ext cx="8064500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98" tIns="50301" rIns="100598" bIns="503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5863" y="1511303"/>
            <a:ext cx="8064500" cy="5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98" tIns="50301" rIns="100598" bIns="503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250" r:id="rId1"/>
    <p:sldLayoutId id="2147488971" r:id="rId2"/>
    <p:sldLayoutId id="2147488972" r:id="rId3"/>
    <p:sldLayoutId id="2147488973" r:id="rId4"/>
    <p:sldLayoutId id="2147488974" r:id="rId5"/>
    <p:sldLayoutId id="2147488975" r:id="rId6"/>
    <p:sldLayoutId id="2147488976" r:id="rId7"/>
    <p:sldLayoutId id="2147488977" r:id="rId8"/>
    <p:sldLayoutId id="2147488978" r:id="rId9"/>
    <p:sldLayoutId id="2147488979" r:id="rId10"/>
    <p:sldLayoutId id="2147488980" r:id="rId11"/>
  </p:sldLayoutIdLst>
  <p:transition spd="med"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Microsoft Sans Serif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Microsoft Sans Serif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Microsoft Sans Serif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Microsoft Sans Serif" pitchFamily="34" charset="0"/>
        </a:defRPr>
      </a:lvl5pPr>
      <a:lvl6pPr marL="503031" algn="l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Microsoft Sans Serif" pitchFamily="34" charset="0"/>
        </a:defRPr>
      </a:lvl6pPr>
      <a:lvl7pPr marL="1006064" algn="l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Microsoft Sans Serif" pitchFamily="34" charset="0"/>
        </a:defRPr>
      </a:lvl7pPr>
      <a:lvl8pPr marL="1509097" algn="l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Microsoft Sans Serif" pitchFamily="34" charset="0"/>
        </a:defRPr>
      </a:lvl8pPr>
      <a:lvl9pPr marL="2012128" algn="l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Microsoft Sans Serif" pitchFamily="34" charset="0"/>
        </a:defRPr>
      </a:lvl9pPr>
    </p:titleStyle>
    <p:bodyStyle>
      <a:lvl1pPr marL="374107" indent="-374107" algn="l" rtl="0" eaLnBrk="0" fontAlgn="base" hangingPunct="0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3204" indent="-310702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53892" indent="-247289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56389" indent="-247289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60491" indent="-247289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66676" indent="-251516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269710" indent="-251516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772741" indent="-251516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275772" indent="-251516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031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064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097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2128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161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8192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1216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4254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582738"/>
            <a:ext cx="10080625" cy="508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619" tIns="50312" rIns="100619" bIns="50312" anchor="ctr"/>
          <a:lstStyle>
            <a:extLst/>
          </a:lstStyle>
          <a:p>
            <a:pPr algn="ctr" defTabSz="454856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 bwMode="ltGray">
          <a:xfrm>
            <a:off x="0" y="4"/>
            <a:ext cx="10080625" cy="158115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619" tIns="50312" rIns="100619" bIns="50312" anchor="ctr"/>
          <a:lstStyle>
            <a:extLst/>
          </a:lstStyle>
          <a:p>
            <a:pPr algn="ctr" defTabSz="454856" hangingPunct="1">
              <a:defRPr/>
            </a:pP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3238" y="168275"/>
            <a:ext cx="9074150" cy="1379538"/>
          </a:xfrm>
          <a:prstGeom prst="rect">
            <a:avLst/>
          </a:prstGeom>
        </p:spPr>
        <p:txBody>
          <a:bodyPr vert="horz" lIns="100619" tIns="50312" rIns="50312" bIns="50312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506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3238" y="1957388"/>
            <a:ext cx="9074150" cy="509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0376" tIns="100619" rIns="100619" bIns="503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3243" y="7138988"/>
            <a:ext cx="2352675" cy="303212"/>
          </a:xfrm>
          <a:prstGeom prst="rect">
            <a:avLst/>
          </a:prstGeom>
        </p:spPr>
        <p:txBody>
          <a:bodyPr vert="horz" wrap="square" lIns="120754" tIns="50312" rIns="50312" bIns="0" numCol="1" anchor="b" anchorCtr="0" compatLnSpc="1">
            <a:prstTxWarp prst="textNoShape">
              <a:avLst/>
            </a:prstTxWarp>
          </a:bodyPr>
          <a:lstStyle>
            <a:lvl1pPr hangingPunct="1">
              <a:defRPr sz="1300">
                <a:solidFill>
                  <a:srgbClr val="3F3F3F"/>
                </a:solidFill>
              </a:defRPr>
            </a:lvl1pPr>
          </a:lstStyle>
          <a:p>
            <a:pPr>
              <a:defRPr/>
            </a:pPr>
            <a:fld id="{34394672-867A-45E3-9CD4-6573AD98CFDF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11475" y="7138988"/>
            <a:ext cx="6072188" cy="303212"/>
          </a:xfrm>
          <a:prstGeom prst="rect">
            <a:avLst/>
          </a:prstGeom>
        </p:spPr>
        <p:txBody>
          <a:bodyPr vert="horz" wrap="square" lIns="50312" tIns="50312" rIns="50312" bIns="0" numCol="1" anchor="b" anchorCtr="0" compatLnSpc="1">
            <a:prstTxWarp prst="textNoShape">
              <a:avLst/>
            </a:prstTxWarp>
          </a:bodyPr>
          <a:lstStyle>
            <a:lvl1pPr hangingPunct="1">
              <a:defRPr sz="1300">
                <a:solidFill>
                  <a:srgbClr val="3F3F3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3993" y="7138988"/>
            <a:ext cx="809625" cy="303212"/>
          </a:xfrm>
          <a:prstGeom prst="rect">
            <a:avLst/>
          </a:prstGeom>
        </p:spPr>
        <p:txBody>
          <a:bodyPr vert="horz" wrap="square" lIns="100619" tIns="50312" rIns="100619" bIns="0" numCol="1" anchor="b" anchorCtr="0" compatLnSpc="1">
            <a:prstTxWarp prst="textNoShape">
              <a:avLst/>
            </a:prstTxWarp>
          </a:bodyPr>
          <a:lstStyle>
            <a:lvl1pPr algn="r" hangingPunct="1">
              <a:defRPr sz="1300">
                <a:solidFill>
                  <a:srgbClr val="3F3F3F"/>
                </a:solidFill>
              </a:defRPr>
            </a:lvl1pPr>
          </a:lstStyle>
          <a:p>
            <a:pPr>
              <a:defRPr/>
            </a:pPr>
            <a:fld id="{EF9DE488-05A2-4A43-998E-4075DF06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251" r:id="rId1"/>
    <p:sldLayoutId id="2147489252" r:id="rId2"/>
    <p:sldLayoutId id="2147489253" r:id="rId3"/>
    <p:sldLayoutId id="2147489254" r:id="rId4"/>
    <p:sldLayoutId id="2147489255" r:id="rId5"/>
    <p:sldLayoutId id="2147489256" r:id="rId6"/>
    <p:sldLayoutId id="2147489257" r:id="rId7"/>
    <p:sldLayoutId id="2147489258" r:id="rId8"/>
    <p:sldLayoutId id="2147489259" r:id="rId9"/>
    <p:sldLayoutId id="2147489260" r:id="rId10"/>
    <p:sldLayoutId id="214748926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 b="1">
          <a:solidFill>
            <a:srgbClr val="FFC800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 b="1">
          <a:solidFill>
            <a:srgbClr val="FFC800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 b="1">
          <a:solidFill>
            <a:srgbClr val="FFC800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 b="1">
          <a:solidFill>
            <a:srgbClr val="FFC800"/>
          </a:solidFill>
          <a:latin typeface="Corbel" pitchFamily="34" charset="0"/>
        </a:defRPr>
      </a:lvl5pPr>
      <a:lvl6pPr marL="456489" algn="l" rtl="0" fontAlgn="base">
        <a:spcBef>
          <a:spcPct val="0"/>
        </a:spcBef>
        <a:spcAft>
          <a:spcPct val="0"/>
        </a:spcAft>
        <a:defRPr sz="5000" b="1">
          <a:solidFill>
            <a:srgbClr val="FFC800"/>
          </a:solidFill>
          <a:latin typeface="Corbel" pitchFamily="34" charset="0"/>
        </a:defRPr>
      </a:lvl6pPr>
      <a:lvl7pPr marL="912979" algn="l" rtl="0" fontAlgn="base">
        <a:spcBef>
          <a:spcPct val="0"/>
        </a:spcBef>
        <a:spcAft>
          <a:spcPct val="0"/>
        </a:spcAft>
        <a:defRPr sz="5000" b="1">
          <a:solidFill>
            <a:srgbClr val="FFC800"/>
          </a:solidFill>
          <a:latin typeface="Corbel" pitchFamily="34" charset="0"/>
        </a:defRPr>
      </a:lvl7pPr>
      <a:lvl8pPr marL="1369467" algn="l" rtl="0" fontAlgn="base">
        <a:spcBef>
          <a:spcPct val="0"/>
        </a:spcBef>
        <a:spcAft>
          <a:spcPct val="0"/>
        </a:spcAft>
        <a:defRPr sz="5000" b="1">
          <a:solidFill>
            <a:srgbClr val="FFC800"/>
          </a:solidFill>
          <a:latin typeface="Corbel" pitchFamily="34" charset="0"/>
        </a:defRPr>
      </a:lvl8pPr>
      <a:lvl9pPr marL="1825957" algn="l" rtl="0" fontAlgn="base">
        <a:spcBef>
          <a:spcPct val="0"/>
        </a:spcBef>
        <a:spcAft>
          <a:spcPct val="0"/>
        </a:spcAft>
        <a:defRPr sz="5000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80317" indent="-350329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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02108" indent="-299599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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093789" indent="-248877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pitchFamily="34" charset="0"/>
        <a:buChar char="▪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336319" indent="-198147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pitchFamily="34" charset="0"/>
        <a:buChar char="▪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567764" indent="-198147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itchFamily="18" charset="2"/>
        <a:buChar char=""/>
        <a:defRPr lang="en-US"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1791165" indent="-201254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2012545" indent="-201254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233928" indent="-201254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455306" indent="-201254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0313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0627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094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1254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568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01881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52194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0250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3025" y="41290"/>
            <a:ext cx="9577388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30" tIns="50318" rIns="100630" bIns="503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3475" y="1711325"/>
            <a:ext cx="8064500" cy="45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30" tIns="50318" rIns="100630" bIns="503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262" r:id="rId1"/>
    <p:sldLayoutId id="2147488981" r:id="rId2"/>
    <p:sldLayoutId id="2147488982" r:id="rId3"/>
    <p:sldLayoutId id="2147488983" r:id="rId4"/>
    <p:sldLayoutId id="2147488984" r:id="rId5"/>
    <p:sldLayoutId id="2147488985" r:id="rId6"/>
    <p:sldLayoutId id="2147488986" r:id="rId7"/>
    <p:sldLayoutId id="2147488987" r:id="rId8"/>
    <p:sldLayoutId id="2147488988" r:id="rId9"/>
    <p:sldLayoutId id="2147488989" r:id="rId10"/>
    <p:sldLayoutId id="214748899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Microsoft Sans Serif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Microsoft Sans Serif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Microsoft Sans Serif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Microsoft Sans Serif" pitchFamily="34" charset="0"/>
        </a:defRPr>
      </a:lvl5pPr>
      <a:lvl6pPr marL="503187" algn="l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Microsoft Sans Serif" pitchFamily="34" charset="0"/>
        </a:defRPr>
      </a:lvl6pPr>
      <a:lvl7pPr marL="1006377" algn="l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Microsoft Sans Serif" pitchFamily="34" charset="0"/>
        </a:defRPr>
      </a:lvl7pPr>
      <a:lvl8pPr marL="1509567" algn="l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Microsoft Sans Serif" pitchFamily="34" charset="0"/>
        </a:defRPr>
      </a:lvl8pPr>
      <a:lvl9pPr marL="2012754" algn="l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Microsoft Sans Serif" pitchFamily="34" charset="0"/>
        </a:defRPr>
      </a:lvl9pPr>
    </p:titleStyle>
    <p:bodyStyle>
      <a:lvl1pPr marL="377277" indent="-377277" algn="l" rtl="0" eaLnBrk="0" fontAlgn="base" hangingPunct="0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6376" indent="-313870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57063" indent="-250462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61151" indent="-250462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63662" indent="-250462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67536" indent="-251594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270726" indent="-251594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773915" indent="-251594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277103" indent="-251594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187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377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567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2754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944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9131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2311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5507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ce réservé du titr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3228"/>
            <a:ext cx="9074150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41" tIns="50323" rIns="100641" bIns="503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47107" name="Espace réservé du text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741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41" tIns="50323" rIns="100641" bIns="503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Espace réservé de la dat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3243" y="7007225"/>
            <a:ext cx="2352675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41" tIns="50323" rIns="100641" bIns="50323" numCol="1" anchor="ctr" anchorCtr="0" compatLnSpc="1">
            <a:prstTxWarp prst="textNoShape">
              <a:avLst/>
            </a:prstTxWarp>
          </a:bodyPr>
          <a:lstStyle>
            <a:lvl1pPr defTabSz="453318">
              <a:defRPr sz="1300">
                <a:solidFill>
                  <a:srgbClr val="898989"/>
                </a:solidFill>
                <a:latin typeface="+mn-lt"/>
                <a:ea typeface="宋体" pitchFamily="2" charset="-122"/>
              </a:defRPr>
            </a:lvl1pPr>
          </a:lstStyle>
          <a:p>
            <a:pPr>
              <a:defRPr/>
            </a:pPr>
            <a:fld id="{2EE365A6-1FDE-47FC-9BC1-458079C03105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1029" name="Espace réservé du pied de pag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875" y="7007225"/>
            <a:ext cx="3190875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41" tIns="50323" rIns="100641" bIns="50323" numCol="1" anchor="ctr" anchorCtr="0" compatLnSpc="1">
            <a:prstTxWarp prst="textNoShape">
              <a:avLst/>
            </a:prstTxWarp>
          </a:bodyPr>
          <a:lstStyle>
            <a:lvl1pPr algn="ctr" defTabSz="453318">
              <a:defRPr sz="1300">
                <a:solidFill>
                  <a:srgbClr val="898989"/>
                </a:solidFill>
                <a:latin typeface="+mn-lt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Espace réservé du numéro de diapositiv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718" y="7007225"/>
            <a:ext cx="2352675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41" tIns="50323" rIns="100641" bIns="50323" numCol="1" anchor="ctr" anchorCtr="0" compatLnSpc="1">
            <a:prstTxWarp prst="textNoShape">
              <a:avLst/>
            </a:prstTxWarp>
          </a:bodyPr>
          <a:lstStyle>
            <a:lvl1pPr algn="r" defTabSz="453318">
              <a:defRPr sz="1300">
                <a:solidFill>
                  <a:srgbClr val="898989"/>
                </a:solidFill>
                <a:latin typeface="+mn-lt"/>
                <a:ea typeface="宋体" pitchFamily="2" charset="-122"/>
              </a:defRPr>
            </a:lvl1pPr>
          </a:lstStyle>
          <a:p>
            <a:pPr>
              <a:defRPr/>
            </a:pPr>
            <a:fld id="{C96E06B3-2D46-49C8-A400-C679A38085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263" r:id="rId1"/>
    <p:sldLayoutId id="2147489264" r:id="rId2"/>
    <p:sldLayoutId id="2147489265" r:id="rId3"/>
    <p:sldLayoutId id="2147489266" r:id="rId4"/>
    <p:sldLayoutId id="2147489267" r:id="rId5"/>
    <p:sldLayoutId id="2147489268" r:id="rId6"/>
    <p:sldLayoutId id="2147489269" r:id="rId7"/>
    <p:sldLayoutId id="2147489270" r:id="rId8"/>
    <p:sldLayoutId id="2147489271" r:id="rId9"/>
    <p:sldLayoutId id="2147489272" r:id="rId10"/>
    <p:sldLayoutId id="214748927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503239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1006481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509723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2012962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77277" indent="-37727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6376" indent="-31387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100">
          <a:solidFill>
            <a:schemeClr val="tx1"/>
          </a:solidFill>
          <a:latin typeface="+mn-lt"/>
        </a:defRPr>
      </a:lvl2pPr>
      <a:lvl3pPr marL="1257063" indent="-25046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>
          <a:solidFill>
            <a:schemeClr val="tx1"/>
          </a:solidFill>
          <a:latin typeface="+mn-lt"/>
        </a:defRPr>
      </a:lvl3pPr>
      <a:lvl4pPr marL="1761151" indent="-25046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>
          <a:solidFill>
            <a:schemeClr val="tx1"/>
          </a:solidFill>
          <a:latin typeface="+mn-lt"/>
        </a:defRPr>
      </a:lvl4pPr>
      <a:lvl5pPr marL="2263662" indent="-25046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00">
          <a:solidFill>
            <a:schemeClr val="tx1"/>
          </a:solidFill>
          <a:latin typeface="+mn-lt"/>
        </a:defRPr>
      </a:lvl5pPr>
      <a:lvl6pPr marL="2767823" indent="-25162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200">
          <a:solidFill>
            <a:schemeClr val="tx1"/>
          </a:solidFill>
          <a:latin typeface="+mn-lt"/>
        </a:defRPr>
      </a:lvl6pPr>
      <a:lvl7pPr marL="3271065" indent="-25162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200">
          <a:solidFill>
            <a:schemeClr val="tx1"/>
          </a:solidFill>
          <a:latin typeface="+mn-lt"/>
        </a:defRPr>
      </a:lvl7pPr>
      <a:lvl8pPr marL="3774306" indent="-25162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200">
          <a:solidFill>
            <a:schemeClr val="tx1"/>
          </a:solidFill>
          <a:latin typeface="+mn-lt"/>
        </a:defRPr>
      </a:lvl8pPr>
      <a:lvl9pPr marL="4277546" indent="-25162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239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481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723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2962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6204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9444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2677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5924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3228"/>
            <a:ext cx="9074150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30" tIns="50318" rIns="100630" bIns="503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单击此处编辑母版标题样式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741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30" tIns="50318" rIns="100630" bIns="503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单击此处编辑母版文本样式</a:t>
            </a:r>
          </a:p>
          <a:p>
            <a:pPr lvl="1"/>
            <a:r>
              <a:rPr lang="fr-FR" smtClean="0"/>
              <a:t>第二级</a:t>
            </a:r>
          </a:p>
          <a:p>
            <a:pPr lvl="2"/>
            <a:r>
              <a:rPr lang="fr-FR" smtClean="0"/>
              <a:t>第三级</a:t>
            </a:r>
          </a:p>
          <a:p>
            <a:pPr lvl="3"/>
            <a:r>
              <a:rPr lang="fr-FR" smtClean="0"/>
              <a:t>第四级</a:t>
            </a:r>
          </a:p>
          <a:p>
            <a:pPr lvl="4"/>
            <a:r>
              <a:rPr lang="fr-FR" smtClean="0"/>
              <a:t>第五级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3243" y="6884990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30" tIns="50318" rIns="100630" bIns="50318" numCol="1" anchor="t" anchorCtr="0" compatLnSpc="1">
            <a:prstTxWarp prst="textNoShape">
              <a:avLst/>
            </a:prstTxWarp>
          </a:bodyPr>
          <a:lstStyle>
            <a:lvl1pPr defTabSz="453318" eaLnBrk="0" hangingPunct="0">
              <a:defRPr sz="1500"/>
            </a:lvl1pPr>
          </a:lstStyle>
          <a:p>
            <a:pPr>
              <a:defRPr/>
            </a:pPr>
            <a:fld id="{C714A422-230D-40C6-88B5-B4D64327DCB7}" type="datetime1">
              <a:rPr lang="en-US" smtClean="0"/>
              <a:pPr>
                <a:defRPr/>
              </a:pPr>
              <a:t>2/7/2020</a:t>
            </a:fld>
            <a:endParaRPr lang="fr-FR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875" y="6884990"/>
            <a:ext cx="3190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30" tIns="50318" rIns="100630" bIns="50318" numCol="1" anchor="t" anchorCtr="0" compatLnSpc="1">
            <a:prstTxWarp prst="textNoShape">
              <a:avLst/>
            </a:prstTxWarp>
          </a:bodyPr>
          <a:lstStyle>
            <a:lvl1pPr algn="ctr" defTabSz="453318" eaLnBrk="0" hangingPunct="0">
              <a:defRPr sz="15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718" y="6884990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30" tIns="50318" rIns="100630" bIns="50318" numCol="1" anchor="t" anchorCtr="0" compatLnSpc="1">
            <a:prstTxWarp prst="textNoShape">
              <a:avLst/>
            </a:prstTxWarp>
          </a:bodyPr>
          <a:lstStyle>
            <a:lvl1pPr algn="r" defTabSz="453318" eaLnBrk="0" hangingPunct="0">
              <a:defRPr sz="1500"/>
            </a:lvl1pPr>
          </a:lstStyle>
          <a:p>
            <a:pPr>
              <a:defRPr/>
            </a:pPr>
            <a:fld id="{42C593D5-CFA2-4D86-A9F1-55251EBB5B6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991" r:id="rId1"/>
    <p:sldLayoutId id="2147488992" r:id="rId2"/>
    <p:sldLayoutId id="2147488993" r:id="rId3"/>
    <p:sldLayoutId id="2147488994" r:id="rId4"/>
    <p:sldLayoutId id="2147488995" r:id="rId5"/>
    <p:sldLayoutId id="2147488996" r:id="rId6"/>
    <p:sldLayoutId id="2147488997" r:id="rId7"/>
    <p:sldLayoutId id="2147488998" r:id="rId8"/>
    <p:sldLayoutId id="2147488999" r:id="rId9"/>
    <p:sldLayoutId id="2147489000" r:id="rId10"/>
    <p:sldLayoutId id="214748900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503187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1006377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509567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2012754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77277" indent="-377277" algn="l" rtl="0" eaLnBrk="0" fontAlgn="base" hangingPunct="0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6376" indent="-313870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  <a:ea typeface="+mn-ea"/>
        </a:defRPr>
      </a:lvl2pPr>
      <a:lvl3pPr marL="1257063" indent="-250462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</a:defRPr>
      </a:lvl3pPr>
      <a:lvl4pPr marL="1761151" indent="-250462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</a:defRPr>
      </a:lvl4pPr>
      <a:lvl5pPr marL="2263662" indent="-250462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5pPr>
      <a:lvl6pPr marL="2767536" indent="-251594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6pPr>
      <a:lvl7pPr marL="3270726" indent="-251594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7pPr>
      <a:lvl8pPr marL="3773915" indent="-251594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8pPr>
      <a:lvl9pPr marL="4277103" indent="-251594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187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377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567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2754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944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9131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2311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5507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9767888" y="0"/>
            <a:ext cx="312738" cy="6821488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100641" tIns="50323" rIns="100641" bIns="50323" anchor="ctr"/>
          <a:lstStyle/>
          <a:p>
            <a:pPr defTabSz="453318">
              <a:defRPr/>
            </a:pPr>
            <a:endParaRPr lang="zh-CN" altLang="en-US" dirty="0"/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0" y="0"/>
          <a:ext cx="4241800" cy="4186238"/>
        </p:xfrm>
        <a:graphic>
          <a:graphicData uri="http://schemas.openxmlformats.org/presentationml/2006/ole">
            <p:oleObj spid="_x0000_s2059" r:id="rId14" imgW="3847619" imgH="3796825" progId="">
              <p:embed/>
            </p:oleObj>
          </a:graphicData>
        </a:graphic>
      </p:graphicFrame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336552" y="7173913"/>
            <a:ext cx="9491663" cy="0"/>
          </a:xfrm>
          <a:prstGeom prst="line">
            <a:avLst/>
          </a:prstGeom>
          <a:noFill/>
          <a:ln w="9525" cmpd="sng">
            <a:solidFill>
              <a:schemeClr val="tx1"/>
            </a:solidFill>
            <a:round/>
            <a:headEnd/>
            <a:tailEnd/>
          </a:ln>
        </p:spPr>
        <p:txBody>
          <a:bodyPr lIns="100641" tIns="50323" rIns="100641" bIns="50323"/>
          <a:lstStyle/>
          <a:p>
            <a:pPr defTabSz="453318">
              <a:defRPr/>
            </a:pPr>
            <a:endParaRPr lang="en-US" dirty="0"/>
          </a:p>
        </p:txBody>
      </p:sp>
      <p:sp>
        <p:nvSpPr>
          <p:cNvPr id="1029" name="AutoShape 5"/>
          <p:cNvSpPr>
            <a:spLocks noChangeArrowheads="1"/>
          </p:cNvSpPr>
          <p:nvPr/>
        </p:nvSpPr>
        <p:spPr bwMode="auto">
          <a:xfrm>
            <a:off x="9328152" y="-3174"/>
            <a:ext cx="595313" cy="915988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324C64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100641" tIns="50323" rIns="100641" bIns="50323" anchor="ctr"/>
          <a:lstStyle/>
          <a:p>
            <a:pPr defTabSz="453318">
              <a:defRPr/>
            </a:pPr>
            <a:endParaRPr lang="zh-CN" altLang="en-US" dirty="0"/>
          </a:p>
        </p:txBody>
      </p:sp>
      <p:sp>
        <p:nvSpPr>
          <p:cNvPr id="1030" name="AutoShape 6"/>
          <p:cNvSpPr>
            <a:spLocks noChangeArrowheads="1"/>
          </p:cNvSpPr>
          <p:nvPr/>
        </p:nvSpPr>
        <p:spPr bwMode="auto">
          <a:xfrm>
            <a:off x="8980493" y="-3174"/>
            <a:ext cx="593725" cy="915988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324C64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100641" tIns="50323" rIns="100641" bIns="50323" anchor="ctr"/>
          <a:lstStyle/>
          <a:p>
            <a:pPr defTabSz="453318">
              <a:defRPr/>
            </a:pPr>
            <a:endParaRPr lang="zh-CN" altLang="en-US" dirty="0"/>
          </a:p>
        </p:txBody>
      </p:sp>
      <p:grpSp>
        <p:nvGrpSpPr>
          <p:cNvPr id="2056" name="Group 7"/>
          <p:cNvGrpSpPr>
            <a:grpSpLocks/>
          </p:cNvGrpSpPr>
          <p:nvPr/>
        </p:nvGrpSpPr>
        <p:grpSpPr bwMode="auto">
          <a:xfrm>
            <a:off x="4244975" y="0"/>
            <a:ext cx="4922838" cy="922338"/>
            <a:chOff x="0" y="0"/>
            <a:chExt cx="3016" cy="611"/>
          </a:xfrm>
        </p:grpSpPr>
        <p:sp>
          <p:nvSpPr>
            <p:cNvPr id="1032" name="Rectangle 8"/>
            <p:cNvSpPr>
              <a:spLocks noChangeArrowheads="1"/>
            </p:cNvSpPr>
            <p:nvPr userDrawn="1"/>
          </p:nvSpPr>
          <p:spPr bwMode="auto">
            <a:xfrm>
              <a:off x="0" y="2"/>
              <a:ext cx="2843" cy="609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3318">
                <a:defRPr/>
              </a:pPr>
              <a:endParaRPr lang="zh-CN" altLang="en-US" dirty="0"/>
            </a:p>
          </p:txBody>
        </p:sp>
        <p:sp>
          <p:nvSpPr>
            <p:cNvPr id="1033" name="AutoShape 9"/>
            <p:cNvSpPr>
              <a:spLocks noChangeArrowheads="1"/>
            </p:cNvSpPr>
            <p:nvPr userDrawn="1"/>
          </p:nvSpPr>
          <p:spPr bwMode="auto">
            <a:xfrm>
              <a:off x="2728" y="0"/>
              <a:ext cx="288" cy="610"/>
            </a:xfrm>
            <a:prstGeom prst="homePlate">
              <a:avLst>
                <a:gd name="adj" fmla="val 25000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3318">
                <a:defRPr/>
              </a:pPr>
              <a:endParaRPr lang="zh-CN" altLang="en-US" dirty="0"/>
            </a:p>
          </p:txBody>
        </p:sp>
      </p:grpSp>
      <p:sp>
        <p:nvSpPr>
          <p:cNvPr id="205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260475" y="120650"/>
            <a:ext cx="7896225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41" tIns="50323" rIns="100641" bIns="503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单击此处编辑母版标题样式</a:t>
            </a:r>
          </a:p>
        </p:txBody>
      </p:sp>
      <p:sp>
        <p:nvSpPr>
          <p:cNvPr id="2058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00268" y="1092216"/>
            <a:ext cx="7477125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41" tIns="50323" rIns="100641" bIns="503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单击此处编辑母版文本样式</a:t>
            </a:r>
          </a:p>
          <a:p>
            <a:pPr lvl="1"/>
            <a:r>
              <a:rPr lang="en-US" smtClean="0"/>
              <a:t>第二级</a:t>
            </a:r>
          </a:p>
          <a:p>
            <a:pPr lvl="2"/>
            <a:r>
              <a:rPr lang="en-US" smtClean="0"/>
              <a:t>第三级</a:t>
            </a:r>
          </a:p>
          <a:p>
            <a:pPr lvl="3"/>
            <a:r>
              <a:rPr lang="en-US" smtClean="0"/>
              <a:t>第四级</a:t>
            </a:r>
          </a:p>
          <a:p>
            <a:pPr lvl="4"/>
            <a:r>
              <a:rPr lang="en-US" smtClean="0"/>
              <a:t>第五级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52425" y="7192962"/>
            <a:ext cx="2351088" cy="184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41" tIns="50323" rIns="100641" bIns="50323" numCol="1" anchor="t" anchorCtr="0" compatLnSpc="1">
            <a:prstTxWarp prst="textNoShape">
              <a:avLst/>
            </a:prstTxWarp>
          </a:bodyPr>
          <a:lstStyle>
            <a:lvl1pPr defTabSz="453318">
              <a:defRPr sz="1500" b="1">
                <a:latin typeface="+mn-lt"/>
              </a:defRPr>
            </a:lvl1pPr>
          </a:lstStyle>
          <a:p>
            <a:pPr>
              <a:defRPr/>
            </a:pPr>
            <a:fld id="{E39779A5-03B3-4709-909D-8EB0EB90155F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635752" y="7223125"/>
            <a:ext cx="3192463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41" tIns="50323" rIns="100641" bIns="50323" numCol="1" anchor="t" anchorCtr="0" compatLnSpc="1">
            <a:prstTxWarp prst="textNoShape">
              <a:avLst/>
            </a:prstTxWarp>
          </a:bodyPr>
          <a:lstStyle>
            <a:lvl1pPr algn="r" defTabSz="453318">
              <a:defRPr sz="1500" b="1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722813" y="7223125"/>
            <a:ext cx="738188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41" tIns="50323" rIns="100641" bIns="50323" numCol="1" anchor="t" anchorCtr="0" compatLnSpc="1">
            <a:prstTxWarp prst="textNoShape">
              <a:avLst/>
            </a:prstTxWarp>
          </a:bodyPr>
          <a:lstStyle>
            <a:lvl1pPr algn="r" defTabSz="453318">
              <a:defRPr sz="1500" b="1">
                <a:latin typeface="+mn-lt"/>
              </a:defRPr>
            </a:lvl1pPr>
          </a:lstStyle>
          <a:p>
            <a:pPr>
              <a:defRPr/>
            </a:pPr>
            <a:fld id="{5BA4610F-9D86-4C25-A3C2-306A54B9B3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274" r:id="rId1"/>
    <p:sldLayoutId id="2147489275" r:id="rId2"/>
    <p:sldLayoutId id="2147489276" r:id="rId3"/>
    <p:sldLayoutId id="2147489277" r:id="rId4"/>
    <p:sldLayoutId id="2147489278" r:id="rId5"/>
    <p:sldLayoutId id="2147489279" r:id="rId6"/>
    <p:sldLayoutId id="2147489280" r:id="rId7"/>
    <p:sldLayoutId id="2147489281" r:id="rId8"/>
    <p:sldLayoutId id="2147489282" r:id="rId9"/>
    <p:sldLayoutId id="2147489283" r:id="rId10"/>
    <p:sldLayoutId id="214748928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+mj-lt"/>
          <a:ea typeface="+mj-ea"/>
          <a:cs typeface="楷体_GB2312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  <a:cs typeface="楷体_GB231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  <a:cs typeface="楷体_GB231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  <a:cs typeface="楷体_GB231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  <a:cs typeface="楷体_GB2312"/>
        </a:defRPr>
      </a:lvl5pPr>
      <a:lvl6pPr marL="503239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</a:defRPr>
      </a:lvl6pPr>
      <a:lvl7pPr marL="1006481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</a:defRPr>
      </a:lvl7pPr>
      <a:lvl8pPr marL="1509723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</a:defRPr>
      </a:lvl8pPr>
      <a:lvl9pPr marL="2012962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</a:defRPr>
      </a:lvl9pPr>
    </p:titleStyle>
    <p:bodyStyle>
      <a:lvl1pPr marL="377277" indent="-377277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u"/>
        <a:defRPr sz="3100" b="1">
          <a:solidFill>
            <a:schemeClr val="hlink"/>
          </a:solidFill>
          <a:latin typeface="+mn-lt"/>
          <a:ea typeface="+mn-ea"/>
          <a:cs typeface="楷体_GB2312"/>
        </a:defRPr>
      </a:lvl1pPr>
      <a:lvl2pPr marL="816376" indent="-31387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600" b="1">
          <a:solidFill>
            <a:schemeClr val="tx2"/>
          </a:solidFill>
          <a:latin typeface="+mn-lt"/>
          <a:ea typeface="+mn-ea"/>
          <a:cs typeface="楷体_GB2312"/>
        </a:defRPr>
      </a:lvl2pPr>
      <a:lvl3pPr marL="1257063" indent="-250462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600" b="1">
          <a:solidFill>
            <a:schemeClr val="tx2"/>
          </a:solidFill>
          <a:latin typeface="+mn-lt"/>
          <a:ea typeface="+mn-ea"/>
          <a:cs typeface="楷体_GB2312"/>
        </a:defRPr>
      </a:lvl3pPr>
      <a:lvl4pPr marL="1761151" indent="-250462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  <a:cs typeface="楷体_GB2312"/>
        </a:defRPr>
      </a:lvl4pPr>
      <a:lvl5pPr marL="2263662" indent="-25046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  <a:cs typeface="楷体_GB2312"/>
        </a:defRPr>
      </a:lvl5pPr>
      <a:lvl6pPr marL="2767823" indent="-251621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</a:defRPr>
      </a:lvl6pPr>
      <a:lvl7pPr marL="3271065" indent="-251621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</a:defRPr>
      </a:lvl7pPr>
      <a:lvl8pPr marL="3774306" indent="-251621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</a:defRPr>
      </a:lvl8pPr>
      <a:lvl9pPr marL="4277546" indent="-251621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239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481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723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2962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6204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9444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2677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5924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260475" y="120650"/>
            <a:ext cx="7896225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30" tIns="50318" rIns="100630" bIns="503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单击此处编辑母版标题样式</a:t>
            </a:r>
          </a:p>
        </p:txBody>
      </p:sp>
      <p:sp>
        <p:nvSpPr>
          <p:cNvPr id="4915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00268" y="1093791"/>
            <a:ext cx="7477125" cy="562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30" tIns="50318" rIns="100630" bIns="503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单击此处编辑母版文本样式</a:t>
            </a:r>
          </a:p>
          <a:p>
            <a:pPr lvl="1"/>
            <a:r>
              <a:rPr lang="en-US" smtClean="0"/>
              <a:t>第二级</a:t>
            </a:r>
          </a:p>
          <a:p>
            <a:pPr lvl="2"/>
            <a:r>
              <a:rPr lang="en-US" smtClean="0"/>
              <a:t>第三级</a:t>
            </a:r>
          </a:p>
          <a:p>
            <a:pPr lvl="3"/>
            <a:r>
              <a:rPr lang="en-US" smtClean="0"/>
              <a:t>第四级</a:t>
            </a:r>
          </a:p>
          <a:p>
            <a:pPr lvl="4"/>
            <a:r>
              <a:rPr lang="en-US" smtClean="0"/>
              <a:t>第五级</a:t>
            </a:r>
          </a:p>
        </p:txBody>
      </p:sp>
      <p:sp>
        <p:nvSpPr>
          <p:cNvPr id="2052" name="Rectangle 9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503243" y="6972301"/>
            <a:ext cx="2352675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30" tIns="50318" rIns="100630" bIns="50318" numCol="1" anchor="t" anchorCtr="0" compatLnSpc="1">
            <a:prstTxWarp prst="textNoShape">
              <a:avLst/>
            </a:prstTxWarp>
          </a:bodyPr>
          <a:lstStyle>
            <a:lvl1pPr defTabSz="453318">
              <a:defRPr sz="1500">
                <a:solidFill>
                  <a:srgbClr val="FEFEFE"/>
                </a:solidFill>
                <a:latin typeface="+mn-lt"/>
              </a:defRPr>
            </a:lvl1pPr>
          </a:lstStyle>
          <a:p>
            <a:pPr>
              <a:defRPr/>
            </a:pPr>
            <a:fld id="{888F580A-F604-406D-8A9B-117AB7C7FDA0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2053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875" y="6972301"/>
            <a:ext cx="3190875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30" tIns="50318" rIns="100630" bIns="50318" numCol="1" anchor="t" anchorCtr="0" compatLnSpc="1">
            <a:prstTxWarp prst="textNoShape">
              <a:avLst/>
            </a:prstTxWarp>
          </a:bodyPr>
          <a:lstStyle>
            <a:lvl1pPr algn="ctr" defTabSz="453318">
              <a:defRPr sz="1500">
                <a:solidFill>
                  <a:srgbClr val="FEFEFE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718" y="6972301"/>
            <a:ext cx="2352675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30" tIns="50318" rIns="100630" bIns="50318" numCol="1" anchor="t" anchorCtr="0" compatLnSpc="1">
            <a:prstTxWarp prst="textNoShape">
              <a:avLst/>
            </a:prstTxWarp>
          </a:bodyPr>
          <a:lstStyle>
            <a:lvl1pPr algn="r" defTabSz="453318">
              <a:defRPr sz="1500">
                <a:solidFill>
                  <a:srgbClr val="FEFEFE"/>
                </a:solidFill>
                <a:latin typeface="+mn-lt"/>
              </a:defRPr>
            </a:lvl1pPr>
          </a:lstStyle>
          <a:p>
            <a:pPr>
              <a:defRPr/>
            </a:pPr>
            <a:fld id="{47F0E354-D2D0-456F-AFC3-0D638037CC85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002" r:id="rId1"/>
    <p:sldLayoutId id="2147489003" r:id="rId2"/>
    <p:sldLayoutId id="2147489004" r:id="rId3"/>
    <p:sldLayoutId id="2147489005" r:id="rId4"/>
    <p:sldLayoutId id="2147489006" r:id="rId5"/>
    <p:sldLayoutId id="2147489007" r:id="rId6"/>
    <p:sldLayoutId id="2147489008" r:id="rId7"/>
    <p:sldLayoutId id="2147489009" r:id="rId8"/>
    <p:sldLayoutId id="2147489010" r:id="rId9"/>
    <p:sldLayoutId id="2147489011" r:id="rId10"/>
    <p:sldLayoutId id="214748901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+mj-lt"/>
          <a:ea typeface="+mj-ea"/>
          <a:cs typeface="楷体_GB2312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  <a:cs typeface="楷体_GB231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  <a:cs typeface="楷体_GB231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  <a:cs typeface="楷体_GB231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  <a:cs typeface="楷体_GB2312"/>
        </a:defRPr>
      </a:lvl5pPr>
      <a:lvl6pPr marL="503187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</a:defRPr>
      </a:lvl6pPr>
      <a:lvl7pPr marL="1006377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</a:defRPr>
      </a:lvl7pPr>
      <a:lvl8pPr marL="1509567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</a:defRPr>
      </a:lvl8pPr>
      <a:lvl9pPr marL="2012754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</a:defRPr>
      </a:lvl9pPr>
    </p:titleStyle>
    <p:bodyStyle>
      <a:lvl1pPr marL="377277" indent="-377277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u"/>
        <a:defRPr sz="3100" b="1">
          <a:solidFill>
            <a:schemeClr val="hlink"/>
          </a:solidFill>
          <a:latin typeface="+mn-lt"/>
          <a:ea typeface="+mn-ea"/>
          <a:cs typeface="楷体_GB2312"/>
        </a:defRPr>
      </a:lvl1pPr>
      <a:lvl2pPr marL="816376" indent="-31387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600" b="1">
          <a:solidFill>
            <a:schemeClr val="tx2"/>
          </a:solidFill>
          <a:latin typeface="+mn-lt"/>
          <a:ea typeface="+mn-ea"/>
          <a:cs typeface="楷体_GB2312"/>
        </a:defRPr>
      </a:lvl2pPr>
      <a:lvl3pPr marL="1257063" indent="-250462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600" b="1">
          <a:solidFill>
            <a:schemeClr val="tx2"/>
          </a:solidFill>
          <a:latin typeface="+mn-lt"/>
          <a:ea typeface="+mn-ea"/>
          <a:cs typeface="楷体_GB2312"/>
        </a:defRPr>
      </a:lvl3pPr>
      <a:lvl4pPr marL="1761151" indent="-250462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  <a:cs typeface="楷体_GB2312"/>
        </a:defRPr>
      </a:lvl4pPr>
      <a:lvl5pPr marL="2263662" indent="-25046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  <a:cs typeface="楷体_GB2312"/>
        </a:defRPr>
      </a:lvl5pPr>
      <a:lvl6pPr marL="2767536" indent="-251594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</a:defRPr>
      </a:lvl6pPr>
      <a:lvl7pPr marL="3270726" indent="-251594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</a:defRPr>
      </a:lvl7pPr>
      <a:lvl8pPr marL="3773915" indent="-251594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</a:defRPr>
      </a:lvl8pPr>
      <a:lvl9pPr marL="4277103" indent="-251594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187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377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567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2754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944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9131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2311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5507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5"/>
            <a:ext cx="10086975" cy="756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503238" y="303218"/>
            <a:ext cx="9074150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98" tIns="50301" rIns="100598" bIns="503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Verdana" pitchFamily="34" charset="0"/>
              </a:rPr>
              <a:t>单击此处编辑母版标题样式</a:t>
            </a:r>
          </a:p>
        </p:txBody>
      </p:sp>
      <p:sp>
        <p:nvSpPr>
          <p:cNvPr id="33796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43" y="1319213"/>
            <a:ext cx="9109075" cy="543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98" tIns="50301" rIns="100598" bIns="503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Verdana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Verdana" pitchFamily="34" charset="0"/>
              </a:rPr>
              <a:t>第二级</a:t>
            </a:r>
          </a:p>
          <a:p>
            <a:pPr lvl="2"/>
            <a:r>
              <a:rPr lang="zh-CN" smtClean="0">
                <a:sym typeface="Verdana" pitchFamily="34" charset="0"/>
              </a:rPr>
              <a:t>第三级</a:t>
            </a:r>
          </a:p>
          <a:p>
            <a:pPr lvl="3"/>
            <a:r>
              <a:rPr lang="zh-CN" smtClean="0">
                <a:sym typeface="Verdana" pitchFamily="34" charset="0"/>
              </a:rPr>
              <a:t>第四级</a:t>
            </a:r>
          </a:p>
          <a:p>
            <a:pPr lvl="4"/>
            <a:r>
              <a:rPr lang="zh-CN" smtClean="0">
                <a:sym typeface="Verdana" pitchFamily="34" charset="0"/>
              </a:rPr>
              <a:t>第五级</a:t>
            </a:r>
          </a:p>
        </p:txBody>
      </p:sp>
      <p:sp>
        <p:nvSpPr>
          <p:cNvPr id="1029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3243" y="7007225"/>
            <a:ext cx="2352675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98" tIns="50301" rIns="100598" bIns="50301" numCol="1" anchor="ctr" anchorCtr="0" compatLnSpc="1">
            <a:prstTxWarp prst="textNoShape">
              <a:avLst/>
            </a:prstTxWarp>
          </a:bodyPr>
          <a:lstStyle>
            <a:lvl1pPr defTabSz="453318">
              <a:defRPr sz="1300">
                <a:ea typeface="Microsoft YaHei" pitchFamily="34" charset="-122"/>
              </a:defRPr>
            </a:lvl1pPr>
          </a:lstStyle>
          <a:p>
            <a:pPr>
              <a:defRPr/>
            </a:pPr>
            <a:fld id="{CA4E9C82-85F7-4543-B3A9-D47412BDB949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1030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875" y="7007225"/>
            <a:ext cx="3190875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98" tIns="50301" rIns="100598" bIns="50301" numCol="1" anchor="ctr" anchorCtr="0" compatLnSpc="1">
            <a:prstTxWarp prst="textNoShape">
              <a:avLst/>
            </a:prstTxWarp>
          </a:bodyPr>
          <a:lstStyle>
            <a:lvl1pPr algn="ctr" defTabSz="453318">
              <a:defRPr sz="1300">
                <a:ea typeface="Microsoft YaHei" pitchFamily="34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1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718" y="7007225"/>
            <a:ext cx="2352675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98" tIns="50301" rIns="100598" bIns="50301" numCol="1" anchor="ctr" anchorCtr="0" compatLnSpc="1">
            <a:prstTxWarp prst="textNoShape">
              <a:avLst/>
            </a:prstTxWarp>
          </a:bodyPr>
          <a:lstStyle>
            <a:lvl1pPr algn="r" defTabSz="453318">
              <a:defRPr sz="1300">
                <a:ea typeface="Microsoft YaHei" pitchFamily="34" charset="-122"/>
              </a:defRPr>
            </a:lvl1pPr>
          </a:lstStyle>
          <a:p>
            <a:pPr>
              <a:defRPr/>
            </a:pPr>
            <a:fld id="{FF734C9B-F25F-4188-8A29-C023A4C6A5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850" r:id="rId1"/>
    <p:sldLayoutId id="2147488851" r:id="rId2"/>
    <p:sldLayoutId id="2147488852" r:id="rId3"/>
    <p:sldLayoutId id="2147488853" r:id="rId4"/>
    <p:sldLayoutId id="2147488854" r:id="rId5"/>
    <p:sldLayoutId id="2147488855" r:id="rId6"/>
    <p:sldLayoutId id="2147488856" r:id="rId7"/>
    <p:sldLayoutId id="2147488857" r:id="rId8"/>
    <p:sldLayoutId id="2147488858" r:id="rId9"/>
    <p:sldLayoutId id="2147488859" r:id="rId10"/>
    <p:sldLayoutId id="2147488860" r:id="rId11"/>
  </p:sldLayoutIdLst>
  <p:transition spd="med"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marL="1001844" indent="-1001844" algn="l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+mj-lt"/>
          <a:ea typeface="+mj-ea"/>
          <a:cs typeface="+mj-cs"/>
          <a:sym typeface="Verdana" pitchFamily="34" charset="0"/>
        </a:defRPr>
      </a:lvl1pPr>
      <a:lvl2pPr marL="1001844" indent="-1001844" algn="l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Verdana" pitchFamily="34" charset="0"/>
          <a:ea typeface="Microsoft YaHei" pitchFamily="34" charset="-122"/>
          <a:sym typeface="Verdana" pitchFamily="34" charset="0"/>
        </a:defRPr>
      </a:lvl2pPr>
      <a:lvl3pPr marL="1001844" indent="-1001844" algn="l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Verdana" pitchFamily="34" charset="0"/>
          <a:ea typeface="Microsoft YaHei" pitchFamily="34" charset="-122"/>
          <a:sym typeface="Verdana" pitchFamily="34" charset="0"/>
        </a:defRPr>
      </a:lvl3pPr>
      <a:lvl4pPr marL="1001844" indent="-1001844" algn="l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Verdana" pitchFamily="34" charset="0"/>
          <a:ea typeface="Microsoft YaHei" pitchFamily="34" charset="-122"/>
          <a:sym typeface="Verdana" pitchFamily="34" charset="0"/>
        </a:defRPr>
      </a:lvl4pPr>
      <a:lvl5pPr marL="1001844" indent="-1001844" algn="l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Verdana" pitchFamily="34" charset="0"/>
          <a:ea typeface="Microsoft YaHei" pitchFamily="34" charset="-122"/>
          <a:sym typeface="Verdana" pitchFamily="34" charset="0"/>
        </a:defRPr>
      </a:lvl5pPr>
      <a:lvl6pPr marL="1509097" indent="-1006064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Verdana" pitchFamily="34" charset="0"/>
          <a:ea typeface="Microsoft YaHei" pitchFamily="34" charset="-122"/>
          <a:sym typeface="Verdana" pitchFamily="34" charset="0"/>
        </a:defRPr>
      </a:lvl6pPr>
      <a:lvl7pPr marL="2012128" indent="-1006064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Verdana" pitchFamily="34" charset="0"/>
          <a:ea typeface="Microsoft YaHei" pitchFamily="34" charset="-122"/>
          <a:sym typeface="Verdana" pitchFamily="34" charset="0"/>
        </a:defRPr>
      </a:lvl7pPr>
      <a:lvl8pPr marL="2515161" indent="-1006064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Verdana" pitchFamily="34" charset="0"/>
          <a:ea typeface="Microsoft YaHei" pitchFamily="34" charset="-122"/>
          <a:sym typeface="Verdana" pitchFamily="34" charset="0"/>
        </a:defRPr>
      </a:lvl8pPr>
      <a:lvl9pPr marL="3018192" indent="-1006064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Verdana" pitchFamily="34" charset="0"/>
          <a:ea typeface="Microsoft YaHei" pitchFamily="34" charset="-122"/>
          <a:sym typeface="Verdana" pitchFamily="34" charset="0"/>
        </a:defRPr>
      </a:lvl9pPr>
    </p:titleStyle>
    <p:bodyStyle>
      <a:lvl1pPr marL="374107" indent="-37410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>
          <a:solidFill>
            <a:schemeClr val="bg1"/>
          </a:solidFill>
          <a:latin typeface="+mn-lt"/>
          <a:ea typeface="+mn-ea"/>
          <a:cs typeface="+mn-cs"/>
          <a:sym typeface="Verdana" pitchFamily="34" charset="0"/>
        </a:defRPr>
      </a:lvl1pPr>
      <a:lvl2pPr marL="813204" indent="-31070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>
          <a:solidFill>
            <a:schemeClr val="bg1"/>
          </a:solidFill>
          <a:latin typeface="+mn-lt"/>
          <a:ea typeface="+mn-ea"/>
          <a:sym typeface="Verdana" pitchFamily="34" charset="0"/>
        </a:defRPr>
      </a:lvl2pPr>
      <a:lvl3pPr marL="1253892" indent="-24728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>
          <a:solidFill>
            <a:schemeClr val="bg1"/>
          </a:solidFill>
          <a:latin typeface="+mn-lt"/>
          <a:ea typeface="+mn-ea"/>
          <a:sym typeface="Verdana" pitchFamily="34" charset="0"/>
        </a:defRPr>
      </a:lvl3pPr>
      <a:lvl4pPr marL="1756389" indent="-24728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>
          <a:solidFill>
            <a:schemeClr val="bg1"/>
          </a:solidFill>
          <a:latin typeface="+mn-lt"/>
          <a:ea typeface="+mn-ea"/>
          <a:sym typeface="Verdana" pitchFamily="34" charset="0"/>
        </a:defRPr>
      </a:lvl4pPr>
      <a:lvl5pPr marL="2260491" indent="-24728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>
          <a:solidFill>
            <a:schemeClr val="bg1"/>
          </a:solidFill>
          <a:latin typeface="+mn-lt"/>
          <a:ea typeface="+mn-ea"/>
          <a:sym typeface="Verdana" pitchFamily="34" charset="0"/>
        </a:defRPr>
      </a:lvl5pPr>
      <a:lvl6pPr marL="2766676" indent="-25151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600">
          <a:solidFill>
            <a:schemeClr val="bg1"/>
          </a:solidFill>
          <a:latin typeface="+mn-lt"/>
          <a:ea typeface="+mn-ea"/>
          <a:sym typeface="Verdana" pitchFamily="34" charset="0"/>
        </a:defRPr>
      </a:lvl6pPr>
      <a:lvl7pPr marL="3269710" indent="-25151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600">
          <a:solidFill>
            <a:schemeClr val="bg1"/>
          </a:solidFill>
          <a:latin typeface="+mn-lt"/>
          <a:ea typeface="+mn-ea"/>
          <a:sym typeface="Verdana" pitchFamily="34" charset="0"/>
        </a:defRPr>
      </a:lvl7pPr>
      <a:lvl8pPr marL="3772741" indent="-25151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600">
          <a:solidFill>
            <a:schemeClr val="bg1"/>
          </a:solidFill>
          <a:latin typeface="+mn-lt"/>
          <a:ea typeface="+mn-ea"/>
          <a:sym typeface="Verdana" pitchFamily="34" charset="0"/>
        </a:defRPr>
      </a:lvl8pPr>
      <a:lvl9pPr marL="4275772" indent="-25151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600">
          <a:solidFill>
            <a:schemeClr val="bg1"/>
          </a:solidFill>
          <a:latin typeface="+mn-lt"/>
          <a:ea typeface="+mn-ea"/>
          <a:sym typeface="Verdana" pitchFamily="34" charset="0"/>
        </a:defRPr>
      </a:lvl9pPr>
    </p:bodyStyle>
    <p:otherStyle>
      <a:defPPr>
        <a:defRPr lang="en-US"/>
      </a:defPPr>
      <a:lvl1pPr marL="0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031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064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097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2128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161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8192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1216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4254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3228"/>
            <a:ext cx="9074150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19" tIns="50312" rIns="100619" bIns="503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单击此处编辑母版标题样式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741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19" tIns="50312" rIns="100619" bIns="503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单击此处编辑母版文本样式</a:t>
            </a:r>
          </a:p>
          <a:p>
            <a:pPr lvl="1"/>
            <a:r>
              <a:rPr lang="en-US" smtClean="0"/>
              <a:t>第二级</a:t>
            </a:r>
          </a:p>
          <a:p>
            <a:pPr lvl="2"/>
            <a:r>
              <a:rPr lang="en-US" smtClean="0"/>
              <a:t>第三级</a:t>
            </a:r>
          </a:p>
          <a:p>
            <a:pPr lvl="3"/>
            <a:r>
              <a:rPr lang="en-US" smtClean="0"/>
              <a:t>第四级</a:t>
            </a:r>
          </a:p>
          <a:p>
            <a:pPr lvl="4"/>
            <a:r>
              <a:rPr lang="en-US" smtClean="0"/>
              <a:t>第五级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3243" y="6884990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19" tIns="50312" rIns="100619" bIns="50312" numCol="1" anchor="t" anchorCtr="0" compatLnSpc="1">
            <a:prstTxWarp prst="textNoShape">
              <a:avLst/>
            </a:prstTxWarp>
          </a:bodyPr>
          <a:lstStyle>
            <a:lvl1pPr defTabSz="453318" eaLnBrk="0" hangingPunct="0">
              <a:defRPr sz="1500"/>
            </a:lvl1pPr>
          </a:lstStyle>
          <a:p>
            <a:pPr>
              <a:defRPr/>
            </a:pPr>
            <a:fld id="{B327A9BF-6994-4EDB-833D-8FA310DB4DB0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875" y="6884990"/>
            <a:ext cx="3190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19" tIns="50312" rIns="100619" bIns="50312" numCol="1" anchor="t" anchorCtr="0" compatLnSpc="1">
            <a:prstTxWarp prst="textNoShape">
              <a:avLst/>
            </a:prstTxWarp>
          </a:bodyPr>
          <a:lstStyle>
            <a:lvl1pPr algn="ctr" defTabSz="453318" eaLnBrk="0" hangingPunct="0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718" y="6884990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19" tIns="50312" rIns="100619" bIns="50312" numCol="1" anchor="t" anchorCtr="0" compatLnSpc="1">
            <a:prstTxWarp prst="textNoShape">
              <a:avLst/>
            </a:prstTxWarp>
          </a:bodyPr>
          <a:lstStyle>
            <a:lvl1pPr algn="r" defTabSz="453318" eaLnBrk="0" hangingPunct="0">
              <a:defRPr sz="1500"/>
            </a:lvl1pPr>
          </a:lstStyle>
          <a:p>
            <a:pPr>
              <a:defRPr/>
            </a:pPr>
            <a:fld id="{8C096E03-55D0-4E97-87A6-CE98DF8106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013" r:id="rId1"/>
    <p:sldLayoutId id="2147489014" r:id="rId2"/>
    <p:sldLayoutId id="2147489015" r:id="rId3"/>
    <p:sldLayoutId id="2147489016" r:id="rId4"/>
    <p:sldLayoutId id="2147489017" r:id="rId5"/>
    <p:sldLayoutId id="2147489018" r:id="rId6"/>
    <p:sldLayoutId id="2147489019" r:id="rId7"/>
    <p:sldLayoutId id="2147489020" r:id="rId8"/>
    <p:sldLayoutId id="2147489021" r:id="rId9"/>
    <p:sldLayoutId id="2147489022" r:id="rId10"/>
    <p:sldLayoutId id="214748902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503135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1006273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509410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2012545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77277" indent="-377277" algn="l" rtl="0" eaLnBrk="0" fontAlgn="base" hangingPunct="0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6376" indent="-313870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  <a:ea typeface="+mn-ea"/>
        </a:defRPr>
      </a:lvl2pPr>
      <a:lvl3pPr marL="1257063" indent="-250462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</a:defRPr>
      </a:lvl3pPr>
      <a:lvl4pPr marL="1759565" indent="-250462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</a:defRPr>
      </a:lvl4pPr>
      <a:lvl5pPr marL="2263662" indent="-250462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5pPr>
      <a:lvl6pPr marL="2767249" indent="-251568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6pPr>
      <a:lvl7pPr marL="3270387" indent="-251568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7pPr>
      <a:lvl8pPr marL="3773523" indent="-251568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8pPr>
      <a:lvl9pPr marL="4276659" indent="-251568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135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273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410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2545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683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8818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1946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5089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3237" y="420704"/>
            <a:ext cx="8990013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41" tIns="50323" rIns="100641" bIns="503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28750" y="1595438"/>
            <a:ext cx="7559675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41" tIns="50323" rIns="100641" bIns="503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285" r:id="rId1"/>
    <p:sldLayoutId id="2147489024" r:id="rId2"/>
    <p:sldLayoutId id="2147489025" r:id="rId3"/>
    <p:sldLayoutId id="2147489026" r:id="rId4"/>
    <p:sldLayoutId id="2147489027" r:id="rId5"/>
    <p:sldLayoutId id="2147489028" r:id="rId6"/>
    <p:sldLayoutId id="2147489029" r:id="rId7"/>
    <p:sldLayoutId id="2147489030" r:id="rId8"/>
    <p:sldLayoutId id="2147489031" r:id="rId9"/>
    <p:sldLayoutId id="2147489032" r:id="rId10"/>
    <p:sldLayoutId id="214748903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bg1"/>
          </a:solidFill>
          <a:latin typeface="Microsoft Sans Serif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bg1"/>
          </a:solidFill>
          <a:latin typeface="Microsoft Sans Serif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bg1"/>
          </a:solidFill>
          <a:latin typeface="Microsoft Sans Serif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bg1"/>
          </a:solidFill>
          <a:latin typeface="Microsoft Sans Serif" pitchFamily="34" charset="0"/>
        </a:defRPr>
      </a:lvl5pPr>
      <a:lvl6pPr marL="503239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bg1"/>
          </a:solidFill>
          <a:latin typeface="Microsoft Sans Serif" pitchFamily="34" charset="0"/>
        </a:defRPr>
      </a:lvl6pPr>
      <a:lvl7pPr marL="1006481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bg1"/>
          </a:solidFill>
          <a:latin typeface="Microsoft Sans Serif" pitchFamily="34" charset="0"/>
        </a:defRPr>
      </a:lvl7pPr>
      <a:lvl8pPr marL="1509723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bg1"/>
          </a:solidFill>
          <a:latin typeface="Microsoft Sans Serif" pitchFamily="34" charset="0"/>
        </a:defRPr>
      </a:lvl8pPr>
      <a:lvl9pPr marL="2012962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bg1"/>
          </a:solidFill>
          <a:latin typeface="Microsoft Sans Serif" pitchFamily="34" charset="0"/>
        </a:defRPr>
      </a:lvl9pPr>
    </p:titleStyle>
    <p:bodyStyle>
      <a:lvl1pPr marL="377277" indent="-377277" algn="l" rtl="0" eaLnBrk="0" fontAlgn="base" hangingPunct="0">
        <a:spcBef>
          <a:spcPct val="20000"/>
        </a:spcBef>
        <a:spcAft>
          <a:spcPct val="0"/>
        </a:spcAft>
        <a:buChar char="•"/>
        <a:defRPr sz="3500">
          <a:solidFill>
            <a:schemeClr val="bg1"/>
          </a:solidFill>
          <a:latin typeface="+mn-lt"/>
          <a:ea typeface="+mn-ea"/>
          <a:cs typeface="+mn-cs"/>
        </a:defRPr>
      </a:lvl1pPr>
      <a:lvl2pPr marL="816376" indent="-313870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bg1"/>
          </a:solidFill>
          <a:latin typeface="+mn-lt"/>
        </a:defRPr>
      </a:lvl2pPr>
      <a:lvl3pPr marL="1257063" indent="-250462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bg1"/>
          </a:solidFill>
          <a:latin typeface="+mn-lt"/>
        </a:defRPr>
      </a:lvl3pPr>
      <a:lvl4pPr marL="1761151" indent="-250462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bg1"/>
          </a:solidFill>
          <a:latin typeface="+mn-lt"/>
        </a:defRPr>
      </a:lvl4pPr>
      <a:lvl5pPr marL="2263662" indent="-250462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bg1"/>
          </a:solidFill>
          <a:latin typeface="+mn-lt"/>
        </a:defRPr>
      </a:lvl5pPr>
      <a:lvl6pPr marL="2767823" indent="-251621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bg1"/>
          </a:solidFill>
          <a:latin typeface="+mn-lt"/>
        </a:defRPr>
      </a:lvl6pPr>
      <a:lvl7pPr marL="3271065" indent="-251621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bg1"/>
          </a:solidFill>
          <a:latin typeface="+mn-lt"/>
        </a:defRPr>
      </a:lvl7pPr>
      <a:lvl8pPr marL="3774306" indent="-251621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bg1"/>
          </a:solidFill>
          <a:latin typeface="+mn-lt"/>
        </a:defRPr>
      </a:lvl8pPr>
      <a:lvl9pPr marL="4277546" indent="-251621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239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481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723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2962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6204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9444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2677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5924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3228"/>
            <a:ext cx="9074150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19" tIns="50312" rIns="100619" bIns="503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741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19" tIns="50312" rIns="100619" bIns="503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3243" y="6884990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19" tIns="50312" rIns="100619" bIns="50312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fld id="{04A918B4-9568-45B2-92EC-BD1F36071D2F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875" y="6884990"/>
            <a:ext cx="3190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19" tIns="50312" rIns="100619" bIns="50312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718" y="6884990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19" tIns="50312" rIns="100619" bIns="50312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C93831F7-DE85-4D19-BB66-FEB2A3015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034" r:id="rId1"/>
    <p:sldLayoutId id="2147489035" r:id="rId2"/>
    <p:sldLayoutId id="2147489036" r:id="rId3"/>
    <p:sldLayoutId id="2147489037" r:id="rId4"/>
    <p:sldLayoutId id="2147489038" r:id="rId5"/>
    <p:sldLayoutId id="2147489039" r:id="rId6"/>
    <p:sldLayoutId id="2147489040" r:id="rId7"/>
    <p:sldLayoutId id="2147489041" r:id="rId8"/>
    <p:sldLayoutId id="2147489042" r:id="rId9"/>
    <p:sldLayoutId id="2147489043" r:id="rId10"/>
    <p:sldLayoutId id="2147489044" r:id="rId11"/>
  </p:sldLayoutIdLst>
  <p:transition spd="med"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cs typeface="Arial" charset="0"/>
        </a:defRPr>
      </a:lvl5pPr>
      <a:lvl6pPr marL="503135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cs typeface="Arial" charset="0"/>
        </a:defRPr>
      </a:lvl6pPr>
      <a:lvl7pPr marL="1006273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cs typeface="Arial" charset="0"/>
        </a:defRPr>
      </a:lvl7pPr>
      <a:lvl8pPr marL="1509410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cs typeface="Arial" charset="0"/>
        </a:defRPr>
      </a:lvl8pPr>
      <a:lvl9pPr marL="2012545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75692" indent="-375692" algn="l" rtl="0" eaLnBrk="0" fontAlgn="base" hangingPunct="0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4790" indent="-312287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  <a:cs typeface="+mn-cs"/>
        </a:defRPr>
      </a:lvl2pPr>
      <a:lvl3pPr marL="1255478" indent="-248877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cs typeface="+mn-cs"/>
        </a:defRPr>
      </a:lvl3pPr>
      <a:lvl4pPr marL="1759565" indent="-248877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cs typeface="+mn-cs"/>
        </a:defRPr>
      </a:lvl4pPr>
      <a:lvl5pPr marL="2262076" indent="-248877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5pPr>
      <a:lvl6pPr marL="2767249" indent="-251568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6pPr>
      <a:lvl7pPr marL="3270387" indent="-251568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7pPr>
      <a:lvl8pPr marL="3773523" indent="-251568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8pPr>
      <a:lvl9pPr marL="4276659" indent="-251568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135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273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410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2545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683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8818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1946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5089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76755" y="4456191"/>
            <a:ext cx="1922578" cy="2104577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73985" y="1207378"/>
            <a:ext cx="2104797" cy="21045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2071186" y="311885"/>
            <a:ext cx="2104797" cy="21045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73966" y="6315310"/>
            <a:ext cx="2104798" cy="1315895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51493" y="-68022"/>
            <a:ext cx="1597540" cy="1848652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1018788" y="-178159"/>
            <a:ext cx="2104797" cy="2104576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18" y="728345"/>
            <a:ext cx="2104797" cy="2104576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8265509" y="-68022"/>
            <a:ext cx="1868032" cy="1848652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744121" y="-68022"/>
            <a:ext cx="2104798" cy="1879941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8262115" y="1207375"/>
            <a:ext cx="1871424" cy="2104577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881926" y="5666298"/>
            <a:ext cx="1253677" cy="1939775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7344092" y="4809304"/>
            <a:ext cx="2104797" cy="2104576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76757" y="5455098"/>
            <a:ext cx="1492537" cy="2104577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81058" y="5280461"/>
            <a:ext cx="2104797" cy="2104576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744140" y="864202"/>
            <a:ext cx="2104797" cy="2104576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7120675" y="5666280"/>
            <a:ext cx="2104797" cy="21045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9258441" y="659031"/>
            <a:ext cx="875103" cy="1381110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7000545" y="227641"/>
            <a:ext cx="1147934" cy="1147814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7576061" y="1599068"/>
            <a:ext cx="1343039" cy="134289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958521" y="2259665"/>
            <a:ext cx="1147934" cy="1147814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8543193" y="2933959"/>
            <a:ext cx="795192" cy="7951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755224" y="-111307"/>
            <a:ext cx="1315945" cy="769212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656554" y="-111307"/>
            <a:ext cx="1134432" cy="506942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76754" y="-111289"/>
            <a:ext cx="650724" cy="674935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305868" y="4763984"/>
            <a:ext cx="1539971" cy="1539809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6385441" y="7154003"/>
            <a:ext cx="1230245" cy="489173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755698" y="7064559"/>
            <a:ext cx="1363728" cy="578598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8353844" y="7064579"/>
            <a:ext cx="1335493" cy="578597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2700" y="5448300"/>
            <a:ext cx="673100" cy="67310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76753" y="6804114"/>
            <a:ext cx="857798" cy="827091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76757" y="5686373"/>
            <a:ext cx="621246" cy="989394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8575" y="531828"/>
            <a:ext cx="660400" cy="998537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522782" y="922428"/>
            <a:ext cx="1004112" cy="100400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51939" y="1600848"/>
            <a:ext cx="852171" cy="852082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409575" y="2079625"/>
            <a:ext cx="673100" cy="67310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70519" y="2116094"/>
            <a:ext cx="575209" cy="575148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8050518" y="-68021"/>
            <a:ext cx="1004114" cy="827654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9611126" y="-68005"/>
            <a:ext cx="522413" cy="67573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8542337" y="311164"/>
            <a:ext cx="1243013" cy="124460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9827857" y="826304"/>
            <a:ext cx="305682" cy="1000893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8368408" y="803034"/>
            <a:ext cx="1069064" cy="1068952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8235950" y="1462088"/>
            <a:ext cx="669925" cy="66992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8412163" y="6184900"/>
            <a:ext cx="812800" cy="814388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7687122" y="5778632"/>
            <a:ext cx="813974" cy="81388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8261350" y="5432425"/>
            <a:ext cx="814388" cy="814388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9071942" y="6246279"/>
            <a:ext cx="667669" cy="66759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905707" y="4517130"/>
            <a:ext cx="610249" cy="61018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9273461" y="5575392"/>
            <a:ext cx="610249" cy="61018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9578567" y="5280457"/>
            <a:ext cx="554972" cy="610186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53383" name="Title Placeholder 1"/>
          <p:cNvSpPr>
            <a:spLocks noGrp="1"/>
          </p:cNvSpPr>
          <p:nvPr>
            <p:ph type="title"/>
          </p:nvPr>
        </p:nvSpPr>
        <p:spPr bwMode="auto">
          <a:xfrm>
            <a:off x="1112838" y="744554"/>
            <a:ext cx="785495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19" tIns="50312" rIns="100619" bIns="503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338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12838" y="1992313"/>
            <a:ext cx="7854950" cy="432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19" tIns="50312" rIns="100619" bIns="503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96125" y="6561141"/>
            <a:ext cx="2352675" cy="401637"/>
          </a:xfrm>
          <a:prstGeom prst="rect">
            <a:avLst/>
          </a:prstGeom>
        </p:spPr>
        <p:txBody>
          <a:bodyPr vert="horz" wrap="square" lIns="100619" tIns="50312" rIns="100619" bIns="50312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9026512-2687-466F-82C8-1F2B586AB29B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01750" y="6561141"/>
            <a:ext cx="5794375" cy="401637"/>
          </a:xfrm>
          <a:prstGeom prst="rect">
            <a:avLst/>
          </a:prstGeom>
        </p:spPr>
        <p:txBody>
          <a:bodyPr vert="horz" wrap="square" lIns="100619" tIns="50312" rIns="100619" bIns="50312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1825" y="6561141"/>
            <a:ext cx="669925" cy="401637"/>
          </a:xfrm>
          <a:prstGeom prst="rect">
            <a:avLst/>
          </a:prstGeom>
        </p:spPr>
        <p:txBody>
          <a:bodyPr vert="horz" wrap="square" lIns="100619" tIns="50312" rIns="100619" bIns="50312" numCol="1" anchor="b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D61FDD6-8277-4860-A5DA-0733F62110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745337" y="6012271"/>
            <a:ext cx="2104798" cy="1618934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9448870" y="3729067"/>
            <a:ext cx="337686" cy="33765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9258436" y="3897892"/>
            <a:ext cx="337686" cy="33765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9490172" y="4065885"/>
            <a:ext cx="337686" cy="33765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69863" y="2974975"/>
            <a:ext cx="515938" cy="515938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522287" y="3490913"/>
            <a:ext cx="506413" cy="50482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97959" y="3729070"/>
            <a:ext cx="388105" cy="3880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95469" y="2845608"/>
            <a:ext cx="1499792" cy="2104577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805458" y="2640503"/>
            <a:ext cx="1343039" cy="134289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619" tIns="50312" rIns="100619" bIns="50312" anchor="ctr"/>
          <a:lstStyle/>
          <a:p>
            <a:pPr algn="ctr" defTabSz="456441">
              <a:buFont typeface="Times New Roman" pitchFamily="16" charset="0"/>
              <a:buNone/>
              <a:defRPr/>
            </a:pP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9045" r:id="rId1"/>
    <p:sldLayoutId id="2147489286" r:id="rId2"/>
    <p:sldLayoutId id="2147489287" r:id="rId3"/>
    <p:sldLayoutId id="2147489288" r:id="rId4"/>
    <p:sldLayoutId id="2147489289" r:id="rId5"/>
    <p:sldLayoutId id="2147489290" r:id="rId6"/>
    <p:sldLayoutId id="2147489291" r:id="rId7"/>
    <p:sldLayoutId id="2147489292" r:id="rId8"/>
    <p:sldLayoutId id="2147489293" r:id="rId9"/>
    <p:sldLayoutId id="2147489294" r:id="rId10"/>
    <p:sldLayoutId id="2147489295" r:id="rId11"/>
    <p:sldLayoutId id="2147489296" r:id="rId12"/>
  </p:sldLayoutIdLst>
  <p:transition spd="med"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500924" rtl="0" eaLnBrk="0" fontAlgn="base" hangingPunct="0">
        <a:spcBef>
          <a:spcPct val="0"/>
        </a:spcBef>
        <a:spcAft>
          <a:spcPct val="0"/>
        </a:spcAft>
        <a:defRPr sz="3500" b="1" kern="1200">
          <a:solidFill>
            <a:schemeClr val="tx1"/>
          </a:solidFill>
          <a:latin typeface="+mj-lt"/>
          <a:ea typeface="Trebuchet MS" pitchFamily="34" charset="0"/>
          <a:cs typeface="Trebuchet MS"/>
        </a:defRPr>
      </a:lvl1pPr>
      <a:lvl2pPr algn="l" defTabSz="500924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  <a:ea typeface="Trebuchet MS" pitchFamily="34" charset="0"/>
          <a:cs typeface="Trebuchet MS" pitchFamily="34" charset="0"/>
        </a:defRPr>
      </a:lvl2pPr>
      <a:lvl3pPr algn="l" defTabSz="500924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  <a:ea typeface="Trebuchet MS" pitchFamily="34" charset="0"/>
          <a:cs typeface="Trebuchet MS" pitchFamily="34" charset="0"/>
        </a:defRPr>
      </a:lvl3pPr>
      <a:lvl4pPr algn="l" defTabSz="500924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  <a:ea typeface="Trebuchet MS" pitchFamily="34" charset="0"/>
          <a:cs typeface="Trebuchet MS" pitchFamily="34" charset="0"/>
        </a:defRPr>
      </a:lvl4pPr>
      <a:lvl5pPr algn="l" defTabSz="500924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  <a:ea typeface="Trebuchet MS" pitchFamily="34" charset="0"/>
          <a:cs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75692" indent="-375692" algn="l" defTabSz="500924" rtl="0" eaLnBrk="0" fontAlgn="base" hangingPunct="0">
        <a:spcBef>
          <a:spcPct val="20000"/>
        </a:spcBef>
        <a:spcAft>
          <a:spcPts val="662"/>
        </a:spcAft>
        <a:buClr>
          <a:schemeClr val="tx2"/>
        </a:buClr>
        <a:buFont typeface="Wingdings 2" pitchFamily="18" charset="2"/>
        <a:buChar char="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814790" indent="-312287" algn="l" defTabSz="500924" rtl="0" eaLnBrk="0" fontAlgn="base" hangingPunct="0">
        <a:spcBef>
          <a:spcPct val="20000"/>
        </a:spcBef>
        <a:spcAft>
          <a:spcPts val="662"/>
        </a:spcAft>
        <a:buClr>
          <a:schemeClr val="tx2"/>
        </a:buClr>
        <a:buFont typeface="Wingdings 2" pitchFamily="18" charset="2"/>
        <a:buChar char="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478" indent="-248877" algn="l" defTabSz="500924" rtl="0" eaLnBrk="0" fontAlgn="base" hangingPunct="0">
        <a:spcBef>
          <a:spcPct val="20000"/>
        </a:spcBef>
        <a:spcAft>
          <a:spcPts val="662"/>
        </a:spcAft>
        <a:buClr>
          <a:schemeClr val="tx2"/>
        </a:buClr>
        <a:buFont typeface="Wingdings 2" pitchFamily="18" charset="2"/>
        <a:buChar char="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59565" indent="-248877" algn="l" defTabSz="500924" rtl="0" eaLnBrk="0" fontAlgn="base" hangingPunct="0">
        <a:spcBef>
          <a:spcPct val="20000"/>
        </a:spcBef>
        <a:spcAft>
          <a:spcPts val="662"/>
        </a:spcAft>
        <a:buClr>
          <a:schemeClr val="tx2"/>
        </a:buClr>
        <a:buFont typeface="Wingdings 2" pitchFamily="18" charset="2"/>
        <a:buChar char="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62076" indent="-248877" algn="l" defTabSz="500924" rtl="0" eaLnBrk="0" fontAlgn="base" hangingPunct="0">
        <a:spcBef>
          <a:spcPct val="20000"/>
        </a:spcBef>
        <a:spcAft>
          <a:spcPts val="662"/>
        </a:spcAft>
        <a:buClr>
          <a:schemeClr val="tx2"/>
        </a:buClr>
        <a:buFont typeface="Wingdings 2" pitchFamily="18" charset="2"/>
        <a:buChar char="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67249" indent="-251568" algn="l" defTabSz="503135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0387" indent="-251568" algn="l" defTabSz="503135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3523" indent="-251568" algn="l" defTabSz="503135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76659" indent="-251568" algn="l" defTabSz="503135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31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135" algn="l" defTabSz="5031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273" algn="l" defTabSz="5031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410" algn="l" defTabSz="5031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2545" algn="l" defTabSz="5031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683" algn="l" defTabSz="5031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8818" algn="l" defTabSz="5031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1946" algn="l" defTabSz="5031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5089" algn="l" defTabSz="5031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5"/>
            <a:ext cx="10086975" cy="756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503238" y="303218"/>
            <a:ext cx="9074150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19" tIns="50312" rIns="100619" bIns="503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Verdana" pitchFamily="34" charset="0"/>
              </a:rPr>
              <a:t>单击此处编辑母版标题样式</a:t>
            </a:r>
          </a:p>
        </p:txBody>
      </p:sp>
      <p:sp>
        <p:nvSpPr>
          <p:cNvPr id="54276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43" y="1319213"/>
            <a:ext cx="9109075" cy="543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19" tIns="50312" rIns="100619" bIns="503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Verdana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Verdana" pitchFamily="34" charset="0"/>
              </a:rPr>
              <a:t>第二级</a:t>
            </a:r>
          </a:p>
          <a:p>
            <a:pPr lvl="2"/>
            <a:r>
              <a:rPr lang="zh-CN" smtClean="0">
                <a:sym typeface="Verdana" pitchFamily="34" charset="0"/>
              </a:rPr>
              <a:t>第三级</a:t>
            </a:r>
          </a:p>
          <a:p>
            <a:pPr lvl="3"/>
            <a:r>
              <a:rPr lang="zh-CN" smtClean="0">
                <a:sym typeface="Verdana" pitchFamily="34" charset="0"/>
              </a:rPr>
              <a:t>第四级</a:t>
            </a:r>
          </a:p>
          <a:p>
            <a:pPr lvl="4"/>
            <a:r>
              <a:rPr lang="zh-CN" smtClean="0">
                <a:sym typeface="Verdana" pitchFamily="34" charset="0"/>
              </a:rPr>
              <a:t>第五级</a:t>
            </a:r>
          </a:p>
        </p:txBody>
      </p:sp>
      <p:sp>
        <p:nvSpPr>
          <p:cNvPr id="1029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3243" y="7007225"/>
            <a:ext cx="2352675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19" tIns="50312" rIns="100619" bIns="50312" numCol="1" anchor="ctr" anchorCtr="0" compatLnSpc="1">
            <a:prstTxWarp prst="textNoShape">
              <a:avLst/>
            </a:prstTxWarp>
          </a:bodyPr>
          <a:lstStyle>
            <a:lvl1pPr>
              <a:defRPr sz="1300">
                <a:ea typeface="Microsoft YaHei" pitchFamily="34" charset="-122"/>
              </a:defRPr>
            </a:lvl1pPr>
          </a:lstStyle>
          <a:p>
            <a:pPr>
              <a:defRPr/>
            </a:pPr>
            <a:fld id="{1C68B4DD-9858-4913-AC8F-38C2AC9C978C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1030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875" y="7007225"/>
            <a:ext cx="3190875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19" tIns="50312" rIns="100619" bIns="50312" numCol="1" anchor="ctr" anchorCtr="0" compatLnSpc="1">
            <a:prstTxWarp prst="textNoShape">
              <a:avLst/>
            </a:prstTxWarp>
          </a:bodyPr>
          <a:lstStyle>
            <a:lvl1pPr algn="ctr">
              <a:defRPr sz="1300">
                <a:ea typeface="Microsoft YaHei" pitchFamily="34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1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718" y="7007225"/>
            <a:ext cx="2352675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19" tIns="50312" rIns="100619" bIns="50312" numCol="1" anchor="ctr" anchorCtr="0" compatLnSpc="1">
            <a:prstTxWarp prst="textNoShape">
              <a:avLst/>
            </a:prstTxWarp>
          </a:bodyPr>
          <a:lstStyle>
            <a:lvl1pPr algn="r">
              <a:defRPr sz="1300">
                <a:ea typeface="Microsoft YaHei" pitchFamily="34" charset="-122"/>
              </a:defRPr>
            </a:lvl1pPr>
          </a:lstStyle>
          <a:p>
            <a:pPr>
              <a:defRPr/>
            </a:pPr>
            <a:fld id="{08021FFC-43E4-4782-BB10-68DC00CF2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046" r:id="rId1"/>
    <p:sldLayoutId id="2147489047" r:id="rId2"/>
    <p:sldLayoutId id="2147489048" r:id="rId3"/>
    <p:sldLayoutId id="2147489049" r:id="rId4"/>
    <p:sldLayoutId id="2147489050" r:id="rId5"/>
    <p:sldLayoutId id="2147489051" r:id="rId6"/>
    <p:sldLayoutId id="2147489052" r:id="rId7"/>
    <p:sldLayoutId id="2147489053" r:id="rId8"/>
    <p:sldLayoutId id="2147489054" r:id="rId9"/>
    <p:sldLayoutId id="2147489055" r:id="rId10"/>
    <p:sldLayoutId id="2147489056" r:id="rId11"/>
  </p:sldLayoutIdLst>
  <p:transition spd="med"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marL="1005014" indent="-1005014" algn="l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+mj-lt"/>
          <a:ea typeface="+mj-ea"/>
          <a:cs typeface="+mj-cs"/>
          <a:sym typeface="Verdana" pitchFamily="34" charset="0"/>
        </a:defRPr>
      </a:lvl1pPr>
      <a:lvl2pPr marL="1005014" indent="-1005014" algn="l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Verdana" pitchFamily="34" charset="0"/>
          <a:ea typeface="Microsoft YaHei" pitchFamily="34" charset="-122"/>
          <a:sym typeface="Verdana" pitchFamily="34" charset="0"/>
        </a:defRPr>
      </a:lvl2pPr>
      <a:lvl3pPr marL="1005014" indent="-1005014" algn="l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Verdana" pitchFamily="34" charset="0"/>
          <a:ea typeface="Microsoft YaHei" pitchFamily="34" charset="-122"/>
          <a:sym typeface="Verdana" pitchFamily="34" charset="0"/>
        </a:defRPr>
      </a:lvl3pPr>
      <a:lvl4pPr marL="1005014" indent="-1005014" algn="l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Verdana" pitchFamily="34" charset="0"/>
          <a:ea typeface="Microsoft YaHei" pitchFamily="34" charset="-122"/>
          <a:sym typeface="Verdana" pitchFamily="34" charset="0"/>
        </a:defRPr>
      </a:lvl4pPr>
      <a:lvl5pPr marL="1005014" indent="-1005014" algn="l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Verdana" pitchFamily="34" charset="0"/>
          <a:ea typeface="Microsoft YaHei" pitchFamily="34" charset="-122"/>
          <a:sym typeface="Verdana" pitchFamily="34" charset="0"/>
        </a:defRPr>
      </a:lvl5pPr>
      <a:lvl6pPr marL="1509410" indent="-1006273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Verdana" pitchFamily="34" charset="0"/>
          <a:ea typeface="Microsoft YaHei" pitchFamily="34" charset="-122"/>
          <a:sym typeface="Verdana" pitchFamily="34" charset="0"/>
        </a:defRPr>
      </a:lvl6pPr>
      <a:lvl7pPr marL="2012545" indent="-1006273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Verdana" pitchFamily="34" charset="0"/>
          <a:ea typeface="Microsoft YaHei" pitchFamily="34" charset="-122"/>
          <a:sym typeface="Verdana" pitchFamily="34" charset="0"/>
        </a:defRPr>
      </a:lvl7pPr>
      <a:lvl8pPr marL="2515683" indent="-1006273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Verdana" pitchFamily="34" charset="0"/>
          <a:ea typeface="Microsoft YaHei" pitchFamily="34" charset="-122"/>
          <a:sym typeface="Verdana" pitchFamily="34" charset="0"/>
        </a:defRPr>
      </a:lvl8pPr>
      <a:lvl9pPr marL="3018818" indent="-1006273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Verdana" pitchFamily="34" charset="0"/>
          <a:ea typeface="Microsoft YaHei" pitchFamily="34" charset="-122"/>
          <a:sym typeface="Verdana" pitchFamily="34" charset="0"/>
        </a:defRPr>
      </a:lvl9pPr>
    </p:titleStyle>
    <p:bodyStyle>
      <a:lvl1pPr marL="377277" indent="-37727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>
          <a:solidFill>
            <a:schemeClr val="bg1"/>
          </a:solidFill>
          <a:latin typeface="+mn-lt"/>
          <a:ea typeface="+mn-ea"/>
          <a:cs typeface="+mn-cs"/>
          <a:sym typeface="Verdana" pitchFamily="34" charset="0"/>
        </a:defRPr>
      </a:lvl1pPr>
      <a:lvl2pPr marL="816376" indent="-31387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>
          <a:solidFill>
            <a:schemeClr val="bg1"/>
          </a:solidFill>
          <a:latin typeface="+mn-lt"/>
          <a:ea typeface="+mn-ea"/>
          <a:sym typeface="Verdana" pitchFamily="34" charset="0"/>
        </a:defRPr>
      </a:lvl2pPr>
      <a:lvl3pPr marL="1257063" indent="-25046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>
          <a:solidFill>
            <a:schemeClr val="bg1"/>
          </a:solidFill>
          <a:latin typeface="+mn-lt"/>
          <a:ea typeface="+mn-ea"/>
          <a:sym typeface="Verdana" pitchFamily="34" charset="0"/>
        </a:defRPr>
      </a:lvl3pPr>
      <a:lvl4pPr marL="1759565" indent="-25046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>
          <a:solidFill>
            <a:schemeClr val="bg1"/>
          </a:solidFill>
          <a:latin typeface="+mn-lt"/>
          <a:ea typeface="+mn-ea"/>
          <a:sym typeface="Verdana" pitchFamily="34" charset="0"/>
        </a:defRPr>
      </a:lvl4pPr>
      <a:lvl5pPr marL="2263662" indent="-25046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>
          <a:solidFill>
            <a:schemeClr val="bg1"/>
          </a:solidFill>
          <a:latin typeface="+mn-lt"/>
          <a:ea typeface="+mn-ea"/>
          <a:sym typeface="Verdana" pitchFamily="34" charset="0"/>
        </a:defRPr>
      </a:lvl5pPr>
      <a:lvl6pPr marL="2767249" indent="-25156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600">
          <a:solidFill>
            <a:schemeClr val="bg1"/>
          </a:solidFill>
          <a:latin typeface="+mn-lt"/>
          <a:ea typeface="+mn-ea"/>
          <a:sym typeface="Verdana" pitchFamily="34" charset="0"/>
        </a:defRPr>
      </a:lvl6pPr>
      <a:lvl7pPr marL="3270387" indent="-25156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600">
          <a:solidFill>
            <a:schemeClr val="bg1"/>
          </a:solidFill>
          <a:latin typeface="+mn-lt"/>
          <a:ea typeface="+mn-ea"/>
          <a:sym typeface="Verdana" pitchFamily="34" charset="0"/>
        </a:defRPr>
      </a:lvl7pPr>
      <a:lvl8pPr marL="3773523" indent="-25156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600">
          <a:solidFill>
            <a:schemeClr val="bg1"/>
          </a:solidFill>
          <a:latin typeface="+mn-lt"/>
          <a:ea typeface="+mn-ea"/>
          <a:sym typeface="Verdana" pitchFamily="34" charset="0"/>
        </a:defRPr>
      </a:lvl8pPr>
      <a:lvl9pPr marL="4276659" indent="-25156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600">
          <a:solidFill>
            <a:schemeClr val="bg1"/>
          </a:solidFill>
          <a:latin typeface="+mn-lt"/>
          <a:ea typeface="+mn-ea"/>
          <a:sym typeface="Verdana" pitchFamily="34" charset="0"/>
        </a:defRPr>
      </a:lvl9pPr>
    </p:bodyStyle>
    <p:otherStyle>
      <a:defPPr>
        <a:defRPr lang="en-US"/>
      </a:defPPr>
      <a:lvl1pPr marL="0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135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273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410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2545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683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8818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1946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5089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3228"/>
            <a:ext cx="9074150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08" tIns="50307" rIns="100608" bIns="503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741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08" tIns="50307" rIns="100608" bIns="503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3243" y="6884990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08" tIns="50307" rIns="100608" bIns="50307" numCol="1" anchor="t" anchorCtr="0" compatLnSpc="1">
            <a:prstTxWarp prst="textNoShape">
              <a:avLst/>
            </a:prstTxWarp>
          </a:bodyPr>
          <a:lstStyle>
            <a:lvl1pPr>
              <a:defRPr sz="1500">
                <a:ea typeface="宋体" pitchFamily="2" charset="-122"/>
              </a:defRPr>
            </a:lvl1pPr>
          </a:lstStyle>
          <a:p>
            <a:pPr>
              <a:defRPr/>
            </a:pPr>
            <a:fld id="{1119465D-DBE4-4F19-A0DD-0D603CDD8035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875" y="6884990"/>
            <a:ext cx="3190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08" tIns="50307" rIns="100608" bIns="50307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718" y="6884990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08" tIns="50307" rIns="100608" bIns="50307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ea typeface="宋体" pitchFamily="2" charset="-122"/>
              </a:defRPr>
            </a:lvl1pPr>
          </a:lstStyle>
          <a:p>
            <a:pPr>
              <a:defRPr/>
            </a:pPr>
            <a:fld id="{324B85FA-20B9-4C9F-B4B2-B0F85E5884E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057" r:id="rId1"/>
    <p:sldLayoutId id="2147489058" r:id="rId2"/>
    <p:sldLayoutId id="2147489059" r:id="rId3"/>
    <p:sldLayoutId id="2147489060" r:id="rId4"/>
    <p:sldLayoutId id="2147489061" r:id="rId5"/>
    <p:sldLayoutId id="2147489062" r:id="rId6"/>
    <p:sldLayoutId id="2147489063" r:id="rId7"/>
    <p:sldLayoutId id="2147489064" r:id="rId8"/>
    <p:sldLayoutId id="2147489065" r:id="rId9"/>
    <p:sldLayoutId id="2147489066" r:id="rId10"/>
    <p:sldLayoutId id="214748906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503083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1006168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509254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2012337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77277" indent="-377277" algn="l" rtl="0" eaLnBrk="0" fontAlgn="base" hangingPunct="0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6376" indent="-313870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  <a:ea typeface="+mn-ea"/>
        </a:defRPr>
      </a:lvl2pPr>
      <a:lvl3pPr marL="1257063" indent="-250462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</a:defRPr>
      </a:lvl3pPr>
      <a:lvl4pPr marL="1759565" indent="-250462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</a:defRPr>
      </a:lvl4pPr>
      <a:lvl5pPr marL="2263662" indent="-250462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5pPr>
      <a:lvl6pPr marL="2766963" indent="-251542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6pPr>
      <a:lvl7pPr marL="3270048" indent="-251542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7pPr>
      <a:lvl8pPr marL="3773132" indent="-251542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8pPr>
      <a:lvl9pPr marL="4276215" indent="-251542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10061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083" algn="l" defTabSz="10061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168" algn="l" defTabSz="10061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254" algn="l" defTabSz="10061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2337" algn="l" defTabSz="10061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422" algn="l" defTabSz="10061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8505" algn="l" defTabSz="10061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1581" algn="l" defTabSz="10061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4671" algn="l" defTabSz="10061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3228"/>
            <a:ext cx="9074150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19" tIns="50312" rIns="100619" bIns="503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单击此处编辑母版标题样式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741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19" tIns="50312" rIns="100619" bIns="503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单击此处编辑母版文本样式</a:t>
            </a:r>
          </a:p>
          <a:p>
            <a:pPr lvl="1"/>
            <a:r>
              <a:rPr lang="es-ES" smtClean="0"/>
              <a:t>第二级</a:t>
            </a:r>
          </a:p>
          <a:p>
            <a:pPr lvl="2"/>
            <a:r>
              <a:rPr lang="es-ES" smtClean="0"/>
              <a:t>第三级</a:t>
            </a:r>
          </a:p>
          <a:p>
            <a:pPr lvl="3"/>
            <a:r>
              <a:rPr lang="es-ES" smtClean="0"/>
              <a:t>第四级</a:t>
            </a:r>
          </a:p>
          <a:p>
            <a:pPr lvl="4"/>
            <a:r>
              <a:rPr lang="es-ES" smtClean="0"/>
              <a:t>第五级</a:t>
            </a:r>
          </a:p>
          <a:p>
            <a:pPr lvl="0"/>
            <a:endParaRPr lang="es-E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3243" y="6884990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19" tIns="50312" rIns="100619" bIns="50312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fld id="{EC80DE2F-0910-4319-9C89-59F1A5A264C5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875" y="6884990"/>
            <a:ext cx="3190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19" tIns="50312" rIns="100619" bIns="50312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9248775" y="7272354"/>
            <a:ext cx="846138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718" y="6884990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19" tIns="50312" rIns="100619" bIns="50312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FE0498CF-88C0-488A-8C30-A7151403E5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068" r:id="rId1"/>
    <p:sldLayoutId id="2147489069" r:id="rId2"/>
    <p:sldLayoutId id="2147489070" r:id="rId3"/>
    <p:sldLayoutId id="2147489071" r:id="rId4"/>
    <p:sldLayoutId id="2147489072" r:id="rId5"/>
    <p:sldLayoutId id="2147489073" r:id="rId6"/>
    <p:sldLayoutId id="2147489074" r:id="rId7"/>
    <p:sldLayoutId id="2147489075" r:id="rId8"/>
    <p:sldLayoutId id="2147489076" r:id="rId9"/>
    <p:sldLayoutId id="2147489077" r:id="rId10"/>
    <p:sldLayoutId id="2147489078" r:id="rId11"/>
    <p:sldLayoutId id="2147489079" r:id="rId12"/>
    <p:sldLayoutId id="2147489297" r:id="rId13"/>
    <p:sldLayoutId id="2147489298" r:id="rId14"/>
  </p:sldLayoutIdLst>
  <p:transition spd="med"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503135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1006273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509410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2012545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77277" indent="-377277" algn="l" rtl="0" eaLnBrk="0" fontAlgn="base" hangingPunct="0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6376" indent="-313870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  <a:cs typeface="+mn-cs"/>
        </a:defRPr>
      </a:lvl2pPr>
      <a:lvl3pPr marL="1257063" indent="-250462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cs typeface="+mn-cs"/>
        </a:defRPr>
      </a:lvl3pPr>
      <a:lvl4pPr marL="1759565" indent="-250462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cs typeface="+mn-cs"/>
        </a:defRPr>
      </a:lvl4pPr>
      <a:lvl5pPr marL="2263662" indent="-250462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5pPr>
      <a:lvl6pPr marL="2767249" indent="-251568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6pPr>
      <a:lvl7pPr marL="3270387" indent="-251568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7pPr>
      <a:lvl8pPr marL="3773523" indent="-251568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8pPr>
      <a:lvl9pPr marL="4276659" indent="-251568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135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273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410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2545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683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8818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1946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5089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3228"/>
            <a:ext cx="9074150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08" tIns="50307" rIns="100608" bIns="503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单击此处编辑母版标题样式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741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08" tIns="50307" rIns="100608" bIns="503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单击此处编辑母版文本样式</a:t>
            </a:r>
          </a:p>
          <a:p>
            <a:pPr lvl="1"/>
            <a:r>
              <a:rPr lang="es-ES" smtClean="0"/>
              <a:t>第二级</a:t>
            </a:r>
          </a:p>
          <a:p>
            <a:pPr lvl="2"/>
            <a:r>
              <a:rPr lang="es-ES" smtClean="0"/>
              <a:t>第三级</a:t>
            </a:r>
          </a:p>
          <a:p>
            <a:pPr lvl="3"/>
            <a:r>
              <a:rPr lang="es-ES" smtClean="0"/>
              <a:t>第四级</a:t>
            </a:r>
          </a:p>
          <a:p>
            <a:pPr lvl="4"/>
            <a:r>
              <a:rPr lang="es-ES" smtClean="0"/>
              <a:t>第五级</a:t>
            </a:r>
          </a:p>
          <a:p>
            <a:pPr lvl="0"/>
            <a:endParaRPr lang="es-ES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3243" y="6884990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08" tIns="50307" rIns="100608" bIns="50307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fld id="{9849AA36-FEA5-4767-A5C2-6806D68744FE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875" y="6884990"/>
            <a:ext cx="3190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08" tIns="50307" rIns="100608" bIns="50307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s-ES"/>
          </a:p>
        </p:txBody>
      </p:sp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9248775" y="7272354"/>
            <a:ext cx="846138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718" y="6884990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08" tIns="50307" rIns="100608" bIns="50307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3AF9EC9A-01E4-446B-8950-BB6CD6B6755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080" r:id="rId1"/>
    <p:sldLayoutId id="2147489081" r:id="rId2"/>
    <p:sldLayoutId id="2147489082" r:id="rId3"/>
    <p:sldLayoutId id="2147489083" r:id="rId4"/>
    <p:sldLayoutId id="2147489084" r:id="rId5"/>
    <p:sldLayoutId id="2147489085" r:id="rId6"/>
    <p:sldLayoutId id="2147489086" r:id="rId7"/>
    <p:sldLayoutId id="2147489087" r:id="rId8"/>
    <p:sldLayoutId id="2147489088" r:id="rId9"/>
    <p:sldLayoutId id="2147489089" r:id="rId10"/>
    <p:sldLayoutId id="214748909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503083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1006168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509254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2012337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77277" indent="-377277" algn="l" rtl="0" eaLnBrk="0" fontAlgn="base" hangingPunct="0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6376" indent="-313870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  <a:cs typeface="+mn-cs"/>
        </a:defRPr>
      </a:lvl2pPr>
      <a:lvl3pPr marL="1257063" indent="-250462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cs typeface="+mn-cs"/>
        </a:defRPr>
      </a:lvl3pPr>
      <a:lvl4pPr marL="1759565" indent="-250462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cs typeface="+mn-cs"/>
        </a:defRPr>
      </a:lvl4pPr>
      <a:lvl5pPr marL="2263662" indent="-250462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5pPr>
      <a:lvl6pPr marL="2766963" indent="-251542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6pPr>
      <a:lvl7pPr marL="3270048" indent="-251542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7pPr>
      <a:lvl8pPr marL="3773132" indent="-251542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8pPr>
      <a:lvl9pPr marL="4276215" indent="-251542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0061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083" algn="l" defTabSz="10061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168" algn="l" defTabSz="10061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254" algn="l" defTabSz="10061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2337" algn="l" defTabSz="10061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422" algn="l" defTabSz="10061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8505" algn="l" defTabSz="10061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1581" algn="l" defTabSz="10061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4671" algn="l" defTabSz="10061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3228"/>
            <a:ext cx="9074150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98" tIns="50301" rIns="100598" bIns="503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单击此处编辑母版标题样式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741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98" tIns="50301" rIns="100598" bIns="503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单击此处编辑母版文本样式</a:t>
            </a:r>
          </a:p>
          <a:p>
            <a:pPr lvl="1"/>
            <a:r>
              <a:rPr lang="es-ES" smtClean="0"/>
              <a:t>第二级</a:t>
            </a:r>
          </a:p>
          <a:p>
            <a:pPr lvl="2"/>
            <a:r>
              <a:rPr lang="es-ES" smtClean="0"/>
              <a:t>第三级</a:t>
            </a:r>
          </a:p>
          <a:p>
            <a:pPr lvl="3"/>
            <a:r>
              <a:rPr lang="es-ES" smtClean="0"/>
              <a:t>第四级</a:t>
            </a:r>
          </a:p>
          <a:p>
            <a:pPr lvl="4"/>
            <a:r>
              <a:rPr lang="es-ES" smtClean="0"/>
              <a:t>第五级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3243" y="6884990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598" tIns="50301" rIns="100598" bIns="50301" numCol="1" anchor="t" anchorCtr="0" compatLnSpc="1">
            <a:prstTxWarp prst="textNoShape">
              <a:avLst/>
            </a:prstTxWarp>
          </a:bodyPr>
          <a:lstStyle>
            <a:lvl1pPr>
              <a:defRPr sz="1500">
                <a:ea typeface="宋体" pitchFamily="2" charset="-122"/>
              </a:defRPr>
            </a:lvl1pPr>
          </a:lstStyle>
          <a:p>
            <a:pPr>
              <a:defRPr/>
            </a:pPr>
            <a:fld id="{F5FC116A-CD12-462C-8260-8DEC22F99883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875" y="6884990"/>
            <a:ext cx="3190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598" tIns="50301" rIns="100598" bIns="50301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ea typeface="宋体" pitchFamily="2" charset="-122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718" y="6884990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598" tIns="50301" rIns="100598" bIns="50301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ea typeface="宋体" pitchFamily="2" charset="-122"/>
              </a:defRPr>
            </a:lvl1pPr>
          </a:lstStyle>
          <a:p>
            <a:pPr>
              <a:defRPr/>
            </a:pPr>
            <a:fld id="{51580EBF-2934-46FB-B046-A424187821D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091" r:id="rId1"/>
    <p:sldLayoutId id="2147489092" r:id="rId2"/>
    <p:sldLayoutId id="2147489093" r:id="rId3"/>
    <p:sldLayoutId id="2147489094" r:id="rId4"/>
    <p:sldLayoutId id="2147489095" r:id="rId5"/>
    <p:sldLayoutId id="2147489096" r:id="rId6"/>
    <p:sldLayoutId id="2147489097" r:id="rId7"/>
    <p:sldLayoutId id="2147489098" r:id="rId8"/>
    <p:sldLayoutId id="2147489099" r:id="rId9"/>
    <p:sldLayoutId id="2147489100" r:id="rId10"/>
    <p:sldLayoutId id="214748910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503031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1006064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509097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2012128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75692" indent="-375692" algn="l" rtl="0" eaLnBrk="0" fontAlgn="base" hangingPunct="0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6376" indent="-313870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  <a:ea typeface="+mn-ea"/>
        </a:defRPr>
      </a:lvl2pPr>
      <a:lvl3pPr marL="1257063" indent="-250462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</a:defRPr>
      </a:lvl3pPr>
      <a:lvl4pPr marL="1759565" indent="-250462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</a:defRPr>
      </a:lvl4pPr>
      <a:lvl5pPr marL="2262076" indent="-250462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5pPr>
      <a:lvl6pPr marL="2766676" indent="-251516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6pPr>
      <a:lvl7pPr marL="3269710" indent="-251516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7pPr>
      <a:lvl8pPr marL="3772741" indent="-251516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8pPr>
      <a:lvl9pPr marL="4275772" indent="-251516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031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064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097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2128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161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8192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1216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4254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49212" y="61929"/>
            <a:ext cx="10018713" cy="1019175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0619" tIns="50312" rIns="100619" bIns="50312" anchor="ctr"/>
          <a:lstStyle/>
          <a:p>
            <a:pPr defTabSz="456441">
              <a:buFont typeface="Times New Roman" pitchFamily="16" charset="0"/>
              <a:buNone/>
              <a:defRPr/>
            </a:pPr>
            <a:endParaRPr lang="en-US" dirty="0">
              <a:latin typeface="Arial" charset="0"/>
              <a:ea typeface="+mn-ea"/>
              <a:cs typeface="Arial Unicode MS" charset="0"/>
            </a:endParaRPr>
          </a:p>
        </p:txBody>
      </p:sp>
      <p:pic>
        <p:nvPicPr>
          <p:cNvPr id="59395" name="Picture 3" descr="이미지"/>
          <p:cNvPicPr>
            <a:picLocks noChangeAspect="1" noChangeArrowheads="1"/>
          </p:cNvPicPr>
          <p:nvPr/>
        </p:nvPicPr>
        <p:blipFill>
          <a:blip r:embed="rId13">
            <a:lum bright="-6000" contrast="6000"/>
          </a:blip>
          <a:srcRect l="52229" r="935" b="9456"/>
          <a:stretch>
            <a:fillRect/>
          </a:stretch>
        </p:blipFill>
        <p:spPr bwMode="auto">
          <a:xfrm>
            <a:off x="0" y="0"/>
            <a:ext cx="1309688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4" descr="좁은 수평선"/>
          <p:cNvSpPr>
            <a:spLocks noChangeArrowheads="1"/>
          </p:cNvSpPr>
          <p:nvPr/>
        </p:nvSpPr>
        <p:spPr bwMode="auto">
          <a:xfrm>
            <a:off x="12700" y="1081087"/>
            <a:ext cx="1308100" cy="6494462"/>
          </a:xfrm>
          <a:prstGeom prst="rect">
            <a:avLst/>
          </a:prstGeom>
          <a:blipFill dpi="0" rotWithShape="0">
            <a:blip r:embed="rId14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lIns="100619" tIns="50312" rIns="100619" bIns="50312" anchor="ctr"/>
          <a:lstStyle/>
          <a:p>
            <a:pPr defTabSz="456441">
              <a:buFont typeface="Times New Roman" pitchFamily="16" charset="0"/>
              <a:buNone/>
              <a:defRPr/>
            </a:pPr>
            <a:endParaRPr lang="en-US" dirty="0">
              <a:latin typeface="Arial" charset="0"/>
              <a:ea typeface="+mn-ea"/>
              <a:cs typeface="Arial Unicode MS" charset="0"/>
            </a:endParaRPr>
          </a:p>
        </p:txBody>
      </p:sp>
      <p:grpSp>
        <p:nvGrpSpPr>
          <p:cNvPr id="59397" name="Group 5"/>
          <p:cNvGrpSpPr>
            <a:grpSpLocks/>
          </p:cNvGrpSpPr>
          <p:nvPr/>
        </p:nvGrpSpPr>
        <p:grpSpPr bwMode="auto">
          <a:xfrm>
            <a:off x="0" y="0"/>
            <a:ext cx="10085388" cy="7558088"/>
            <a:chOff x="0" y="0"/>
            <a:chExt cx="5763" cy="4319"/>
          </a:xfrm>
        </p:grpSpPr>
        <p:sp>
          <p:nvSpPr>
            <p:cNvPr id="1030" name="AutoShape 6"/>
            <p:cNvSpPr>
              <a:spLocks noChangeArrowheads="1"/>
            </p:cNvSpPr>
            <p:nvPr userDrawn="1"/>
          </p:nvSpPr>
          <p:spPr bwMode="auto">
            <a:xfrm>
              <a:off x="27" y="24"/>
              <a:ext cx="5712" cy="4275"/>
            </a:xfrm>
            <a:prstGeom prst="roundRect">
              <a:avLst>
                <a:gd name="adj" fmla="val 6227"/>
              </a:avLst>
            </a:prstGeom>
            <a:noFill/>
            <a:ln w="7620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456441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1031" name="未知"/>
            <p:cNvSpPr>
              <a:spLocks/>
            </p:cNvSpPr>
            <p:nvPr userDrawn="1"/>
          </p:nvSpPr>
          <p:spPr bwMode="auto">
            <a:xfrm>
              <a:off x="3" y="0"/>
              <a:ext cx="288" cy="288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0" y="384"/>
                </a:cxn>
                <a:cxn ang="0">
                  <a:pos x="96" y="192"/>
                </a:cxn>
                <a:cxn ang="0">
                  <a:pos x="192" y="48"/>
                </a:cxn>
                <a:cxn ang="0">
                  <a:pos x="336" y="0"/>
                </a:cxn>
                <a:cxn ang="0">
                  <a:pos x="0" y="0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952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456441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1032" name="未知"/>
            <p:cNvSpPr>
              <a:spLocks/>
            </p:cNvSpPr>
            <p:nvPr userDrawn="1"/>
          </p:nvSpPr>
          <p:spPr bwMode="auto">
            <a:xfrm rot="16191400">
              <a:off x="-47" y="4030"/>
              <a:ext cx="336" cy="242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0" y="384"/>
                </a:cxn>
                <a:cxn ang="0">
                  <a:pos x="96" y="192"/>
                </a:cxn>
                <a:cxn ang="0">
                  <a:pos x="192" y="48"/>
                </a:cxn>
                <a:cxn ang="0">
                  <a:pos x="336" y="0"/>
                </a:cxn>
                <a:cxn ang="0">
                  <a:pos x="0" y="0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952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456441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1033" name="未知"/>
            <p:cNvSpPr>
              <a:spLocks/>
            </p:cNvSpPr>
            <p:nvPr userDrawn="1"/>
          </p:nvSpPr>
          <p:spPr bwMode="auto">
            <a:xfrm rot="10769190">
              <a:off x="5522" y="4031"/>
              <a:ext cx="232" cy="287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0" y="384"/>
                </a:cxn>
                <a:cxn ang="0">
                  <a:pos x="96" y="192"/>
                </a:cxn>
                <a:cxn ang="0">
                  <a:pos x="192" y="48"/>
                </a:cxn>
                <a:cxn ang="0">
                  <a:pos x="336" y="0"/>
                </a:cxn>
                <a:cxn ang="0">
                  <a:pos x="0" y="0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952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456441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1034" name="未知"/>
            <p:cNvSpPr>
              <a:spLocks/>
            </p:cNvSpPr>
            <p:nvPr userDrawn="1"/>
          </p:nvSpPr>
          <p:spPr bwMode="auto">
            <a:xfrm rot="5400000">
              <a:off x="5475" y="0"/>
              <a:ext cx="288" cy="288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0" y="384"/>
                </a:cxn>
                <a:cxn ang="0">
                  <a:pos x="96" y="192"/>
                </a:cxn>
                <a:cxn ang="0">
                  <a:pos x="192" y="48"/>
                </a:cxn>
                <a:cxn ang="0">
                  <a:pos x="336" y="0"/>
                </a:cxn>
                <a:cxn ang="0">
                  <a:pos x="0" y="0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952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456441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</p:grpSp>
      <p:sp>
        <p:nvSpPr>
          <p:cNvPr id="59398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12888" y="1208087"/>
            <a:ext cx="8231188" cy="54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19" tIns="50312" rIns="100619" bIns="503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308850" y="7138988"/>
            <a:ext cx="22685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19" tIns="50312" rIns="100619" bIns="50312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779843" y="7138988"/>
            <a:ext cx="23526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19" tIns="50312" rIns="100619" bIns="50312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BFDA8B7-FE93-40C7-9582-7E9254D3CA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9401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1512888" y="387350"/>
            <a:ext cx="8231188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19" tIns="50312" rIns="100619" bIns="503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auto">
          <a:xfrm>
            <a:off x="1309688" y="7113588"/>
            <a:ext cx="8255000" cy="0"/>
          </a:xfrm>
          <a:prstGeom prst="line">
            <a:avLst/>
          </a:prstGeom>
          <a:noFill/>
          <a:ln w="9525" cmpd="sng">
            <a:solidFill>
              <a:schemeClr val="tx2"/>
            </a:solidFill>
            <a:round/>
            <a:headEnd/>
            <a:tailEnd/>
          </a:ln>
          <a:effectLst/>
        </p:spPr>
        <p:txBody>
          <a:bodyPr lIns="100619" tIns="50312" rIns="100619" bIns="50312"/>
          <a:lstStyle/>
          <a:p>
            <a:pPr defTabSz="456441">
              <a:buFont typeface="Times New Roman" pitchFamily="16" charset="0"/>
              <a:buNone/>
              <a:defRPr/>
            </a:pPr>
            <a:endParaRPr lang="en-US" dirty="0">
              <a:latin typeface="Arial" charset="0"/>
              <a:ea typeface="+mn-ea"/>
              <a:cs typeface="Arial Unicode MS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9299" r:id="rId1"/>
    <p:sldLayoutId id="2147489102" r:id="rId2"/>
    <p:sldLayoutId id="2147489103" r:id="rId3"/>
    <p:sldLayoutId id="2147489104" r:id="rId4"/>
    <p:sldLayoutId id="2147489105" r:id="rId5"/>
    <p:sldLayoutId id="2147489106" r:id="rId6"/>
    <p:sldLayoutId id="2147489107" r:id="rId7"/>
    <p:sldLayoutId id="2147489108" r:id="rId8"/>
    <p:sldLayoutId id="2147489109" r:id="rId9"/>
    <p:sldLayoutId id="2147489110" r:id="rId10"/>
    <p:sldLayoutId id="2147489111" r:id="rId11"/>
  </p:sldLayoutIdLst>
  <p:transition spd="med"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Verdana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Verdana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Verdana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Verdana" pitchFamily="34" charset="0"/>
        </a:defRPr>
      </a:lvl5pPr>
      <a:lvl6pPr marL="503135" algn="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Verdana" pitchFamily="34" charset="0"/>
        </a:defRPr>
      </a:lvl6pPr>
      <a:lvl7pPr marL="1006273" algn="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Verdana" pitchFamily="34" charset="0"/>
        </a:defRPr>
      </a:lvl7pPr>
      <a:lvl8pPr marL="1509410" algn="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Verdana" pitchFamily="34" charset="0"/>
        </a:defRPr>
      </a:lvl8pPr>
      <a:lvl9pPr marL="2012545" algn="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Verdana" pitchFamily="34" charset="0"/>
        </a:defRPr>
      </a:lvl9pPr>
    </p:titleStyle>
    <p:bodyStyle>
      <a:lvl1pPr marL="377277" indent="-377277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3500">
          <a:solidFill>
            <a:schemeClr val="tx2"/>
          </a:solidFill>
          <a:latin typeface="+mn-lt"/>
          <a:ea typeface="+mn-ea"/>
          <a:cs typeface="+mn-cs"/>
        </a:defRPr>
      </a:lvl1pPr>
      <a:lvl2pPr marL="816376" indent="-31387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Arial" pitchFamily="34" charset="0"/>
        </a:defRPr>
      </a:lvl2pPr>
      <a:lvl3pPr marL="1257063" indent="-250462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" pitchFamily="34" charset="0"/>
        </a:defRPr>
      </a:lvl3pPr>
      <a:lvl4pPr marL="1759565" indent="-250462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Arial" pitchFamily="34" charset="0"/>
        </a:defRPr>
      </a:lvl4pPr>
      <a:lvl5pPr marL="2263662" indent="-250462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Arial" pitchFamily="34" charset="0"/>
        </a:defRPr>
      </a:lvl5pPr>
      <a:lvl6pPr marL="2767249" indent="-251568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Arial" pitchFamily="34" charset="0"/>
        </a:defRPr>
      </a:lvl6pPr>
      <a:lvl7pPr marL="3270387" indent="-251568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Arial" pitchFamily="34" charset="0"/>
        </a:defRPr>
      </a:lvl7pPr>
      <a:lvl8pPr marL="3773523" indent="-251568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Arial" pitchFamily="34" charset="0"/>
        </a:defRPr>
      </a:lvl8pPr>
      <a:lvl9pPr marL="4276659" indent="-251568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Arial" pitchFamily="34" charset="0"/>
        </a:defRPr>
      </a:lvl9pPr>
    </p:bodyStyle>
    <p:otherStyle>
      <a:defPPr>
        <a:defRPr lang="en-US"/>
      </a:defPPr>
      <a:lvl1pPr marL="0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135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273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410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2545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683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8818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1946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5089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3228"/>
            <a:ext cx="9074150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87" tIns="50296" rIns="100587" bIns="502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741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87" tIns="50296" rIns="100587" bIns="502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3243" y="6884990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587" tIns="50296" rIns="100587" bIns="50296" numCol="1" anchor="t" anchorCtr="0" compatLnSpc="1">
            <a:prstTxWarp prst="textNoShape">
              <a:avLst/>
            </a:prstTxWarp>
          </a:bodyPr>
          <a:lstStyle>
            <a:lvl1pPr defTabSz="453318">
              <a:defRPr sz="1500">
                <a:ea typeface="宋体" pitchFamily="2" charset="-122"/>
              </a:defRPr>
            </a:lvl1pPr>
          </a:lstStyle>
          <a:p>
            <a:pPr>
              <a:defRPr/>
            </a:pPr>
            <a:fld id="{11AFFBBA-DC71-4C16-94CF-D0D137D8EC11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875" y="6884990"/>
            <a:ext cx="3190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587" tIns="50296" rIns="100587" bIns="50296" numCol="1" anchor="t" anchorCtr="0" compatLnSpc="1">
            <a:prstTxWarp prst="textNoShape">
              <a:avLst/>
            </a:prstTxWarp>
          </a:bodyPr>
          <a:lstStyle>
            <a:lvl1pPr algn="ctr" defTabSz="453318">
              <a:defRPr sz="15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718" y="6884990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587" tIns="50296" rIns="100587" bIns="50296" numCol="1" anchor="t" anchorCtr="0" compatLnSpc="1">
            <a:prstTxWarp prst="textNoShape">
              <a:avLst/>
            </a:prstTxWarp>
          </a:bodyPr>
          <a:lstStyle>
            <a:lvl1pPr algn="r" defTabSz="453318">
              <a:defRPr sz="1500">
                <a:ea typeface="宋体" pitchFamily="2" charset="-122"/>
              </a:defRPr>
            </a:lvl1pPr>
          </a:lstStyle>
          <a:p>
            <a:pPr>
              <a:defRPr/>
            </a:pPr>
            <a:fld id="{FBCEAB8C-9F3A-4F74-B13F-4F52D918E8F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861" r:id="rId1"/>
    <p:sldLayoutId id="2147488862" r:id="rId2"/>
    <p:sldLayoutId id="2147488863" r:id="rId3"/>
    <p:sldLayoutId id="2147488864" r:id="rId4"/>
    <p:sldLayoutId id="2147488865" r:id="rId5"/>
    <p:sldLayoutId id="2147488866" r:id="rId6"/>
    <p:sldLayoutId id="2147488867" r:id="rId7"/>
    <p:sldLayoutId id="2147488868" r:id="rId8"/>
    <p:sldLayoutId id="2147488869" r:id="rId9"/>
    <p:sldLayoutId id="2147488870" r:id="rId10"/>
    <p:sldLayoutId id="21474888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502978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1005960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508941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2011919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74107" indent="-374107" algn="l" rtl="0" eaLnBrk="0" fontAlgn="base" hangingPunct="0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3204" indent="-310702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  <a:ea typeface="+mn-ea"/>
        </a:defRPr>
      </a:lvl2pPr>
      <a:lvl3pPr marL="1253892" indent="-247289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</a:defRPr>
      </a:lvl3pPr>
      <a:lvl4pPr marL="1756389" indent="-247289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</a:defRPr>
      </a:lvl4pPr>
      <a:lvl5pPr marL="2260491" indent="-247289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5pPr>
      <a:lvl6pPr marL="2766389" indent="-25149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6pPr>
      <a:lvl7pPr marL="3269371" indent="-25149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7pPr>
      <a:lvl8pPr marL="3772349" indent="-25149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8pPr>
      <a:lvl9pPr marL="4275329" indent="-25149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100596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78" algn="l" defTabSz="100596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960" algn="l" defTabSz="100596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941" algn="l" defTabSz="100596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919" algn="l" defTabSz="100596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901" algn="l" defTabSz="100596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7879" algn="l" defTabSz="100596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0851" algn="l" defTabSz="100596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3837" algn="l" defTabSz="100596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3228"/>
            <a:ext cx="9074150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08" tIns="50307" rIns="100608" bIns="503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单击此处编辑母版标题样式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741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08" tIns="50307" rIns="100608" bIns="503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单击此处编辑母版文本样式</a:t>
            </a:r>
          </a:p>
          <a:p>
            <a:pPr lvl="1"/>
            <a:r>
              <a:rPr lang="en-US" smtClean="0"/>
              <a:t>第二级</a:t>
            </a:r>
          </a:p>
          <a:p>
            <a:pPr lvl="2"/>
            <a:r>
              <a:rPr lang="en-US" smtClean="0"/>
              <a:t>第三级</a:t>
            </a:r>
          </a:p>
          <a:p>
            <a:pPr lvl="3"/>
            <a:r>
              <a:rPr lang="en-US" smtClean="0"/>
              <a:t>第四级</a:t>
            </a:r>
          </a:p>
          <a:p>
            <a:pPr lvl="4"/>
            <a:r>
              <a:rPr lang="en-US" smtClean="0"/>
              <a:t>第五级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3243" y="6884990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08" tIns="50307" rIns="100608" bIns="50307" numCol="1" anchor="t" anchorCtr="0" compatLnSpc="1">
            <a:prstTxWarp prst="textNoShape">
              <a:avLst/>
            </a:prstTxWarp>
          </a:bodyPr>
          <a:lstStyle>
            <a:lvl1pPr>
              <a:defRPr sz="1500">
                <a:ea typeface="宋体" pitchFamily="2" charset="-122"/>
              </a:defRPr>
            </a:lvl1pPr>
          </a:lstStyle>
          <a:p>
            <a:pPr>
              <a:defRPr/>
            </a:pPr>
            <a:fld id="{3042133C-B0A2-4CE8-BAB7-A2E05F80AC9C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875" y="6884990"/>
            <a:ext cx="3190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08" tIns="50307" rIns="100608" bIns="50307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718" y="6884990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08" tIns="50307" rIns="100608" bIns="50307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ea typeface="宋体" pitchFamily="2" charset="-122"/>
              </a:defRPr>
            </a:lvl1pPr>
          </a:lstStyle>
          <a:p>
            <a:pPr>
              <a:defRPr/>
            </a:pPr>
            <a:fld id="{7A72FD6B-8502-4D5D-BBF4-E83964D70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112" r:id="rId1"/>
    <p:sldLayoutId id="2147489113" r:id="rId2"/>
    <p:sldLayoutId id="2147489114" r:id="rId3"/>
    <p:sldLayoutId id="2147489115" r:id="rId4"/>
    <p:sldLayoutId id="2147489116" r:id="rId5"/>
    <p:sldLayoutId id="2147489117" r:id="rId6"/>
    <p:sldLayoutId id="2147489118" r:id="rId7"/>
    <p:sldLayoutId id="2147489119" r:id="rId8"/>
    <p:sldLayoutId id="2147489120" r:id="rId9"/>
    <p:sldLayoutId id="2147489121" r:id="rId10"/>
    <p:sldLayoutId id="214748912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503083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1006168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509254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2012337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77277" indent="-377277" algn="l" rtl="0" eaLnBrk="0" fontAlgn="base" hangingPunct="0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6376" indent="-313870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  <a:ea typeface="+mn-ea"/>
        </a:defRPr>
      </a:lvl2pPr>
      <a:lvl3pPr marL="1257063" indent="-250462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</a:defRPr>
      </a:lvl3pPr>
      <a:lvl4pPr marL="1759565" indent="-250462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</a:defRPr>
      </a:lvl4pPr>
      <a:lvl5pPr marL="2263662" indent="-250462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5pPr>
      <a:lvl6pPr marL="2766963" indent="-251542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6pPr>
      <a:lvl7pPr marL="3270048" indent="-251542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7pPr>
      <a:lvl8pPr marL="3773132" indent="-251542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8pPr>
      <a:lvl9pPr marL="4276215" indent="-251542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10061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083" algn="l" defTabSz="10061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168" algn="l" defTabSz="10061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254" algn="l" defTabSz="10061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2337" algn="l" defTabSz="10061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422" algn="l" defTabSz="10061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8505" algn="l" defTabSz="10061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1581" algn="l" defTabSz="10061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4671" algn="l" defTabSz="10061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3228"/>
            <a:ext cx="9074150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19" tIns="50312" rIns="100619" bIns="503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741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19" tIns="50312" rIns="100619" bIns="503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3243" y="6884990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19" tIns="50312" rIns="100619" bIns="50312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fld id="{F30E8A4E-6846-433C-9470-5EFFCF6408F5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875" y="6884990"/>
            <a:ext cx="3190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19" tIns="50312" rIns="100619" bIns="50312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718" y="6884990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19" tIns="50312" rIns="100619" bIns="50312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56D3695B-30AE-40F4-B604-05504E9A87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123" r:id="rId1"/>
    <p:sldLayoutId id="2147489124" r:id="rId2"/>
    <p:sldLayoutId id="2147489125" r:id="rId3"/>
    <p:sldLayoutId id="2147489126" r:id="rId4"/>
    <p:sldLayoutId id="2147489127" r:id="rId5"/>
    <p:sldLayoutId id="2147489128" r:id="rId6"/>
    <p:sldLayoutId id="2147489129" r:id="rId7"/>
    <p:sldLayoutId id="2147489130" r:id="rId8"/>
    <p:sldLayoutId id="2147489131" r:id="rId9"/>
    <p:sldLayoutId id="2147489132" r:id="rId10"/>
    <p:sldLayoutId id="2147489133" r:id="rId11"/>
  </p:sldLayoutIdLst>
  <p:transition spd="med"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cs typeface="Arial" charset="0"/>
        </a:defRPr>
      </a:lvl5pPr>
      <a:lvl6pPr marL="503135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cs typeface="Arial" charset="0"/>
        </a:defRPr>
      </a:lvl6pPr>
      <a:lvl7pPr marL="1006273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cs typeface="Arial" charset="0"/>
        </a:defRPr>
      </a:lvl7pPr>
      <a:lvl8pPr marL="1509410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cs typeface="Arial" charset="0"/>
        </a:defRPr>
      </a:lvl8pPr>
      <a:lvl9pPr marL="2012545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77277" indent="-377277" algn="l" rtl="0" eaLnBrk="0" fontAlgn="base" hangingPunct="0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6376" indent="-313870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  <a:cs typeface="+mn-cs"/>
        </a:defRPr>
      </a:lvl2pPr>
      <a:lvl3pPr marL="1257063" indent="-250462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cs typeface="+mn-cs"/>
        </a:defRPr>
      </a:lvl3pPr>
      <a:lvl4pPr marL="1759565" indent="-250462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cs typeface="+mn-cs"/>
        </a:defRPr>
      </a:lvl4pPr>
      <a:lvl5pPr marL="2263662" indent="-250462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5pPr>
      <a:lvl6pPr marL="2767249" indent="-251568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6pPr>
      <a:lvl7pPr marL="3270387" indent="-251568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7pPr>
      <a:lvl8pPr marL="3773523" indent="-251568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8pPr>
      <a:lvl9pPr marL="4276659" indent="-251568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135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273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410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2545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683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8818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1946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5089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9767888" y="0"/>
            <a:ext cx="312738" cy="6821488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100619" tIns="50312" rIns="100619" bIns="50312" anchor="ctr"/>
          <a:lstStyle/>
          <a:p>
            <a:pPr defTabSz="456441">
              <a:buFont typeface="Times New Roman" pitchFamily="16" charset="0"/>
              <a:buNone/>
              <a:defRPr/>
            </a:pPr>
            <a:endParaRPr lang="zh-CN" altLang="en-US" dirty="0">
              <a:latin typeface="Arial" charset="0"/>
              <a:ea typeface="+mn-ea"/>
              <a:cs typeface="Arial Unicode MS" charset="0"/>
            </a:endParaRPr>
          </a:p>
        </p:txBody>
      </p:sp>
      <p:graphicFrame>
        <p:nvGraphicFramePr>
          <p:cNvPr id="14338" name="Object 3"/>
          <p:cNvGraphicFramePr>
            <a:graphicFrameLocks noChangeAspect="1"/>
          </p:cNvGraphicFramePr>
          <p:nvPr/>
        </p:nvGraphicFramePr>
        <p:xfrm>
          <a:off x="0" y="0"/>
          <a:ext cx="4241800" cy="4186238"/>
        </p:xfrm>
        <a:graphic>
          <a:graphicData uri="http://schemas.openxmlformats.org/presentationml/2006/ole">
            <p:oleObj spid="_x0000_s14347" r:id="rId14" imgW="3847619" imgH="3796825" progId="">
              <p:embed/>
            </p:oleObj>
          </a:graphicData>
        </a:graphic>
      </p:graphicFrame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336552" y="7173913"/>
            <a:ext cx="9491663" cy="0"/>
          </a:xfrm>
          <a:prstGeom prst="line">
            <a:avLst/>
          </a:prstGeom>
          <a:noFill/>
          <a:ln w="9525" cmpd="sng">
            <a:solidFill>
              <a:schemeClr val="tx1"/>
            </a:solidFill>
            <a:round/>
            <a:headEnd/>
            <a:tailEnd/>
          </a:ln>
        </p:spPr>
        <p:txBody>
          <a:bodyPr lIns="100619" tIns="50312" rIns="100619" bIns="50312"/>
          <a:lstStyle/>
          <a:p>
            <a:pPr defTabSz="456441">
              <a:buFont typeface="Times New Roman" pitchFamily="16" charset="0"/>
              <a:buNone/>
              <a:defRPr/>
            </a:pPr>
            <a:endParaRPr lang="en-US" dirty="0">
              <a:latin typeface="Arial" charset="0"/>
              <a:ea typeface="+mn-ea"/>
              <a:cs typeface="Arial Unicode MS" charset="0"/>
            </a:endParaRPr>
          </a:p>
        </p:txBody>
      </p:sp>
      <p:sp>
        <p:nvSpPr>
          <p:cNvPr id="1029" name="AutoShape 5"/>
          <p:cNvSpPr>
            <a:spLocks noChangeArrowheads="1"/>
          </p:cNvSpPr>
          <p:nvPr/>
        </p:nvSpPr>
        <p:spPr bwMode="auto">
          <a:xfrm>
            <a:off x="9328152" y="-3174"/>
            <a:ext cx="595313" cy="915988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324C64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100619" tIns="50312" rIns="100619" bIns="50312" anchor="ctr"/>
          <a:lstStyle/>
          <a:p>
            <a:pPr defTabSz="456441">
              <a:buFont typeface="Times New Roman" pitchFamily="16" charset="0"/>
              <a:buNone/>
              <a:defRPr/>
            </a:pPr>
            <a:endParaRPr lang="zh-CN" altLang="en-US" dirty="0">
              <a:latin typeface="Arial" charset="0"/>
              <a:ea typeface="+mn-ea"/>
              <a:cs typeface="Arial Unicode MS" charset="0"/>
            </a:endParaRPr>
          </a:p>
        </p:txBody>
      </p:sp>
      <p:sp>
        <p:nvSpPr>
          <p:cNvPr id="1030" name="AutoShape 6"/>
          <p:cNvSpPr>
            <a:spLocks noChangeArrowheads="1"/>
          </p:cNvSpPr>
          <p:nvPr/>
        </p:nvSpPr>
        <p:spPr bwMode="auto">
          <a:xfrm>
            <a:off x="8980493" y="-3174"/>
            <a:ext cx="593725" cy="915988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324C64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100619" tIns="50312" rIns="100619" bIns="50312" anchor="ctr"/>
          <a:lstStyle/>
          <a:p>
            <a:pPr defTabSz="456441">
              <a:buFont typeface="Times New Roman" pitchFamily="16" charset="0"/>
              <a:buNone/>
              <a:defRPr/>
            </a:pPr>
            <a:endParaRPr lang="zh-CN" altLang="en-US" dirty="0">
              <a:latin typeface="Arial" charset="0"/>
              <a:ea typeface="+mn-ea"/>
              <a:cs typeface="Arial Unicode MS" charset="0"/>
            </a:endParaRPr>
          </a:p>
        </p:txBody>
      </p:sp>
      <p:grpSp>
        <p:nvGrpSpPr>
          <p:cNvPr id="14344" name="Group 7"/>
          <p:cNvGrpSpPr>
            <a:grpSpLocks/>
          </p:cNvGrpSpPr>
          <p:nvPr/>
        </p:nvGrpSpPr>
        <p:grpSpPr bwMode="auto">
          <a:xfrm>
            <a:off x="4244975" y="0"/>
            <a:ext cx="4922838" cy="922338"/>
            <a:chOff x="0" y="0"/>
            <a:chExt cx="3016" cy="611"/>
          </a:xfrm>
        </p:grpSpPr>
        <p:sp>
          <p:nvSpPr>
            <p:cNvPr id="3" name="Rectangle 8"/>
            <p:cNvSpPr>
              <a:spLocks noChangeArrowheads="1"/>
            </p:cNvSpPr>
            <p:nvPr userDrawn="1"/>
          </p:nvSpPr>
          <p:spPr bwMode="auto">
            <a:xfrm>
              <a:off x="0" y="2"/>
              <a:ext cx="2843" cy="609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6441">
                <a:buFont typeface="Times New Roman" pitchFamily="16" charset="0"/>
                <a:buNone/>
                <a:defRPr/>
              </a:pPr>
              <a:endParaRPr lang="zh-CN" alt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4" name="AutoShape 9"/>
            <p:cNvSpPr>
              <a:spLocks noChangeArrowheads="1"/>
            </p:cNvSpPr>
            <p:nvPr userDrawn="1"/>
          </p:nvSpPr>
          <p:spPr bwMode="auto">
            <a:xfrm>
              <a:off x="2728" y="0"/>
              <a:ext cx="288" cy="610"/>
            </a:xfrm>
            <a:prstGeom prst="homePlate">
              <a:avLst>
                <a:gd name="adj" fmla="val 25000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6441">
                <a:buFont typeface="Times New Roman" pitchFamily="16" charset="0"/>
                <a:buNone/>
                <a:defRPr/>
              </a:pPr>
              <a:endParaRPr lang="zh-CN" altLang="en-US" dirty="0">
                <a:latin typeface="Arial" charset="0"/>
                <a:ea typeface="+mn-ea"/>
                <a:cs typeface="Arial Unicode MS" charset="0"/>
              </a:endParaRPr>
            </a:p>
          </p:txBody>
        </p:sp>
      </p:grpSp>
      <p:sp>
        <p:nvSpPr>
          <p:cNvPr id="14345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260475" y="120650"/>
            <a:ext cx="7896225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19" tIns="50312" rIns="100619" bIns="503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单击此处编辑母版标题样式</a:t>
            </a:r>
          </a:p>
        </p:txBody>
      </p:sp>
      <p:sp>
        <p:nvSpPr>
          <p:cNvPr id="14346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00268" y="1092216"/>
            <a:ext cx="7477125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19" tIns="50312" rIns="100619" bIns="503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单击此处编辑母版文本样式</a:t>
            </a:r>
          </a:p>
          <a:p>
            <a:pPr lvl="1"/>
            <a:r>
              <a:rPr lang="en-US" smtClean="0"/>
              <a:t>第二级</a:t>
            </a:r>
          </a:p>
          <a:p>
            <a:pPr lvl="2"/>
            <a:r>
              <a:rPr lang="en-US" smtClean="0"/>
              <a:t>第三级</a:t>
            </a:r>
          </a:p>
          <a:p>
            <a:pPr lvl="3"/>
            <a:r>
              <a:rPr lang="en-US" smtClean="0"/>
              <a:t>第四级</a:t>
            </a:r>
          </a:p>
          <a:p>
            <a:pPr lvl="4"/>
            <a:r>
              <a:rPr lang="en-US" smtClean="0"/>
              <a:t>第五级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52425" y="7192962"/>
            <a:ext cx="2351088" cy="184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19" tIns="50312" rIns="100619" bIns="50312" numCol="1" anchor="t" anchorCtr="0" compatLnSpc="1">
            <a:prstTxWarp prst="textNoShape">
              <a:avLst/>
            </a:prstTxWarp>
          </a:bodyPr>
          <a:lstStyle>
            <a:lvl1pPr>
              <a:defRPr sz="1500" b="1">
                <a:latin typeface="Times New Roman" pitchFamily="18" charset="0"/>
                <a:ea typeface="楷体_GB2312"/>
                <a:cs typeface="楷体_GB2312"/>
              </a:defRPr>
            </a:lvl1pPr>
          </a:lstStyle>
          <a:p>
            <a:pPr>
              <a:defRPr/>
            </a:pPr>
            <a:fld id="{87459CF3-3C05-48FD-97B1-6C649BF2A060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635752" y="7223125"/>
            <a:ext cx="3192463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19" tIns="50312" rIns="100619" bIns="50312" numCol="1" anchor="t" anchorCtr="0" compatLnSpc="1">
            <a:prstTxWarp prst="textNoShape">
              <a:avLst/>
            </a:prstTxWarp>
          </a:bodyPr>
          <a:lstStyle>
            <a:lvl1pPr algn="r">
              <a:defRPr sz="1500" b="1">
                <a:latin typeface="Times New Roman" pitchFamily="18" charset="0"/>
                <a:ea typeface="楷体_GB2312"/>
                <a:cs typeface="楷体_GB231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722813" y="7223125"/>
            <a:ext cx="738188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19" tIns="50312" rIns="100619" bIns="50312" numCol="1" anchor="t" anchorCtr="0" compatLnSpc="1">
            <a:prstTxWarp prst="textNoShape">
              <a:avLst/>
            </a:prstTxWarp>
          </a:bodyPr>
          <a:lstStyle>
            <a:lvl1pPr algn="r">
              <a:defRPr sz="1500" b="1">
                <a:latin typeface="Times New Roman" pitchFamily="18" charset="0"/>
                <a:ea typeface="楷体_GB2312"/>
                <a:cs typeface="楷体_GB2312"/>
              </a:defRPr>
            </a:lvl1pPr>
          </a:lstStyle>
          <a:p>
            <a:pPr>
              <a:defRPr/>
            </a:pPr>
            <a:fld id="{D032D08F-304B-4BDD-B137-D0A8940E8B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134" r:id="rId1"/>
    <p:sldLayoutId id="2147489135" r:id="rId2"/>
    <p:sldLayoutId id="2147489136" r:id="rId3"/>
    <p:sldLayoutId id="2147489137" r:id="rId4"/>
    <p:sldLayoutId id="2147489138" r:id="rId5"/>
    <p:sldLayoutId id="2147489139" r:id="rId6"/>
    <p:sldLayoutId id="2147489140" r:id="rId7"/>
    <p:sldLayoutId id="2147489141" r:id="rId8"/>
    <p:sldLayoutId id="2147489142" r:id="rId9"/>
    <p:sldLayoutId id="2147489143" r:id="rId10"/>
    <p:sldLayoutId id="2147489144" r:id="rId11"/>
  </p:sldLayoutIdLst>
  <p:transition spd="med"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+mj-lt"/>
          <a:ea typeface="+mj-ea"/>
          <a:cs typeface="楷体_GB2312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  <a:cs typeface="楷体_GB231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  <a:cs typeface="楷体_GB231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  <a:cs typeface="楷体_GB231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  <a:cs typeface="楷体_GB2312"/>
        </a:defRPr>
      </a:lvl5pPr>
      <a:lvl6pPr marL="503135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</a:defRPr>
      </a:lvl6pPr>
      <a:lvl7pPr marL="1006273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</a:defRPr>
      </a:lvl7pPr>
      <a:lvl8pPr marL="150941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</a:defRPr>
      </a:lvl8pPr>
      <a:lvl9pPr marL="2012545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</a:defRPr>
      </a:lvl9pPr>
    </p:titleStyle>
    <p:bodyStyle>
      <a:lvl1pPr marL="377277" indent="-377277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u"/>
        <a:defRPr sz="3100" b="1">
          <a:solidFill>
            <a:schemeClr val="hlink"/>
          </a:solidFill>
          <a:latin typeface="+mn-lt"/>
          <a:ea typeface="+mn-ea"/>
          <a:cs typeface="楷体_GB2312"/>
        </a:defRPr>
      </a:lvl1pPr>
      <a:lvl2pPr marL="816376" indent="-31387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600" b="1">
          <a:solidFill>
            <a:schemeClr val="tx2"/>
          </a:solidFill>
          <a:latin typeface="+mn-lt"/>
          <a:ea typeface="+mn-ea"/>
          <a:cs typeface="楷体_GB2312"/>
        </a:defRPr>
      </a:lvl2pPr>
      <a:lvl3pPr marL="1257063" indent="-250462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600" b="1">
          <a:solidFill>
            <a:schemeClr val="tx2"/>
          </a:solidFill>
          <a:latin typeface="+mn-lt"/>
          <a:ea typeface="+mn-ea"/>
          <a:cs typeface="楷体_GB2312"/>
        </a:defRPr>
      </a:lvl3pPr>
      <a:lvl4pPr marL="1759565" indent="-250462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  <a:cs typeface="楷体_GB2312"/>
        </a:defRPr>
      </a:lvl4pPr>
      <a:lvl5pPr marL="2263662" indent="-25046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  <a:cs typeface="楷体_GB2312"/>
        </a:defRPr>
      </a:lvl5pPr>
      <a:lvl6pPr marL="2767249" indent="-251568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</a:defRPr>
      </a:lvl6pPr>
      <a:lvl7pPr marL="3270387" indent="-251568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</a:defRPr>
      </a:lvl7pPr>
      <a:lvl8pPr marL="3773523" indent="-251568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</a:defRPr>
      </a:lvl8pPr>
      <a:lvl9pPr marL="4276659" indent="-251568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135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273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410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2545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683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8818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1946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5089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260475" y="120650"/>
            <a:ext cx="7896225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08" tIns="50307" rIns="100608" bIns="503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单击此处编辑母版标题样式</a:t>
            </a:r>
          </a:p>
        </p:txBody>
      </p:sp>
      <p:sp>
        <p:nvSpPr>
          <p:cNvPr id="6246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00268" y="1093791"/>
            <a:ext cx="7477125" cy="562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08" tIns="50307" rIns="100608" bIns="503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单击此处编辑母版文本样式</a:t>
            </a:r>
          </a:p>
          <a:p>
            <a:pPr lvl="1"/>
            <a:r>
              <a:rPr lang="en-US" smtClean="0"/>
              <a:t>第二级</a:t>
            </a:r>
          </a:p>
          <a:p>
            <a:pPr lvl="2"/>
            <a:r>
              <a:rPr lang="en-US" smtClean="0"/>
              <a:t>第三级</a:t>
            </a:r>
          </a:p>
          <a:p>
            <a:pPr lvl="3"/>
            <a:r>
              <a:rPr lang="en-US" smtClean="0"/>
              <a:t>第四级</a:t>
            </a:r>
          </a:p>
          <a:p>
            <a:pPr lvl="4"/>
            <a:r>
              <a:rPr lang="en-US" smtClean="0"/>
              <a:t>第五级</a:t>
            </a:r>
          </a:p>
        </p:txBody>
      </p:sp>
      <p:sp>
        <p:nvSpPr>
          <p:cNvPr id="2052" name="Rectangle 9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503243" y="6972301"/>
            <a:ext cx="2352675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08" tIns="50307" rIns="100608" bIns="50307" numCol="1" anchor="t" anchorCtr="0" compatLnSpc="1">
            <a:prstTxWarp prst="textNoShape">
              <a:avLst/>
            </a:prstTxWarp>
          </a:bodyPr>
          <a:lstStyle>
            <a:lvl1pPr>
              <a:defRPr sz="1500">
                <a:solidFill>
                  <a:srgbClr val="FEFEFE"/>
                </a:solidFill>
                <a:latin typeface="Times New Roman" pitchFamily="18" charset="0"/>
                <a:ea typeface="楷体_GB2312"/>
                <a:cs typeface="楷体_GB2312"/>
              </a:defRPr>
            </a:lvl1pPr>
          </a:lstStyle>
          <a:p>
            <a:pPr>
              <a:defRPr/>
            </a:pPr>
            <a:fld id="{CAB8F37B-B852-474B-9BDA-4F098BBF3EA9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2053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875" y="6972301"/>
            <a:ext cx="3190875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08" tIns="50307" rIns="100608" bIns="50307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solidFill>
                  <a:srgbClr val="FEFEFE"/>
                </a:solidFill>
                <a:latin typeface="Times New Roman" pitchFamily="18" charset="0"/>
                <a:ea typeface="楷体_GB2312"/>
                <a:cs typeface="楷体_GB231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718" y="6972301"/>
            <a:ext cx="2352675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08" tIns="50307" rIns="100608" bIns="50307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solidFill>
                  <a:srgbClr val="FEFEFE"/>
                </a:solidFill>
                <a:latin typeface="Times New Roman" pitchFamily="18" charset="0"/>
                <a:ea typeface="楷体_GB2312"/>
                <a:cs typeface="楷体_GB2312"/>
              </a:defRPr>
            </a:lvl1pPr>
          </a:lstStyle>
          <a:p>
            <a:pPr>
              <a:defRPr/>
            </a:pPr>
            <a:fld id="{A0D06594-8D2A-4609-AFD4-C80DAD6A258C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145" r:id="rId1"/>
    <p:sldLayoutId id="2147489146" r:id="rId2"/>
    <p:sldLayoutId id="2147489147" r:id="rId3"/>
    <p:sldLayoutId id="2147489148" r:id="rId4"/>
    <p:sldLayoutId id="2147489149" r:id="rId5"/>
    <p:sldLayoutId id="2147489150" r:id="rId6"/>
    <p:sldLayoutId id="2147489151" r:id="rId7"/>
    <p:sldLayoutId id="2147489152" r:id="rId8"/>
    <p:sldLayoutId id="2147489153" r:id="rId9"/>
    <p:sldLayoutId id="2147489154" r:id="rId10"/>
    <p:sldLayoutId id="214748915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+mj-lt"/>
          <a:ea typeface="+mj-ea"/>
          <a:cs typeface="楷体_GB2312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  <a:cs typeface="楷体_GB231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  <a:cs typeface="楷体_GB231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  <a:cs typeface="楷体_GB231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  <a:cs typeface="楷体_GB2312"/>
        </a:defRPr>
      </a:lvl5pPr>
      <a:lvl6pPr marL="503083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</a:defRPr>
      </a:lvl6pPr>
      <a:lvl7pPr marL="1006168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</a:defRPr>
      </a:lvl7pPr>
      <a:lvl8pPr marL="1509254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</a:defRPr>
      </a:lvl8pPr>
      <a:lvl9pPr marL="2012337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</a:defRPr>
      </a:lvl9pPr>
    </p:titleStyle>
    <p:bodyStyle>
      <a:lvl1pPr marL="377277" indent="-377277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u"/>
        <a:defRPr sz="3100" b="1">
          <a:solidFill>
            <a:schemeClr val="hlink"/>
          </a:solidFill>
          <a:latin typeface="+mn-lt"/>
          <a:ea typeface="+mn-ea"/>
          <a:cs typeface="楷体_GB2312"/>
        </a:defRPr>
      </a:lvl1pPr>
      <a:lvl2pPr marL="816376" indent="-31387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600" b="1">
          <a:solidFill>
            <a:schemeClr val="tx2"/>
          </a:solidFill>
          <a:latin typeface="+mn-lt"/>
          <a:ea typeface="+mn-ea"/>
          <a:cs typeface="楷体_GB2312"/>
        </a:defRPr>
      </a:lvl2pPr>
      <a:lvl3pPr marL="1257063" indent="-250462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600" b="1">
          <a:solidFill>
            <a:schemeClr val="tx2"/>
          </a:solidFill>
          <a:latin typeface="+mn-lt"/>
          <a:ea typeface="+mn-ea"/>
          <a:cs typeface="楷体_GB2312"/>
        </a:defRPr>
      </a:lvl3pPr>
      <a:lvl4pPr marL="1759565" indent="-250462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  <a:cs typeface="楷体_GB2312"/>
        </a:defRPr>
      </a:lvl4pPr>
      <a:lvl5pPr marL="2263662" indent="-25046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  <a:cs typeface="楷体_GB2312"/>
        </a:defRPr>
      </a:lvl5pPr>
      <a:lvl6pPr marL="2766963" indent="-251542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</a:defRPr>
      </a:lvl6pPr>
      <a:lvl7pPr marL="3270048" indent="-251542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</a:defRPr>
      </a:lvl7pPr>
      <a:lvl8pPr marL="3773132" indent="-251542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</a:defRPr>
      </a:lvl8pPr>
      <a:lvl9pPr marL="4276215" indent="-251542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10061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083" algn="l" defTabSz="10061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168" algn="l" defTabSz="10061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254" algn="l" defTabSz="10061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2337" algn="l" defTabSz="10061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422" algn="l" defTabSz="10061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8505" algn="l" defTabSz="10061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1581" algn="l" defTabSz="10061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4671" algn="l" defTabSz="10061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3228"/>
            <a:ext cx="9074150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98" tIns="50301" rIns="100598" bIns="503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单击此处编辑母版标题样式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741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98" tIns="50301" rIns="100598" bIns="503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单击此处编辑母版文本样式</a:t>
            </a:r>
          </a:p>
          <a:p>
            <a:pPr lvl="1"/>
            <a:r>
              <a:rPr lang="en-US" smtClean="0"/>
              <a:t>第二级</a:t>
            </a:r>
          </a:p>
          <a:p>
            <a:pPr lvl="2"/>
            <a:r>
              <a:rPr lang="en-US" smtClean="0"/>
              <a:t>第三级</a:t>
            </a:r>
          </a:p>
          <a:p>
            <a:pPr lvl="3"/>
            <a:r>
              <a:rPr lang="en-US" smtClean="0"/>
              <a:t>第四级</a:t>
            </a:r>
          </a:p>
          <a:p>
            <a:pPr lvl="4"/>
            <a:r>
              <a:rPr lang="en-US" smtClean="0"/>
              <a:t>第五级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3243" y="6884990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598" tIns="50301" rIns="100598" bIns="50301" numCol="1" anchor="t" anchorCtr="0" compatLnSpc="1">
            <a:prstTxWarp prst="textNoShape">
              <a:avLst/>
            </a:prstTxWarp>
          </a:bodyPr>
          <a:lstStyle>
            <a:lvl1pPr eaLnBrk="0">
              <a:defRPr sz="1500">
                <a:ea typeface="宋体" pitchFamily="2" charset="-122"/>
              </a:defRPr>
            </a:lvl1pPr>
          </a:lstStyle>
          <a:p>
            <a:pPr>
              <a:defRPr/>
            </a:pPr>
            <a:fld id="{5EDB8C2B-7239-4E14-A1CC-62C8D51564DD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875" y="6884990"/>
            <a:ext cx="3190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598" tIns="50301" rIns="100598" bIns="50301" numCol="1" anchor="t" anchorCtr="0" compatLnSpc="1">
            <a:prstTxWarp prst="textNoShape">
              <a:avLst/>
            </a:prstTxWarp>
          </a:bodyPr>
          <a:lstStyle>
            <a:lvl1pPr algn="ctr" eaLnBrk="0">
              <a:defRPr sz="1500"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718" y="6884990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598" tIns="50301" rIns="100598" bIns="50301" numCol="1" anchor="t" anchorCtr="0" compatLnSpc="1">
            <a:prstTxWarp prst="textNoShape">
              <a:avLst/>
            </a:prstTxWarp>
          </a:bodyPr>
          <a:lstStyle>
            <a:lvl1pPr algn="r" eaLnBrk="0">
              <a:defRPr sz="1500">
                <a:ea typeface="宋体" pitchFamily="2" charset="-122"/>
              </a:defRPr>
            </a:lvl1pPr>
          </a:lstStyle>
          <a:p>
            <a:pPr>
              <a:defRPr/>
            </a:pPr>
            <a:fld id="{3FB32C7A-9311-4964-BB35-D0BD6D7916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156" r:id="rId1"/>
    <p:sldLayoutId id="2147489157" r:id="rId2"/>
    <p:sldLayoutId id="2147489158" r:id="rId3"/>
    <p:sldLayoutId id="2147489159" r:id="rId4"/>
    <p:sldLayoutId id="2147489160" r:id="rId5"/>
    <p:sldLayoutId id="2147489161" r:id="rId6"/>
    <p:sldLayoutId id="2147489162" r:id="rId7"/>
    <p:sldLayoutId id="2147489163" r:id="rId8"/>
    <p:sldLayoutId id="2147489164" r:id="rId9"/>
    <p:sldLayoutId id="2147489165" r:id="rId10"/>
    <p:sldLayoutId id="214748916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503031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1006064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509097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2012128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75692" indent="-375692" algn="l" rtl="0" eaLnBrk="0" fontAlgn="base" hangingPunct="0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6376" indent="-313870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  <a:ea typeface="+mn-ea"/>
        </a:defRPr>
      </a:lvl2pPr>
      <a:lvl3pPr marL="1257063" indent="-250462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</a:defRPr>
      </a:lvl3pPr>
      <a:lvl4pPr marL="1759565" indent="-250462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</a:defRPr>
      </a:lvl4pPr>
      <a:lvl5pPr marL="2262076" indent="-250462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5pPr>
      <a:lvl6pPr marL="2766676" indent="-251516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6pPr>
      <a:lvl7pPr marL="3269710" indent="-251516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7pPr>
      <a:lvl8pPr marL="3772741" indent="-251516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8pPr>
      <a:lvl9pPr marL="4275772" indent="-251516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031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064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097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2128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161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8192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1216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4254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775" y="52404"/>
            <a:ext cx="8064500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19" tIns="50312" rIns="100619" bIns="503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5863" y="1511303"/>
            <a:ext cx="8064500" cy="5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19" tIns="50312" rIns="100619" bIns="503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00" r:id="rId1"/>
    <p:sldLayoutId id="2147489167" r:id="rId2"/>
    <p:sldLayoutId id="2147489168" r:id="rId3"/>
    <p:sldLayoutId id="2147489169" r:id="rId4"/>
    <p:sldLayoutId id="2147489170" r:id="rId5"/>
    <p:sldLayoutId id="2147489171" r:id="rId6"/>
    <p:sldLayoutId id="2147489172" r:id="rId7"/>
    <p:sldLayoutId id="2147489173" r:id="rId8"/>
    <p:sldLayoutId id="2147489174" r:id="rId9"/>
    <p:sldLayoutId id="2147489175" r:id="rId10"/>
    <p:sldLayoutId id="2147489176" r:id="rId11"/>
  </p:sldLayoutIdLst>
  <p:transition spd="med"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Microsoft Sans Serif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Microsoft Sans Serif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Microsoft Sans Serif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Microsoft Sans Serif" pitchFamily="34" charset="0"/>
        </a:defRPr>
      </a:lvl5pPr>
      <a:lvl6pPr marL="503135" algn="l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Microsoft Sans Serif" pitchFamily="34" charset="0"/>
        </a:defRPr>
      </a:lvl6pPr>
      <a:lvl7pPr marL="1006273" algn="l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Microsoft Sans Serif" pitchFamily="34" charset="0"/>
        </a:defRPr>
      </a:lvl7pPr>
      <a:lvl8pPr marL="1509410" algn="l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Microsoft Sans Serif" pitchFamily="34" charset="0"/>
        </a:defRPr>
      </a:lvl8pPr>
      <a:lvl9pPr marL="2012545" algn="l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Microsoft Sans Serif" pitchFamily="34" charset="0"/>
        </a:defRPr>
      </a:lvl9pPr>
    </p:titleStyle>
    <p:bodyStyle>
      <a:lvl1pPr marL="377277" indent="-377277" algn="l" rtl="0" eaLnBrk="0" fontAlgn="base" hangingPunct="0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6376" indent="-313870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57063" indent="-250462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59565" indent="-250462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63662" indent="-250462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67249" indent="-251568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270387" indent="-251568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773523" indent="-251568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276659" indent="-251568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135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273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410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2545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683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8818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1946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5089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3243" y="7007225"/>
            <a:ext cx="2352675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41" tIns="50323" rIns="100641" bIns="50323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E9A3ED66-20A8-4E13-89A0-4D7E3FE60A9C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1027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875" y="7007225"/>
            <a:ext cx="3190875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41" tIns="50323" rIns="100641" bIns="50323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718" y="7007225"/>
            <a:ext cx="2352675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41" tIns="50323" rIns="100641" bIns="50323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1820DF52-1AAE-4031-9ED3-881B1FB870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13" r:id="rId1"/>
    <p:sldLayoutId id="2147489314" r:id="rId2"/>
    <p:sldLayoutId id="2147489315" r:id="rId3"/>
    <p:sldLayoutId id="2147489316" r:id="rId4"/>
    <p:sldLayoutId id="2147489317" r:id="rId5"/>
    <p:sldLayoutId id="2147489318" r:id="rId6"/>
    <p:sldLayoutId id="2147489319" r:id="rId7"/>
    <p:sldLayoutId id="2147489320" r:id="rId8"/>
    <p:sldLayoutId id="2147489321" r:id="rId9"/>
    <p:sldLayoutId id="2147489322" r:id="rId10"/>
    <p:sldLayoutId id="214748932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503239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1006481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509723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2012962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77277" indent="-37727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6376" indent="-31387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100">
          <a:solidFill>
            <a:schemeClr val="tx1"/>
          </a:solidFill>
          <a:latin typeface="+mn-lt"/>
          <a:ea typeface="+mn-ea"/>
        </a:defRPr>
      </a:lvl2pPr>
      <a:lvl3pPr marL="1257063" indent="-25046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>
          <a:solidFill>
            <a:schemeClr val="tx1"/>
          </a:solidFill>
          <a:latin typeface="+mn-lt"/>
          <a:ea typeface="+mn-ea"/>
        </a:defRPr>
      </a:lvl3pPr>
      <a:lvl4pPr marL="1761151" indent="-25046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>
          <a:solidFill>
            <a:schemeClr val="tx1"/>
          </a:solidFill>
          <a:latin typeface="+mn-lt"/>
          <a:ea typeface="+mn-ea"/>
        </a:defRPr>
      </a:lvl4pPr>
      <a:lvl5pPr marL="2263662" indent="-25046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00">
          <a:solidFill>
            <a:schemeClr val="tx1"/>
          </a:solidFill>
          <a:latin typeface="+mn-lt"/>
          <a:ea typeface="+mn-ea"/>
        </a:defRPr>
      </a:lvl5pPr>
      <a:lvl6pPr marL="2767823" indent="-25162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200">
          <a:solidFill>
            <a:schemeClr val="tx1"/>
          </a:solidFill>
          <a:latin typeface="+mn-lt"/>
          <a:ea typeface="+mn-ea"/>
        </a:defRPr>
      </a:lvl6pPr>
      <a:lvl7pPr marL="3271065" indent="-25162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200">
          <a:solidFill>
            <a:schemeClr val="tx1"/>
          </a:solidFill>
          <a:latin typeface="+mn-lt"/>
          <a:ea typeface="+mn-ea"/>
        </a:defRPr>
      </a:lvl7pPr>
      <a:lvl8pPr marL="3774306" indent="-25162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200">
          <a:solidFill>
            <a:schemeClr val="tx1"/>
          </a:solidFill>
          <a:latin typeface="+mn-lt"/>
          <a:ea typeface="+mn-ea"/>
        </a:defRPr>
      </a:lvl8pPr>
      <a:lvl9pPr marL="4277546" indent="-25162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239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481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723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2962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6204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9444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2677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5924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3228"/>
            <a:ext cx="9074150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30" tIns="50318" rIns="100630" bIns="503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741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30" tIns="50318" rIns="100630" bIns="503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3243" y="6884990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30" tIns="50318" rIns="100630" bIns="503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500"/>
            </a:lvl1pPr>
          </a:lstStyle>
          <a:p>
            <a:pPr>
              <a:defRPr/>
            </a:pPr>
            <a:fld id="{8C5D2F85-3BC1-4FB2-ADF3-C0504ADE8633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875" y="6884990"/>
            <a:ext cx="3190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30" tIns="50318" rIns="100630" bIns="503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5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718" y="6884990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30" tIns="50318" rIns="100630" bIns="503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500"/>
            </a:lvl1pPr>
          </a:lstStyle>
          <a:p>
            <a:pPr>
              <a:defRPr/>
            </a:pPr>
            <a:fld id="{DA4D6D93-576C-472A-BDC6-C866E16B633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190" r:id="rId1"/>
    <p:sldLayoutId id="2147489191" r:id="rId2"/>
    <p:sldLayoutId id="2147489192" r:id="rId3"/>
    <p:sldLayoutId id="2147489193" r:id="rId4"/>
    <p:sldLayoutId id="2147489194" r:id="rId5"/>
    <p:sldLayoutId id="2147489195" r:id="rId6"/>
    <p:sldLayoutId id="2147489196" r:id="rId7"/>
    <p:sldLayoutId id="2147489197" r:id="rId8"/>
    <p:sldLayoutId id="2147489198" r:id="rId9"/>
    <p:sldLayoutId id="2147489199" r:id="rId10"/>
    <p:sldLayoutId id="214748920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503187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1006377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509567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2012754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77277" indent="-377277" algn="l" rtl="0" eaLnBrk="0" fontAlgn="base" hangingPunct="0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6376" indent="-313870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  <a:ea typeface="+mn-ea"/>
        </a:defRPr>
      </a:lvl2pPr>
      <a:lvl3pPr marL="1257063" indent="-250462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</a:defRPr>
      </a:lvl3pPr>
      <a:lvl4pPr marL="1761151" indent="-250462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</a:defRPr>
      </a:lvl4pPr>
      <a:lvl5pPr marL="2263662" indent="-250462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5pPr>
      <a:lvl6pPr marL="2767536" indent="-251594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6pPr>
      <a:lvl7pPr marL="3270726" indent="-251594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7pPr>
      <a:lvl8pPr marL="3773915" indent="-251594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8pPr>
      <a:lvl9pPr marL="4277103" indent="-251594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187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377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567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2754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944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9131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2311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5507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图片 7" descr="图片2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1417638" y="617539"/>
            <a:ext cx="815975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41" tIns="50323" rIns="100641" bIns="503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69636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574816"/>
            <a:ext cx="9074150" cy="517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41" tIns="50323" rIns="100641" bIns="503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1029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3243" y="7007225"/>
            <a:ext cx="2352675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41" tIns="50323" rIns="100641" bIns="50323" numCol="1" anchor="ctr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ECE0FBFC-378B-487E-AFE4-C7D914FB3738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1030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875" y="7007225"/>
            <a:ext cx="3190875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41" tIns="50323" rIns="100641" bIns="50323" numCol="1" anchor="ctr" anchorCtr="0" compatLnSpc="1">
            <a:prstTxWarp prst="textNoShape">
              <a:avLst/>
            </a:prstTxWarp>
          </a:bodyPr>
          <a:lstStyle>
            <a:lvl1pPr algn="ctr">
              <a:defRPr sz="13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1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718" y="7007225"/>
            <a:ext cx="2352675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41" tIns="50323" rIns="100641" bIns="50323" numCol="1" anchor="ctr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2211B7EE-2976-4C85-857F-C9858094D7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24" r:id="rId1"/>
    <p:sldLayoutId id="2147489325" r:id="rId2"/>
    <p:sldLayoutId id="2147489326" r:id="rId3"/>
    <p:sldLayoutId id="2147489327" r:id="rId4"/>
    <p:sldLayoutId id="2147489328" r:id="rId5"/>
    <p:sldLayoutId id="2147489329" r:id="rId6"/>
    <p:sldLayoutId id="2147489330" r:id="rId7"/>
    <p:sldLayoutId id="2147489331" r:id="rId8"/>
    <p:sldLayoutId id="2147489332" r:id="rId9"/>
    <p:sldLayoutId id="2147489333" r:id="rId10"/>
    <p:sldLayoutId id="214748933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+mj-lt"/>
          <a:ea typeface="+mj-ea"/>
          <a:cs typeface="华文细黑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华文细黑" pitchFamily="2" charset="-122"/>
          <a:ea typeface="华文细黑" pitchFamily="2" charset="-122"/>
          <a:cs typeface="华文细黑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华文细黑" pitchFamily="2" charset="-122"/>
          <a:ea typeface="华文细黑" pitchFamily="2" charset="-122"/>
          <a:cs typeface="华文细黑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华文细黑" pitchFamily="2" charset="-122"/>
          <a:ea typeface="华文细黑" pitchFamily="2" charset="-122"/>
          <a:cs typeface="华文细黑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华文细黑" pitchFamily="2" charset="-122"/>
          <a:ea typeface="华文细黑" pitchFamily="2" charset="-122"/>
          <a:cs typeface="华文细黑"/>
        </a:defRPr>
      </a:lvl5pPr>
      <a:lvl6pPr marL="503239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华文细黑" pitchFamily="2" charset="-122"/>
          <a:ea typeface="华文细黑" pitchFamily="2" charset="-122"/>
        </a:defRPr>
      </a:lvl6pPr>
      <a:lvl7pPr marL="1006481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华文细黑" pitchFamily="2" charset="-122"/>
          <a:ea typeface="华文细黑" pitchFamily="2" charset="-122"/>
        </a:defRPr>
      </a:lvl7pPr>
      <a:lvl8pPr marL="1509723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华文细黑" pitchFamily="2" charset="-122"/>
          <a:ea typeface="华文细黑" pitchFamily="2" charset="-122"/>
        </a:defRPr>
      </a:lvl8pPr>
      <a:lvl9pPr marL="2012962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华文细黑" pitchFamily="2" charset="-122"/>
          <a:ea typeface="华文细黑" pitchFamily="2" charset="-122"/>
        </a:defRPr>
      </a:lvl9pPr>
    </p:titleStyle>
    <p:bodyStyle>
      <a:lvl1pPr marL="377277" indent="-37727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200">
          <a:solidFill>
            <a:schemeClr val="tx1"/>
          </a:solidFill>
          <a:latin typeface="+mn-lt"/>
          <a:ea typeface="+mn-ea"/>
          <a:cs typeface="华文细黑"/>
        </a:defRPr>
      </a:lvl1pPr>
      <a:lvl2pPr marL="816376" indent="-31387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100">
          <a:solidFill>
            <a:schemeClr val="tx1"/>
          </a:solidFill>
          <a:latin typeface="+mn-lt"/>
          <a:ea typeface="+mn-ea"/>
          <a:cs typeface="华文细黑"/>
        </a:defRPr>
      </a:lvl2pPr>
      <a:lvl3pPr marL="1257063" indent="-25046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华文细黑"/>
        </a:defRPr>
      </a:lvl3pPr>
      <a:lvl4pPr marL="1761151" indent="-25046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500">
          <a:solidFill>
            <a:schemeClr val="tx1"/>
          </a:solidFill>
          <a:latin typeface="+mn-lt"/>
          <a:ea typeface="+mn-ea"/>
          <a:cs typeface="华文细黑"/>
        </a:defRPr>
      </a:lvl4pPr>
      <a:lvl5pPr marL="2263662" indent="-25046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  <a:ea typeface="+mn-ea"/>
          <a:cs typeface="华文细黑"/>
        </a:defRPr>
      </a:lvl5pPr>
      <a:lvl6pPr marL="2767823" indent="-25162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3271065" indent="-25162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3774306" indent="-25162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4277546" indent="-25162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239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481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723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2962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6204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9444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2677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5924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图片 8" descr="图片1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1417638" y="617539"/>
            <a:ext cx="815975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30" tIns="50318" rIns="100630" bIns="503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70660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574816"/>
            <a:ext cx="9074150" cy="517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30" tIns="50318" rIns="100630" bIns="503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2053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3243" y="7007225"/>
            <a:ext cx="2352675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30" tIns="50318" rIns="100630" bIns="50318" numCol="1" anchor="ctr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FF16411A-0399-4E3D-9EBD-F658EE66E1F7}" type="datetime1">
              <a:rPr lang="en-US" altLang="zh-CN" smtClean="0"/>
              <a:pPr>
                <a:defRPr/>
              </a:pPr>
              <a:t>2/7/2020</a:t>
            </a:fld>
            <a:endParaRPr lang="zh-CN" altLang="en-US"/>
          </a:p>
        </p:txBody>
      </p:sp>
      <p:sp>
        <p:nvSpPr>
          <p:cNvPr id="2054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875" y="7007225"/>
            <a:ext cx="3190875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30" tIns="50318" rIns="100630" bIns="50318" numCol="1" anchor="ctr" anchorCtr="0" compatLnSpc="1">
            <a:prstTxWarp prst="textNoShape">
              <a:avLst/>
            </a:prstTxWarp>
          </a:bodyPr>
          <a:lstStyle>
            <a:lvl1pPr algn="ctr">
              <a:defRPr sz="13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718" y="7007225"/>
            <a:ext cx="2352675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30" tIns="50318" rIns="100630" bIns="50318" numCol="1" anchor="ctr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5927F26A-D90F-4E84-A8ED-7C50AC5E063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201" r:id="rId1"/>
    <p:sldLayoutId id="2147489202" r:id="rId2"/>
    <p:sldLayoutId id="2147489203" r:id="rId3"/>
    <p:sldLayoutId id="2147489204" r:id="rId4"/>
    <p:sldLayoutId id="2147489205" r:id="rId5"/>
    <p:sldLayoutId id="2147489206" r:id="rId6"/>
    <p:sldLayoutId id="2147489207" r:id="rId7"/>
    <p:sldLayoutId id="2147489208" r:id="rId8"/>
    <p:sldLayoutId id="2147489209" r:id="rId9"/>
    <p:sldLayoutId id="2147489210" r:id="rId10"/>
    <p:sldLayoutId id="214748921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+mj-lt"/>
          <a:ea typeface="+mj-ea"/>
          <a:cs typeface="华文细黑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华文细黑" pitchFamily="2" charset="-122"/>
          <a:ea typeface="华文细黑" pitchFamily="2" charset="-122"/>
          <a:cs typeface="华文细黑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华文细黑" pitchFamily="2" charset="-122"/>
          <a:ea typeface="华文细黑" pitchFamily="2" charset="-122"/>
          <a:cs typeface="华文细黑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华文细黑" pitchFamily="2" charset="-122"/>
          <a:ea typeface="华文细黑" pitchFamily="2" charset="-122"/>
          <a:cs typeface="华文细黑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华文细黑" pitchFamily="2" charset="-122"/>
          <a:ea typeface="华文细黑" pitchFamily="2" charset="-122"/>
          <a:cs typeface="华文细黑"/>
        </a:defRPr>
      </a:lvl5pPr>
      <a:lvl6pPr marL="503187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华文细黑" pitchFamily="2" charset="-122"/>
          <a:ea typeface="华文细黑" pitchFamily="2" charset="-122"/>
        </a:defRPr>
      </a:lvl6pPr>
      <a:lvl7pPr marL="1006377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华文细黑" pitchFamily="2" charset="-122"/>
          <a:ea typeface="华文细黑" pitchFamily="2" charset="-122"/>
        </a:defRPr>
      </a:lvl7pPr>
      <a:lvl8pPr marL="1509567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华文细黑" pitchFamily="2" charset="-122"/>
          <a:ea typeface="华文细黑" pitchFamily="2" charset="-122"/>
        </a:defRPr>
      </a:lvl8pPr>
      <a:lvl9pPr marL="2012754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华文细黑" pitchFamily="2" charset="-122"/>
          <a:ea typeface="华文细黑" pitchFamily="2" charset="-122"/>
        </a:defRPr>
      </a:lvl9pPr>
    </p:titleStyle>
    <p:bodyStyle>
      <a:lvl1pPr marL="377277" indent="-37727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200">
          <a:solidFill>
            <a:schemeClr val="tx1"/>
          </a:solidFill>
          <a:latin typeface="+mn-lt"/>
          <a:ea typeface="+mn-ea"/>
          <a:cs typeface="华文细黑"/>
        </a:defRPr>
      </a:lvl1pPr>
      <a:lvl2pPr marL="816376" indent="-31387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100">
          <a:solidFill>
            <a:schemeClr val="tx1"/>
          </a:solidFill>
          <a:latin typeface="+mn-lt"/>
          <a:ea typeface="+mn-ea"/>
          <a:cs typeface="华文细黑"/>
        </a:defRPr>
      </a:lvl2pPr>
      <a:lvl3pPr marL="1257063" indent="-25046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华文细黑"/>
        </a:defRPr>
      </a:lvl3pPr>
      <a:lvl4pPr marL="1761151" indent="-25046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500">
          <a:solidFill>
            <a:schemeClr val="tx1"/>
          </a:solidFill>
          <a:latin typeface="+mn-lt"/>
          <a:ea typeface="+mn-ea"/>
          <a:cs typeface="华文细黑"/>
        </a:defRPr>
      </a:lvl4pPr>
      <a:lvl5pPr marL="2263662" indent="-25046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  <a:ea typeface="+mn-ea"/>
          <a:cs typeface="华文细黑"/>
        </a:defRPr>
      </a:lvl5pPr>
      <a:lvl6pPr marL="2767536" indent="-25159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3270726" indent="-25159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3773915" indent="-25159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4277103" indent="-25159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187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377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567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2754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944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9131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2311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5507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3228"/>
            <a:ext cx="9074150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98" tIns="50301" rIns="100598" bIns="503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单击此处编辑母版标题样式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741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98" tIns="50301" rIns="100598" bIns="503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单击此处编辑母版文本样式</a:t>
            </a:r>
          </a:p>
          <a:p>
            <a:pPr lvl="1"/>
            <a:r>
              <a:rPr lang="es-ES" smtClean="0"/>
              <a:t>第二级</a:t>
            </a:r>
          </a:p>
          <a:p>
            <a:pPr lvl="2"/>
            <a:r>
              <a:rPr lang="es-ES" smtClean="0"/>
              <a:t>第三级</a:t>
            </a:r>
          </a:p>
          <a:p>
            <a:pPr lvl="3"/>
            <a:r>
              <a:rPr lang="es-ES" smtClean="0"/>
              <a:t>第四级</a:t>
            </a:r>
          </a:p>
          <a:p>
            <a:pPr lvl="4"/>
            <a:r>
              <a:rPr lang="es-ES" smtClean="0"/>
              <a:t>第五级</a:t>
            </a:r>
          </a:p>
          <a:p>
            <a:pPr lvl="0"/>
            <a:endParaRPr lang="es-E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3243" y="6884990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598" tIns="50301" rIns="100598" bIns="50301" numCol="1" anchor="t" anchorCtr="0" compatLnSpc="1">
            <a:prstTxWarp prst="textNoShape">
              <a:avLst/>
            </a:prstTxWarp>
          </a:bodyPr>
          <a:lstStyle>
            <a:lvl1pPr defTabSz="453318">
              <a:defRPr sz="1500"/>
            </a:lvl1pPr>
          </a:lstStyle>
          <a:p>
            <a:pPr>
              <a:defRPr/>
            </a:pPr>
            <a:fld id="{B2B2D4EC-A225-46DA-BCC4-B473BAD88DFE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875" y="6884990"/>
            <a:ext cx="3190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598" tIns="50301" rIns="100598" bIns="50301" numCol="1" anchor="t" anchorCtr="0" compatLnSpc="1">
            <a:prstTxWarp prst="textNoShape">
              <a:avLst/>
            </a:prstTxWarp>
          </a:bodyPr>
          <a:lstStyle>
            <a:lvl1pPr algn="ctr" defTabSz="453318">
              <a:defRPr sz="1500"/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9248775" y="7272354"/>
            <a:ext cx="846138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718" y="6884990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598" tIns="50301" rIns="100598" bIns="50301" numCol="1" anchor="t" anchorCtr="0" compatLnSpc="1">
            <a:prstTxWarp prst="textNoShape">
              <a:avLst/>
            </a:prstTxWarp>
          </a:bodyPr>
          <a:lstStyle>
            <a:lvl1pPr algn="r" defTabSz="453318">
              <a:defRPr sz="1500"/>
            </a:lvl1pPr>
          </a:lstStyle>
          <a:p>
            <a:pPr>
              <a:defRPr/>
            </a:pPr>
            <a:fld id="{60372E82-20E5-4226-AF1D-ACFC7A316E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872" r:id="rId1"/>
    <p:sldLayoutId id="2147488873" r:id="rId2"/>
    <p:sldLayoutId id="2147488874" r:id="rId3"/>
    <p:sldLayoutId id="2147488875" r:id="rId4"/>
    <p:sldLayoutId id="2147488876" r:id="rId5"/>
    <p:sldLayoutId id="2147488877" r:id="rId6"/>
    <p:sldLayoutId id="2147488878" r:id="rId7"/>
    <p:sldLayoutId id="2147488879" r:id="rId8"/>
    <p:sldLayoutId id="2147488880" r:id="rId9"/>
    <p:sldLayoutId id="2147488881" r:id="rId10"/>
    <p:sldLayoutId id="2147488882" r:id="rId11"/>
    <p:sldLayoutId id="2147488883" r:id="rId12"/>
    <p:sldLayoutId id="2147489247" r:id="rId13"/>
    <p:sldLayoutId id="2147489248" r:id="rId14"/>
  </p:sldLayoutIdLst>
  <p:transition spd="med"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503031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1006064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509097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2012128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74107" indent="-374107" algn="l" rtl="0" eaLnBrk="0" fontAlgn="base" hangingPunct="0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3204" indent="-310702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  <a:cs typeface="+mn-cs"/>
        </a:defRPr>
      </a:lvl2pPr>
      <a:lvl3pPr marL="1253892" indent="-247289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cs typeface="+mn-cs"/>
        </a:defRPr>
      </a:lvl3pPr>
      <a:lvl4pPr marL="1756389" indent="-247289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cs typeface="+mn-cs"/>
        </a:defRPr>
      </a:lvl4pPr>
      <a:lvl5pPr marL="2260491" indent="-247289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5pPr>
      <a:lvl6pPr marL="2766676" indent="-251516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6pPr>
      <a:lvl7pPr marL="3269710" indent="-251516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7pPr>
      <a:lvl8pPr marL="3772741" indent="-251516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8pPr>
      <a:lvl9pPr marL="4275772" indent="-251516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031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064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097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2128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161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8192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1216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4254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3228"/>
            <a:ext cx="9074150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19" tIns="50312" rIns="100619" bIns="503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741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19" tIns="50312" rIns="100619" bIns="503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3243" y="6884990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19" tIns="50312" rIns="100619" bIns="50312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500"/>
            </a:lvl1pPr>
          </a:lstStyle>
          <a:p>
            <a:pPr>
              <a:defRPr/>
            </a:pPr>
            <a:fld id="{C748B6A9-E10D-4D88-A20D-5B6EB87EF7E1}" type="datetime1">
              <a:rPr lang="en-US" altLang="zh-CN" smtClean="0"/>
              <a:pPr>
                <a:defRPr/>
              </a:pPr>
              <a:t>2/7/2020</a:t>
            </a:fld>
            <a:endParaRPr lang="en-US" altLang="zh-CN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875" y="6884990"/>
            <a:ext cx="3190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19" tIns="50312" rIns="100619" bIns="50312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5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718" y="6884990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19" tIns="50312" rIns="100619" bIns="50312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500"/>
            </a:lvl1pPr>
          </a:lstStyle>
          <a:p>
            <a:pPr>
              <a:defRPr/>
            </a:pPr>
            <a:fld id="{FC18D695-C387-466A-BCC9-7CF4FFD2B49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212" r:id="rId1"/>
    <p:sldLayoutId id="2147489213" r:id="rId2"/>
    <p:sldLayoutId id="2147489214" r:id="rId3"/>
    <p:sldLayoutId id="2147489215" r:id="rId4"/>
    <p:sldLayoutId id="2147489216" r:id="rId5"/>
    <p:sldLayoutId id="2147489217" r:id="rId6"/>
    <p:sldLayoutId id="2147489218" r:id="rId7"/>
    <p:sldLayoutId id="2147489219" r:id="rId8"/>
    <p:sldLayoutId id="2147489220" r:id="rId9"/>
    <p:sldLayoutId id="2147489221" r:id="rId10"/>
    <p:sldLayoutId id="214748922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503135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1006273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509410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2012545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77277" indent="-377277" algn="l" rtl="0" eaLnBrk="0" fontAlgn="base" hangingPunct="0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6376" indent="-313870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  <a:ea typeface="+mn-ea"/>
        </a:defRPr>
      </a:lvl2pPr>
      <a:lvl3pPr marL="1257063" indent="-250462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</a:defRPr>
      </a:lvl3pPr>
      <a:lvl4pPr marL="1759565" indent="-250462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</a:defRPr>
      </a:lvl4pPr>
      <a:lvl5pPr marL="2263662" indent="-250462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5pPr>
      <a:lvl6pPr marL="2767249" indent="-251568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6pPr>
      <a:lvl7pPr marL="3270387" indent="-251568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7pPr>
      <a:lvl8pPr marL="3773523" indent="-251568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8pPr>
      <a:lvl9pPr marL="4276659" indent="-251568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135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273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410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2545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683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8818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1946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5089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6550" y="252429"/>
            <a:ext cx="8064500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41" tIns="50323" rIns="100641" bIns="503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8063" y="1763717"/>
            <a:ext cx="8064500" cy="537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41" tIns="50323" rIns="100641" bIns="503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35" r:id="rId1"/>
    <p:sldLayoutId id="2147489223" r:id="rId2"/>
    <p:sldLayoutId id="2147489224" r:id="rId3"/>
    <p:sldLayoutId id="2147489225" r:id="rId4"/>
    <p:sldLayoutId id="2147489226" r:id="rId5"/>
    <p:sldLayoutId id="2147489227" r:id="rId6"/>
    <p:sldLayoutId id="2147489228" r:id="rId7"/>
    <p:sldLayoutId id="2147489229" r:id="rId8"/>
    <p:sldLayoutId id="2147489230" r:id="rId9"/>
    <p:sldLayoutId id="2147489231" r:id="rId10"/>
    <p:sldLayoutId id="214748923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bg2"/>
          </a:solidFill>
          <a:latin typeface="Microsoft Sans Serif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bg2"/>
          </a:solidFill>
          <a:latin typeface="Microsoft Sans Serif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bg2"/>
          </a:solidFill>
          <a:latin typeface="Microsoft Sans Serif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900">
          <a:solidFill>
            <a:schemeClr val="bg2"/>
          </a:solidFill>
          <a:latin typeface="Microsoft Sans Serif" pitchFamily="34" charset="0"/>
        </a:defRPr>
      </a:lvl5pPr>
      <a:lvl6pPr marL="503239" algn="l" rtl="0" eaLnBrk="1" fontAlgn="base" hangingPunct="1">
        <a:spcBef>
          <a:spcPct val="0"/>
        </a:spcBef>
        <a:spcAft>
          <a:spcPct val="0"/>
        </a:spcAft>
        <a:defRPr sz="4900">
          <a:solidFill>
            <a:schemeClr val="bg2"/>
          </a:solidFill>
          <a:latin typeface="Microsoft Sans Serif" pitchFamily="34" charset="0"/>
        </a:defRPr>
      </a:lvl6pPr>
      <a:lvl7pPr marL="1006481" algn="l" rtl="0" eaLnBrk="1" fontAlgn="base" hangingPunct="1">
        <a:spcBef>
          <a:spcPct val="0"/>
        </a:spcBef>
        <a:spcAft>
          <a:spcPct val="0"/>
        </a:spcAft>
        <a:defRPr sz="4900">
          <a:solidFill>
            <a:schemeClr val="bg2"/>
          </a:solidFill>
          <a:latin typeface="Microsoft Sans Serif" pitchFamily="34" charset="0"/>
        </a:defRPr>
      </a:lvl7pPr>
      <a:lvl8pPr marL="1509723" algn="l" rtl="0" eaLnBrk="1" fontAlgn="base" hangingPunct="1">
        <a:spcBef>
          <a:spcPct val="0"/>
        </a:spcBef>
        <a:spcAft>
          <a:spcPct val="0"/>
        </a:spcAft>
        <a:defRPr sz="4900">
          <a:solidFill>
            <a:schemeClr val="bg2"/>
          </a:solidFill>
          <a:latin typeface="Microsoft Sans Serif" pitchFamily="34" charset="0"/>
        </a:defRPr>
      </a:lvl8pPr>
      <a:lvl9pPr marL="2012962" algn="l" rtl="0" eaLnBrk="1" fontAlgn="base" hangingPunct="1">
        <a:spcBef>
          <a:spcPct val="0"/>
        </a:spcBef>
        <a:spcAft>
          <a:spcPct val="0"/>
        </a:spcAft>
        <a:defRPr sz="4900">
          <a:solidFill>
            <a:schemeClr val="bg2"/>
          </a:solidFill>
          <a:latin typeface="Microsoft Sans Serif" pitchFamily="34" charset="0"/>
        </a:defRPr>
      </a:lvl9pPr>
    </p:titleStyle>
    <p:bodyStyle>
      <a:lvl1pPr marL="377277" indent="-377277" algn="l" rtl="0" eaLnBrk="0" fontAlgn="base" hangingPunct="0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6376" indent="-313870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57063" indent="-250462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61151" indent="-250462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63662" indent="-250462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67823" indent="-251621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271065" indent="-251621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774306" indent="-251621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277546" indent="-251621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239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481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723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2962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6204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9444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2677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5924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9767356" y="16"/>
            <a:ext cx="313269" cy="6821207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100641" tIns="50323" rIns="100641" bIns="50323" anchor="ctr"/>
          <a:lstStyle/>
          <a:p>
            <a:endParaRPr lang="zh-CN" altLang="en-US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0" y="0"/>
          <a:ext cx="4242263" cy="4185820"/>
        </p:xfrm>
        <a:graphic>
          <a:graphicData uri="http://schemas.openxmlformats.org/presentationml/2006/ole">
            <p:oleObj spid="_x0000_s889867" r:id="rId14" imgW="3847619" imgH="3796825" progId="">
              <p:embed/>
            </p:oleObj>
          </a:graphicData>
        </a:graphic>
      </p:graphicFrame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336025" y="7174692"/>
            <a:ext cx="9492589" cy="0"/>
          </a:xfrm>
          <a:prstGeom prst="line">
            <a:avLst/>
          </a:prstGeom>
          <a:noFill/>
          <a:ln w="9525" cmpd="sng">
            <a:solidFill>
              <a:schemeClr val="tx1"/>
            </a:solidFill>
            <a:round/>
            <a:headEnd/>
            <a:tailEnd/>
          </a:ln>
        </p:spPr>
        <p:txBody>
          <a:bodyPr lIns="100641" tIns="50323" rIns="100641" bIns="50323"/>
          <a:lstStyle/>
          <a:p>
            <a:endParaRPr lang="en-US"/>
          </a:p>
        </p:txBody>
      </p:sp>
      <p:sp>
        <p:nvSpPr>
          <p:cNvPr id="1029" name="AutoShape 5"/>
          <p:cNvSpPr>
            <a:spLocks noChangeArrowheads="1"/>
          </p:cNvSpPr>
          <p:nvPr/>
        </p:nvSpPr>
        <p:spPr bwMode="auto">
          <a:xfrm>
            <a:off x="9328078" y="-3499"/>
            <a:ext cx="595037" cy="916961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324C64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100641" tIns="50323" rIns="100641" bIns="50323" anchor="ctr"/>
          <a:lstStyle/>
          <a:p>
            <a:endParaRPr lang="zh-CN" altLang="en-US"/>
          </a:p>
        </p:txBody>
      </p:sp>
      <p:sp>
        <p:nvSpPr>
          <p:cNvPr id="1030" name="AutoShape 6"/>
          <p:cNvSpPr>
            <a:spLocks noChangeArrowheads="1"/>
          </p:cNvSpPr>
          <p:nvPr/>
        </p:nvSpPr>
        <p:spPr bwMode="auto">
          <a:xfrm>
            <a:off x="8979807" y="-3499"/>
            <a:ext cx="595037" cy="916961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324C64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100641" tIns="50323" rIns="100641" bIns="50323" anchor="ctr"/>
          <a:lstStyle/>
          <a:p>
            <a:endParaRPr lang="zh-CN" alt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245763" y="16"/>
            <a:ext cx="4921305" cy="922211"/>
            <a:chOff x="0" y="0"/>
            <a:chExt cx="3016" cy="611"/>
          </a:xfrm>
        </p:grpSpPr>
        <p:sp>
          <p:nvSpPr>
            <p:cNvPr id="1032" name="Rectangle 8"/>
            <p:cNvSpPr>
              <a:spLocks noChangeArrowheads="1"/>
            </p:cNvSpPr>
            <p:nvPr userDrawn="1"/>
          </p:nvSpPr>
          <p:spPr bwMode="auto">
            <a:xfrm>
              <a:off x="0" y="2"/>
              <a:ext cx="2843" cy="609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33" name="AutoShape 9"/>
            <p:cNvSpPr>
              <a:spLocks noChangeArrowheads="1"/>
            </p:cNvSpPr>
            <p:nvPr userDrawn="1"/>
          </p:nvSpPr>
          <p:spPr bwMode="auto">
            <a:xfrm>
              <a:off x="2728" y="0"/>
              <a:ext cx="288" cy="610"/>
            </a:xfrm>
            <a:prstGeom prst="homePlate">
              <a:avLst>
                <a:gd name="adj" fmla="val 25000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260078" y="120748"/>
            <a:ext cx="7896490" cy="65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41" tIns="50323" rIns="100641" bIns="503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单击此处编辑母版标题样式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00130" y="1091969"/>
            <a:ext cx="7476464" cy="5661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41" tIns="50323" rIns="100641" bIns="503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单击此处编辑母版文本样式</a:t>
            </a:r>
          </a:p>
          <a:p>
            <a:pPr lvl="1"/>
            <a:r>
              <a:rPr lang="en-US" smtClean="0"/>
              <a:t>第二级</a:t>
            </a:r>
          </a:p>
          <a:p>
            <a:pPr lvl="2"/>
            <a:r>
              <a:rPr lang="en-US" smtClean="0"/>
              <a:t>第三级</a:t>
            </a:r>
          </a:p>
          <a:p>
            <a:pPr lvl="3"/>
            <a:r>
              <a:rPr lang="en-US" smtClean="0"/>
              <a:t>第四级</a:t>
            </a:r>
          </a:p>
          <a:p>
            <a:pPr lvl="4"/>
            <a:r>
              <a:rPr lang="en-US" smtClean="0"/>
              <a:t>第五级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51772" y="7192191"/>
            <a:ext cx="2352146" cy="185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41" tIns="50323" rIns="100641" bIns="50323" numCol="1" anchor="t" anchorCtr="0" compatLnSpc="1">
            <a:prstTxWarp prst="textNoShape">
              <a:avLst/>
            </a:prstTxWarp>
          </a:bodyPr>
          <a:lstStyle>
            <a:lvl1pPr>
              <a:defRPr sz="1500" b="1">
                <a:latin typeface="+mn-lt"/>
              </a:defRPr>
            </a:lvl1pPr>
          </a:lstStyle>
          <a:p>
            <a:pPr>
              <a:defRPr/>
            </a:pPr>
            <a:fld id="{D8B16B9B-5E0F-4B3C-B9D5-696CF4A0BF58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636411" y="7223690"/>
            <a:ext cx="3192198" cy="185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41" tIns="50323" rIns="100641" bIns="50323" numCol="1" anchor="t" anchorCtr="0" compatLnSpc="1">
            <a:prstTxWarp prst="textNoShape">
              <a:avLst/>
            </a:prstTxWarp>
          </a:bodyPr>
          <a:lstStyle>
            <a:lvl1pPr algn="r">
              <a:defRPr sz="1500" b="1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723559" y="7223693"/>
            <a:ext cx="736795" cy="208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41" tIns="50323" rIns="100641" bIns="50323" numCol="1" anchor="t" anchorCtr="0" compatLnSpc="1">
            <a:prstTxWarp prst="textNoShape">
              <a:avLst/>
            </a:prstTxWarp>
          </a:bodyPr>
          <a:lstStyle>
            <a:lvl1pPr algn="r">
              <a:defRPr sz="1500" b="1">
                <a:latin typeface="+mn-lt"/>
              </a:defRPr>
            </a:lvl1pPr>
          </a:lstStyle>
          <a:p>
            <a:pPr>
              <a:defRPr/>
            </a:pPr>
            <a:fld id="{A00AF2BD-2BC6-4777-9D83-B0C0323EAC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48" r:id="rId1"/>
    <p:sldLayoutId id="2147489349" r:id="rId2"/>
    <p:sldLayoutId id="2147489350" r:id="rId3"/>
    <p:sldLayoutId id="2147489351" r:id="rId4"/>
    <p:sldLayoutId id="2147489352" r:id="rId5"/>
    <p:sldLayoutId id="2147489353" r:id="rId6"/>
    <p:sldLayoutId id="2147489354" r:id="rId7"/>
    <p:sldLayoutId id="2147489355" r:id="rId8"/>
    <p:sldLayoutId id="2147489356" r:id="rId9"/>
    <p:sldLayoutId id="2147489357" r:id="rId10"/>
    <p:sldLayoutId id="2147489358" r:id="rId11"/>
  </p:sldLayoutIdLst>
  <p:transition spd="med"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</a:defRPr>
      </a:lvl5pPr>
      <a:lvl6pPr marL="503239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</a:defRPr>
      </a:lvl6pPr>
      <a:lvl7pPr marL="1006481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</a:defRPr>
      </a:lvl7pPr>
      <a:lvl8pPr marL="1509723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</a:defRPr>
      </a:lvl8pPr>
      <a:lvl9pPr marL="2012962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</a:defRPr>
      </a:lvl9pPr>
    </p:titleStyle>
    <p:bodyStyle>
      <a:lvl1pPr marL="377430" indent="-37743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u"/>
        <a:defRPr sz="3100" b="1">
          <a:solidFill>
            <a:schemeClr val="hlink"/>
          </a:solidFill>
          <a:latin typeface="+mn-lt"/>
          <a:ea typeface="+mn-ea"/>
          <a:cs typeface="+mn-cs"/>
        </a:defRPr>
      </a:lvl1pPr>
      <a:lvl2pPr marL="817766" indent="-314526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600" b="1">
          <a:solidFill>
            <a:schemeClr val="tx2"/>
          </a:solidFill>
          <a:latin typeface="+mn-lt"/>
          <a:ea typeface="+mn-ea"/>
        </a:defRPr>
      </a:lvl2pPr>
      <a:lvl3pPr marL="1258105" indent="-251621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600" b="1">
          <a:solidFill>
            <a:schemeClr val="tx2"/>
          </a:solidFill>
          <a:latin typeface="+mn-lt"/>
          <a:ea typeface="+mn-ea"/>
        </a:defRPr>
      </a:lvl3pPr>
      <a:lvl4pPr marL="1761341" indent="-251621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</a:defRPr>
      </a:lvl4pPr>
      <a:lvl5pPr marL="2264584" indent="-251621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</a:defRPr>
      </a:lvl5pPr>
      <a:lvl6pPr marL="2767823" indent="-251621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</a:defRPr>
      </a:lvl6pPr>
      <a:lvl7pPr marL="3271065" indent="-251621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</a:defRPr>
      </a:lvl7pPr>
      <a:lvl8pPr marL="3774306" indent="-251621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</a:defRPr>
      </a:lvl8pPr>
      <a:lvl9pPr marL="4277546" indent="-251621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239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481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723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2962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6204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9444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2677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5924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260078" y="120748"/>
            <a:ext cx="7896490" cy="65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30" tIns="50318" rIns="100630" bIns="503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单击此处编辑母版标题样式</a:t>
            </a:r>
          </a:p>
        </p:txBody>
      </p:sp>
      <p:sp>
        <p:nvSpPr>
          <p:cNvPr id="205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00130" y="1093704"/>
            <a:ext cx="7476464" cy="5624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30" tIns="50318" rIns="100630" bIns="503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单击此处编辑母版文本样式</a:t>
            </a:r>
          </a:p>
          <a:p>
            <a:pPr lvl="1"/>
            <a:r>
              <a:rPr lang="en-US" smtClean="0"/>
              <a:t>第二级</a:t>
            </a:r>
          </a:p>
          <a:p>
            <a:pPr lvl="2"/>
            <a:r>
              <a:rPr lang="en-US" smtClean="0"/>
              <a:t>第三级</a:t>
            </a:r>
          </a:p>
          <a:p>
            <a:pPr lvl="3"/>
            <a:r>
              <a:rPr lang="en-US" smtClean="0"/>
              <a:t>第四级</a:t>
            </a:r>
          </a:p>
          <a:p>
            <a:pPr lvl="4"/>
            <a:r>
              <a:rPr lang="en-US" smtClean="0"/>
              <a:t>第五级</a:t>
            </a:r>
          </a:p>
        </p:txBody>
      </p:sp>
      <p:sp>
        <p:nvSpPr>
          <p:cNvPr id="2052" name="Rectangle 9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504031" y="6971717"/>
            <a:ext cx="2352146" cy="437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30" tIns="50318" rIns="100630" bIns="50318" numCol="1" anchor="t" anchorCtr="0" compatLnSpc="1">
            <a:prstTxWarp prst="textNoShape">
              <a:avLst/>
            </a:prstTxWarp>
          </a:bodyPr>
          <a:lstStyle>
            <a:lvl1pPr>
              <a:defRPr sz="1500">
                <a:solidFill>
                  <a:srgbClr val="FEFEFE"/>
                </a:solidFill>
                <a:latin typeface="+mn-lt"/>
              </a:defRPr>
            </a:lvl1pPr>
          </a:lstStyle>
          <a:p>
            <a:fld id="{CCB747F2-0C07-4798-8418-57D4F5343C32}" type="datetime1">
              <a:rPr lang="en-US" smtClean="0"/>
              <a:pPr/>
              <a:t>2/7/2020</a:t>
            </a:fld>
            <a:endParaRPr lang="en-US"/>
          </a:p>
        </p:txBody>
      </p:sp>
      <p:sp>
        <p:nvSpPr>
          <p:cNvPr id="2053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971717"/>
            <a:ext cx="3192198" cy="437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30" tIns="50318" rIns="100630" bIns="5031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solidFill>
                  <a:srgbClr val="FEFEFE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054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971717"/>
            <a:ext cx="2352146" cy="437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30" tIns="50318" rIns="100630" bIns="5031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solidFill>
                  <a:srgbClr val="FEFEFE"/>
                </a:solidFill>
                <a:latin typeface="+mn-lt"/>
              </a:defRPr>
            </a:lvl1pPr>
          </a:lstStyle>
          <a:p>
            <a:fld id="{7BE44236-D460-40F5-9F1A-1402C406AB5D}" type="slidenum">
              <a:rPr lang="zh-CN" alt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60" r:id="rId1"/>
    <p:sldLayoutId id="2147489361" r:id="rId2"/>
    <p:sldLayoutId id="2147489362" r:id="rId3"/>
    <p:sldLayoutId id="2147489363" r:id="rId4"/>
    <p:sldLayoutId id="2147489364" r:id="rId5"/>
    <p:sldLayoutId id="2147489365" r:id="rId6"/>
    <p:sldLayoutId id="2147489366" r:id="rId7"/>
    <p:sldLayoutId id="2147489367" r:id="rId8"/>
    <p:sldLayoutId id="2147489368" r:id="rId9"/>
    <p:sldLayoutId id="2147489369" r:id="rId10"/>
    <p:sldLayoutId id="2147489370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</a:defRPr>
      </a:lvl5pPr>
      <a:lvl6pPr marL="503187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</a:defRPr>
      </a:lvl6pPr>
      <a:lvl7pPr marL="1006377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</a:defRPr>
      </a:lvl7pPr>
      <a:lvl8pPr marL="1509567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</a:defRPr>
      </a:lvl8pPr>
      <a:lvl9pPr marL="2012754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</a:defRPr>
      </a:lvl9pPr>
    </p:titleStyle>
    <p:bodyStyle>
      <a:lvl1pPr marL="377391" indent="-377391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u"/>
        <a:defRPr sz="3100" b="1">
          <a:solidFill>
            <a:schemeClr val="hlink"/>
          </a:solidFill>
          <a:latin typeface="+mn-lt"/>
          <a:ea typeface="+mn-ea"/>
          <a:cs typeface="+mn-cs"/>
        </a:defRPr>
      </a:lvl1pPr>
      <a:lvl2pPr marL="817682" indent="-314494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600" b="1">
          <a:solidFill>
            <a:schemeClr val="tx2"/>
          </a:solidFill>
          <a:latin typeface="+mn-lt"/>
          <a:ea typeface="+mn-ea"/>
        </a:defRPr>
      </a:lvl2pPr>
      <a:lvl3pPr marL="1257975" indent="-251594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600" b="1">
          <a:solidFill>
            <a:schemeClr val="tx2"/>
          </a:solidFill>
          <a:latin typeface="+mn-lt"/>
          <a:ea typeface="+mn-ea"/>
        </a:defRPr>
      </a:lvl3pPr>
      <a:lvl4pPr marL="1761158" indent="-251594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</a:defRPr>
      </a:lvl4pPr>
      <a:lvl5pPr marL="2264349" indent="-251594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</a:defRPr>
      </a:lvl5pPr>
      <a:lvl6pPr marL="2767536" indent="-251594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</a:defRPr>
      </a:lvl6pPr>
      <a:lvl7pPr marL="3270726" indent="-251594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</a:defRPr>
      </a:lvl7pPr>
      <a:lvl8pPr marL="3773915" indent="-251594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</a:defRPr>
      </a:lvl8pPr>
      <a:lvl9pPr marL="4277103" indent="-251594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187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377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567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2754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944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9131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2311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5507" algn="l" defTabSz="10063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031" y="302737"/>
            <a:ext cx="9072563" cy="1259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19" tIns="50312" rIns="100619" bIns="503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单击此处编辑母版标题样式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4031" y="1763928"/>
            <a:ext cx="9072563" cy="4989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19" tIns="50312" rIns="100619" bIns="503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单击此处编辑母版文本样式</a:t>
            </a:r>
          </a:p>
          <a:p>
            <a:pPr lvl="1"/>
            <a:r>
              <a:rPr lang="en-US" smtClean="0"/>
              <a:t>第二级</a:t>
            </a:r>
          </a:p>
          <a:p>
            <a:pPr lvl="2"/>
            <a:r>
              <a:rPr lang="en-US" smtClean="0"/>
              <a:t>第三级</a:t>
            </a:r>
          </a:p>
          <a:p>
            <a:pPr lvl="3"/>
            <a:r>
              <a:rPr lang="en-US" smtClean="0"/>
              <a:t>第四级</a:t>
            </a:r>
          </a:p>
          <a:p>
            <a:pPr lvl="4"/>
            <a:r>
              <a:rPr lang="en-US" smtClean="0"/>
              <a:t>第五级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4031" y="6884204"/>
            <a:ext cx="2352146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19" tIns="50312" rIns="100619" bIns="50312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500"/>
            </a:lvl1pPr>
          </a:lstStyle>
          <a:p>
            <a:fld id="{C55946B7-5B0B-40CE-A84B-B6680E710E27}" type="datetime1">
              <a:rPr lang="en-US" smtClean="0"/>
              <a:pPr/>
              <a:t>2/7/2020</a:t>
            </a:fld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4204"/>
            <a:ext cx="3192198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19" tIns="50312" rIns="100619" bIns="50312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500"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4204"/>
            <a:ext cx="2352146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19" tIns="50312" rIns="100619" bIns="50312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500"/>
            </a:lvl1pPr>
          </a:lstStyle>
          <a:p>
            <a:fld id="{F1F93757-1920-4CC9-9E6B-772627B2D63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72" r:id="rId1"/>
    <p:sldLayoutId id="2147489373" r:id="rId2"/>
    <p:sldLayoutId id="2147489374" r:id="rId3"/>
    <p:sldLayoutId id="2147489375" r:id="rId4"/>
    <p:sldLayoutId id="2147489376" r:id="rId5"/>
    <p:sldLayoutId id="2147489377" r:id="rId6"/>
    <p:sldLayoutId id="2147489378" r:id="rId7"/>
    <p:sldLayoutId id="2147489379" r:id="rId8"/>
    <p:sldLayoutId id="2147489380" r:id="rId9"/>
    <p:sldLayoutId id="2147489381" r:id="rId10"/>
    <p:sldLayoutId id="2147489382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503135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1006273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509410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2012545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77351" indent="-377351" algn="l" rtl="0" eaLnBrk="1" fontAlgn="base" hangingPunct="1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7597" indent="-314462" algn="l" rtl="0" eaLnBrk="1" fontAlgn="base" hangingPunct="1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  <a:ea typeface="+mn-ea"/>
        </a:defRPr>
      </a:lvl2pPr>
      <a:lvl3pPr marL="1257844" indent="-251568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</a:defRPr>
      </a:lvl3pPr>
      <a:lvl4pPr marL="1760975" indent="-251568" algn="l" rtl="0" eaLnBrk="1" fontAlgn="base" hangingPunct="1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</a:defRPr>
      </a:lvl4pPr>
      <a:lvl5pPr marL="2264114" indent="-251568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5pPr>
      <a:lvl6pPr marL="2767249" indent="-251568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6pPr>
      <a:lvl7pPr marL="3270387" indent="-251568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7pPr>
      <a:lvl8pPr marL="3773523" indent="-251568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8pPr>
      <a:lvl9pPr marL="4276659" indent="-251568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135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273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410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2545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683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8818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1946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5089" algn="l" defTabSz="10062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031" y="129494"/>
            <a:ext cx="9072563" cy="1021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73" tIns="50339" rIns="100673" bIns="5033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4031" y="1398190"/>
            <a:ext cx="9072563" cy="5354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73" tIns="50339" rIns="100673" bIns="503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4031" y="6884204"/>
            <a:ext cx="2352146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73" tIns="50339" rIns="100673" bIns="50339" numCol="1" anchor="t" anchorCtr="0" compatLnSpc="1">
            <a:prstTxWarp prst="textNoShape">
              <a:avLst/>
            </a:prstTxWarp>
          </a:bodyPr>
          <a:lstStyle>
            <a:lvl1pPr algn="l">
              <a:defRPr sz="1500"/>
            </a:lvl1pPr>
          </a:lstStyle>
          <a:p>
            <a:pPr>
              <a:defRPr/>
            </a:pPr>
            <a:fld id="{267E0C0A-4E6E-4CAF-8CE3-8483753F4B4A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4204"/>
            <a:ext cx="3192198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73" tIns="50339" rIns="100673" bIns="50339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4204"/>
            <a:ext cx="2352146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73" tIns="50339" rIns="100673" bIns="50339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fld id="{A00AF2BD-2BC6-4777-9D83-B0C0323EAC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414" r:id="rId1"/>
    <p:sldLayoutId id="2147489415" r:id="rId2"/>
    <p:sldLayoutId id="2147489416" r:id="rId3"/>
    <p:sldLayoutId id="2147489417" r:id="rId4"/>
    <p:sldLayoutId id="2147489418" r:id="rId5"/>
    <p:sldLayoutId id="2147489419" r:id="rId6"/>
    <p:sldLayoutId id="2147489420" r:id="rId7"/>
    <p:sldLayoutId id="2147489421" r:id="rId8"/>
    <p:sldLayoutId id="2147489422" r:id="rId9"/>
    <p:sldLayoutId id="2147489423" r:id="rId10"/>
    <p:sldLayoutId id="2147489424" r:id="rId11"/>
  </p:sldLayoutIdLst>
  <p:transition spd="med"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Arial" pitchFamily="34" charset="0"/>
          <a:ea typeface="Microsoft YaHei" pitchFamily="34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Arial" pitchFamily="34" charset="0"/>
          <a:ea typeface="Microsoft YaHei" pitchFamily="34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Arial" pitchFamily="34" charset="0"/>
          <a:ea typeface="Microsoft YaHei" pitchFamily="34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Arial" pitchFamily="34" charset="0"/>
          <a:ea typeface="Microsoft YaHei" pitchFamily="34" charset="-122"/>
        </a:defRPr>
      </a:lvl5pPr>
      <a:lvl6pPr marL="503396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Arial" pitchFamily="34" charset="0"/>
          <a:ea typeface="Microsoft YaHei" pitchFamily="34" charset="-122"/>
        </a:defRPr>
      </a:lvl6pPr>
      <a:lvl7pPr marL="1006795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Arial" pitchFamily="34" charset="0"/>
          <a:ea typeface="Microsoft YaHei" pitchFamily="34" charset="-122"/>
        </a:defRPr>
      </a:lvl7pPr>
      <a:lvl8pPr marL="1510193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Arial" pitchFamily="34" charset="0"/>
          <a:ea typeface="Microsoft YaHei" pitchFamily="34" charset="-122"/>
        </a:defRPr>
      </a:lvl8pPr>
      <a:lvl9pPr marL="2013588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Arial" pitchFamily="34" charset="0"/>
          <a:ea typeface="Microsoft YaHei" pitchFamily="34" charset="-122"/>
        </a:defRPr>
      </a:lvl9pPr>
    </p:titleStyle>
    <p:bodyStyle>
      <a:lvl1pPr marL="377548" indent="-377548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818020" indent="-314623" algn="l" rtl="0" eaLnBrk="1" fontAlgn="base" hangingPunct="1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</a:defRPr>
      </a:lvl2pPr>
      <a:lvl3pPr marL="1258495" indent="-251699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761890" indent="-251699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4pPr>
      <a:lvl5pPr marL="2265288" indent="-251699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5pPr>
      <a:lvl6pPr marL="2768685" indent="-251699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6pPr>
      <a:lvl7pPr marL="3272083" indent="-251699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7pPr>
      <a:lvl8pPr marL="3775480" indent="-251699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8pPr>
      <a:lvl9pPr marL="4278876" indent="-251699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10067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396" algn="l" defTabSz="10067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795" algn="l" defTabSz="10067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0193" algn="l" defTabSz="10067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3588" algn="l" defTabSz="10067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6987" algn="l" defTabSz="10067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0384" algn="l" defTabSz="10067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3775" algn="l" defTabSz="10067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7177" algn="l" defTabSz="10067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031" y="302737"/>
            <a:ext cx="9072563" cy="1259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62" tIns="50334" rIns="100662" bIns="5033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4031" y="1763928"/>
            <a:ext cx="9072563" cy="4989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62" tIns="50334" rIns="100662" bIns="503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4031" y="6884204"/>
            <a:ext cx="2352146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62" tIns="50334" rIns="100662" bIns="50334" numCol="1" anchor="t" anchorCtr="0" compatLnSpc="1">
            <a:prstTxWarp prst="textNoShape">
              <a:avLst/>
            </a:prstTxWarp>
          </a:bodyPr>
          <a:lstStyle>
            <a:lvl1pPr algn="l">
              <a:defRPr sz="1500"/>
            </a:lvl1pPr>
          </a:lstStyle>
          <a:p>
            <a:fld id="{859B0DF9-B9BB-45AD-89E3-3C3350DB6D54}" type="datetime1">
              <a:rPr lang="en-US" altLang="zh-CN" smtClean="0"/>
              <a:pPr/>
              <a:t>2/7/2020</a:t>
            </a:fld>
            <a:endParaRPr lang="en-US" altLang="zh-CN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4204"/>
            <a:ext cx="3192198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62" tIns="50334" rIns="100662" bIns="50334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endParaRPr lang="en-US" altLang="zh-CN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4204"/>
            <a:ext cx="2352146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62" tIns="50334" rIns="100662" bIns="50334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fld id="{CDAB05B0-F96E-4799-A928-235CECAF3B63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426" r:id="rId1"/>
    <p:sldLayoutId id="2147489427" r:id="rId2"/>
    <p:sldLayoutId id="2147489428" r:id="rId3"/>
    <p:sldLayoutId id="2147489429" r:id="rId4"/>
    <p:sldLayoutId id="2147489430" r:id="rId5"/>
    <p:sldLayoutId id="2147489431" r:id="rId6"/>
    <p:sldLayoutId id="2147489432" r:id="rId7"/>
    <p:sldLayoutId id="2147489433" r:id="rId8"/>
    <p:sldLayoutId id="2147489434" r:id="rId9"/>
    <p:sldLayoutId id="2147489435" r:id="rId10"/>
    <p:sldLayoutId id="2147489436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503344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1006691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510036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2013380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77509" indent="-377509" algn="l" rtl="0" eaLnBrk="1" fontAlgn="base" hangingPunct="1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7935" indent="-314591" algn="l" rtl="0" eaLnBrk="1" fontAlgn="base" hangingPunct="1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  <a:ea typeface="+mn-ea"/>
        </a:defRPr>
      </a:lvl2pPr>
      <a:lvl3pPr marL="1258365" indent="-251673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</a:defRPr>
      </a:lvl3pPr>
      <a:lvl4pPr marL="1761707" indent="-251673" algn="l" rtl="0" eaLnBrk="1" fontAlgn="base" hangingPunct="1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</a:defRPr>
      </a:lvl4pPr>
      <a:lvl5pPr marL="2265053" indent="-251673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5pPr>
      <a:lvl6pPr marL="2768398" indent="-251673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6pPr>
      <a:lvl7pPr marL="3271743" indent="-251673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7pPr>
      <a:lvl8pPr marL="3775089" indent="-251673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8pPr>
      <a:lvl9pPr marL="4278432" indent="-251673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10066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344" algn="l" defTabSz="10066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691" algn="l" defTabSz="10066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0036" algn="l" defTabSz="10066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3380" algn="l" defTabSz="10066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6726" algn="l" defTabSz="10066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0071" algn="l" defTabSz="10066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3409" algn="l" defTabSz="10066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6759" algn="l" defTabSz="10066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7" descr="图片2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1417588" y="617735"/>
            <a:ext cx="8159006" cy="484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1028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4031" y="1574935"/>
            <a:ext cx="9072563" cy="5178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1029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4031" y="7006710"/>
            <a:ext cx="2352146" cy="402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ctr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C948123F-7CD7-4368-8E08-71B9996F9C14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1030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7006710"/>
            <a:ext cx="3192198" cy="402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ctr" anchorCtr="0" compatLnSpc="1">
            <a:prstTxWarp prst="textNoShape">
              <a:avLst/>
            </a:prstTxWarp>
          </a:bodyPr>
          <a:lstStyle>
            <a:lvl1pPr algn="ctr">
              <a:defRPr sz="13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1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7006710"/>
            <a:ext cx="2352146" cy="402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ctr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A00AF2BD-2BC6-4777-9D83-B0C0323EAC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438" r:id="rId1"/>
    <p:sldLayoutId id="2147489439" r:id="rId2"/>
    <p:sldLayoutId id="2147489440" r:id="rId3"/>
    <p:sldLayoutId id="2147489441" r:id="rId4"/>
    <p:sldLayoutId id="2147489442" r:id="rId5"/>
    <p:sldLayoutId id="2147489443" r:id="rId6"/>
    <p:sldLayoutId id="2147489444" r:id="rId7"/>
    <p:sldLayoutId id="2147489445" r:id="rId8"/>
    <p:sldLayoutId id="2147489446" r:id="rId9"/>
    <p:sldLayoutId id="2147489447" r:id="rId10"/>
    <p:sldLayoutId id="2147489448" r:id="rId11"/>
  </p:sldLayoutIdLst>
  <p:transition spd="med"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华文细黑" pitchFamily="2" charset="-122"/>
          <a:ea typeface="华文细黑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华文细黑" pitchFamily="2" charset="-122"/>
          <a:ea typeface="华文细黑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华文细黑" pitchFamily="2" charset="-122"/>
          <a:ea typeface="华文细黑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华文细黑" pitchFamily="2" charset="-122"/>
          <a:ea typeface="华文细黑" pitchFamily="2" charset="-122"/>
        </a:defRPr>
      </a:lvl5pPr>
      <a:lvl6pPr marL="503448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华文细黑" pitchFamily="2" charset="-122"/>
          <a:ea typeface="华文细黑" pitchFamily="2" charset="-122"/>
        </a:defRPr>
      </a:lvl6pPr>
      <a:lvl7pPr marL="1006899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华文细黑" pitchFamily="2" charset="-122"/>
          <a:ea typeface="华文细黑" pitchFamily="2" charset="-122"/>
        </a:defRPr>
      </a:lvl7pPr>
      <a:lvl8pPr marL="1510349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华文细黑" pitchFamily="2" charset="-122"/>
          <a:ea typeface="华文细黑" pitchFamily="2" charset="-122"/>
        </a:defRPr>
      </a:lvl8pPr>
      <a:lvl9pPr marL="2013797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华文细黑" pitchFamily="2" charset="-122"/>
          <a:ea typeface="华文细黑" pitchFamily="2" charset="-122"/>
        </a:defRPr>
      </a:lvl9pPr>
    </p:titleStyle>
    <p:bodyStyle>
      <a:lvl1pPr marL="377587" indent="-37758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818105" indent="-314655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3100">
          <a:solidFill>
            <a:schemeClr val="tx1"/>
          </a:solidFill>
          <a:latin typeface="+mn-lt"/>
          <a:ea typeface="+mn-ea"/>
        </a:defRPr>
      </a:lvl2pPr>
      <a:lvl3pPr marL="1258625" indent="-251725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1762073" indent="-251725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500">
          <a:solidFill>
            <a:schemeClr val="tx1"/>
          </a:solidFill>
          <a:latin typeface="+mn-lt"/>
          <a:ea typeface="+mn-ea"/>
        </a:defRPr>
      </a:lvl4pPr>
      <a:lvl5pPr marL="2265523" indent="-251725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  <a:ea typeface="+mn-ea"/>
        </a:defRPr>
      </a:lvl5pPr>
      <a:lvl6pPr marL="2768972" indent="-251725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3272422" indent="-251725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3775871" indent="-251725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4279320" indent="-251725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100689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448" algn="l" defTabSz="100689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899" algn="l" defTabSz="100689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0349" algn="l" defTabSz="100689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3797" algn="l" defTabSz="100689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7248" algn="l" defTabSz="100689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0697" algn="l" defTabSz="100689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4141" algn="l" defTabSz="100689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7594" algn="l" defTabSz="100689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8" descr="图片1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1417588" y="617736"/>
            <a:ext cx="8159006" cy="484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73" tIns="50339" rIns="100673" bIns="5033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2052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4031" y="1574935"/>
            <a:ext cx="9072563" cy="5178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73" tIns="50339" rIns="100673" bIns="503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2053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4031" y="7006711"/>
            <a:ext cx="2352146" cy="402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73" tIns="50339" rIns="100673" bIns="50339" numCol="1" anchor="ctr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36FFBAA8-A29C-4898-B2C9-AAFB202369FD}" type="datetime1">
              <a:rPr lang="en-US" altLang="zh-CN" smtClean="0"/>
              <a:pPr/>
              <a:t>2/7/2020</a:t>
            </a:fld>
            <a:endParaRPr lang="zh-CN" altLang="en-US"/>
          </a:p>
        </p:txBody>
      </p:sp>
      <p:sp>
        <p:nvSpPr>
          <p:cNvPr id="2054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7006711"/>
            <a:ext cx="3192198" cy="402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73" tIns="50339" rIns="100673" bIns="50339" numCol="1" anchor="ctr" anchorCtr="0" compatLnSpc="1">
            <a:prstTxWarp prst="textNoShape">
              <a:avLst/>
            </a:prstTxWarp>
          </a:bodyPr>
          <a:lstStyle>
            <a:lvl1pPr algn="ctr">
              <a:defRPr sz="13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2055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7006711"/>
            <a:ext cx="2352146" cy="402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73" tIns="50339" rIns="100673" bIns="50339" numCol="1" anchor="ctr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4872EDFF-B471-4700-8AE8-49D902E5F983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450" r:id="rId1"/>
    <p:sldLayoutId id="2147489451" r:id="rId2"/>
    <p:sldLayoutId id="2147489452" r:id="rId3"/>
    <p:sldLayoutId id="2147489453" r:id="rId4"/>
    <p:sldLayoutId id="2147489454" r:id="rId5"/>
    <p:sldLayoutId id="2147489455" r:id="rId6"/>
    <p:sldLayoutId id="2147489456" r:id="rId7"/>
    <p:sldLayoutId id="2147489457" r:id="rId8"/>
    <p:sldLayoutId id="2147489458" r:id="rId9"/>
    <p:sldLayoutId id="2147489459" r:id="rId10"/>
    <p:sldLayoutId id="2147489460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华文细黑" pitchFamily="2" charset="-122"/>
          <a:ea typeface="华文细黑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华文细黑" pitchFamily="2" charset="-122"/>
          <a:ea typeface="华文细黑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华文细黑" pitchFamily="2" charset="-122"/>
          <a:ea typeface="华文细黑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华文细黑" pitchFamily="2" charset="-122"/>
          <a:ea typeface="华文细黑" pitchFamily="2" charset="-122"/>
        </a:defRPr>
      </a:lvl5pPr>
      <a:lvl6pPr marL="503396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华文细黑" pitchFamily="2" charset="-122"/>
          <a:ea typeface="华文细黑" pitchFamily="2" charset="-122"/>
        </a:defRPr>
      </a:lvl6pPr>
      <a:lvl7pPr marL="1006795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华文细黑" pitchFamily="2" charset="-122"/>
          <a:ea typeface="华文细黑" pitchFamily="2" charset="-122"/>
        </a:defRPr>
      </a:lvl7pPr>
      <a:lvl8pPr marL="1510193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华文细黑" pitchFamily="2" charset="-122"/>
          <a:ea typeface="华文细黑" pitchFamily="2" charset="-122"/>
        </a:defRPr>
      </a:lvl8pPr>
      <a:lvl9pPr marL="2013588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华文细黑" pitchFamily="2" charset="-122"/>
          <a:ea typeface="华文细黑" pitchFamily="2" charset="-122"/>
        </a:defRPr>
      </a:lvl9pPr>
    </p:titleStyle>
    <p:bodyStyle>
      <a:lvl1pPr marL="377548" indent="-37754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818020" indent="-314623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3100">
          <a:solidFill>
            <a:schemeClr val="tx1"/>
          </a:solidFill>
          <a:latin typeface="+mn-lt"/>
          <a:ea typeface="+mn-ea"/>
        </a:defRPr>
      </a:lvl2pPr>
      <a:lvl3pPr marL="1258495" indent="-25169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1761890" indent="-25169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500">
          <a:solidFill>
            <a:schemeClr val="tx1"/>
          </a:solidFill>
          <a:latin typeface="+mn-lt"/>
          <a:ea typeface="+mn-ea"/>
        </a:defRPr>
      </a:lvl4pPr>
      <a:lvl5pPr marL="2265288" indent="-25169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  <a:ea typeface="+mn-ea"/>
        </a:defRPr>
      </a:lvl5pPr>
      <a:lvl6pPr marL="2768685" indent="-25169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3272083" indent="-25169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3775480" indent="-25169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4278876" indent="-25169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10067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396" algn="l" defTabSz="10067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795" algn="l" defTabSz="10067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0193" algn="l" defTabSz="10067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3588" algn="l" defTabSz="10067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6987" algn="l" defTabSz="10067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0384" algn="l" defTabSz="10067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3775" algn="l" defTabSz="10067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7177" algn="l" defTabSz="10067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031" y="302737"/>
            <a:ext cx="9072563" cy="1259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62" tIns="50334" rIns="100662" bIns="5033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4031" y="1763928"/>
            <a:ext cx="9072563" cy="4989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62" tIns="50334" rIns="100662" bIns="503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4031" y="6884204"/>
            <a:ext cx="2352146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62" tIns="50334" rIns="100662" bIns="5033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500"/>
            </a:lvl1pPr>
          </a:lstStyle>
          <a:p>
            <a:fld id="{4B57A19F-F1D8-407F-95C4-49E010330243}" type="datetime1">
              <a:rPr lang="en-US" altLang="zh-CN" smtClean="0"/>
              <a:pPr/>
              <a:t>2/7/2020</a:t>
            </a:fld>
            <a:endParaRPr lang="en-US" altLang="zh-CN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4204"/>
            <a:ext cx="3192198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62" tIns="50334" rIns="100662" bIns="50334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500"/>
            </a:lvl1pPr>
          </a:lstStyle>
          <a:p>
            <a:endParaRPr lang="en-US" altLang="zh-CN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4204"/>
            <a:ext cx="2352146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662" tIns="50334" rIns="100662" bIns="5033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500"/>
            </a:lvl1pPr>
          </a:lstStyle>
          <a:p>
            <a:fld id="{D2F6A2E8-AC3F-4E11-B475-7FA9BE4B249F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462" r:id="rId1"/>
    <p:sldLayoutId id="2147489463" r:id="rId2"/>
    <p:sldLayoutId id="2147489464" r:id="rId3"/>
    <p:sldLayoutId id="2147489465" r:id="rId4"/>
    <p:sldLayoutId id="2147489466" r:id="rId5"/>
    <p:sldLayoutId id="2147489467" r:id="rId6"/>
    <p:sldLayoutId id="2147489468" r:id="rId7"/>
    <p:sldLayoutId id="2147489469" r:id="rId8"/>
    <p:sldLayoutId id="2147489470" r:id="rId9"/>
    <p:sldLayoutId id="2147489471" r:id="rId10"/>
    <p:sldLayoutId id="2147489472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503344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1006691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510036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2013380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77509" indent="-377509" algn="l" rtl="0" eaLnBrk="1" fontAlgn="base" hangingPunct="1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7935" indent="-314591" algn="l" rtl="0" eaLnBrk="1" fontAlgn="base" hangingPunct="1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  <a:ea typeface="+mn-ea"/>
        </a:defRPr>
      </a:lvl2pPr>
      <a:lvl3pPr marL="1258365" indent="-251673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</a:defRPr>
      </a:lvl3pPr>
      <a:lvl4pPr marL="1761707" indent="-251673" algn="l" rtl="0" eaLnBrk="1" fontAlgn="base" hangingPunct="1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</a:defRPr>
      </a:lvl4pPr>
      <a:lvl5pPr marL="2265053" indent="-251673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5pPr>
      <a:lvl6pPr marL="2768398" indent="-251673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6pPr>
      <a:lvl7pPr marL="3271743" indent="-251673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7pPr>
      <a:lvl8pPr marL="3775089" indent="-251673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8pPr>
      <a:lvl9pPr marL="4278432" indent="-251673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10066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344" algn="l" defTabSz="10066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691" algn="l" defTabSz="10066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0036" algn="l" defTabSz="10066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3380" algn="l" defTabSz="10066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6726" algn="l" defTabSz="10066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0071" algn="l" defTabSz="10066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3409" algn="l" defTabSz="10066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6759" algn="l" defTabSz="100669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3228"/>
            <a:ext cx="9074150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87" tIns="50296" rIns="100587" bIns="502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单击此处编辑母版标题样式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741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87" tIns="50296" rIns="100587" bIns="502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单击此处编辑母版文本样式</a:t>
            </a:r>
          </a:p>
          <a:p>
            <a:pPr lvl="1"/>
            <a:r>
              <a:rPr lang="es-ES" smtClean="0"/>
              <a:t>第二级</a:t>
            </a:r>
          </a:p>
          <a:p>
            <a:pPr lvl="2"/>
            <a:r>
              <a:rPr lang="es-ES" smtClean="0"/>
              <a:t>第三级</a:t>
            </a:r>
          </a:p>
          <a:p>
            <a:pPr lvl="3"/>
            <a:r>
              <a:rPr lang="es-ES" smtClean="0"/>
              <a:t>第四级</a:t>
            </a:r>
          </a:p>
          <a:p>
            <a:pPr lvl="4"/>
            <a:r>
              <a:rPr lang="es-ES" smtClean="0"/>
              <a:t>第五级</a:t>
            </a:r>
          </a:p>
          <a:p>
            <a:pPr lvl="0"/>
            <a:endParaRPr lang="es-ES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3243" y="6884990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587" tIns="50296" rIns="100587" bIns="50296" numCol="1" anchor="t" anchorCtr="0" compatLnSpc="1">
            <a:prstTxWarp prst="textNoShape">
              <a:avLst/>
            </a:prstTxWarp>
          </a:bodyPr>
          <a:lstStyle>
            <a:lvl1pPr defTabSz="453318">
              <a:defRPr sz="1500"/>
            </a:lvl1pPr>
          </a:lstStyle>
          <a:p>
            <a:pPr>
              <a:defRPr/>
            </a:pPr>
            <a:fld id="{C5474091-503E-44FF-B77E-D9C60A73D7C3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875" y="6884990"/>
            <a:ext cx="3190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587" tIns="50296" rIns="100587" bIns="50296" numCol="1" anchor="t" anchorCtr="0" compatLnSpc="1">
            <a:prstTxWarp prst="textNoShape">
              <a:avLst/>
            </a:prstTxWarp>
          </a:bodyPr>
          <a:lstStyle>
            <a:lvl1pPr algn="ctr" defTabSz="453318">
              <a:defRPr sz="1500"/>
            </a:lvl1pPr>
          </a:lstStyle>
          <a:p>
            <a:pPr>
              <a:defRPr/>
            </a:pPr>
            <a:endParaRPr lang="es-ES"/>
          </a:p>
        </p:txBody>
      </p:sp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9248775" y="7272354"/>
            <a:ext cx="846138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718" y="6884990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587" tIns="50296" rIns="100587" bIns="50296" numCol="1" anchor="t" anchorCtr="0" compatLnSpc="1">
            <a:prstTxWarp prst="textNoShape">
              <a:avLst/>
            </a:prstTxWarp>
          </a:bodyPr>
          <a:lstStyle>
            <a:lvl1pPr algn="r" defTabSz="453318">
              <a:defRPr sz="1500"/>
            </a:lvl1pPr>
          </a:lstStyle>
          <a:p>
            <a:pPr>
              <a:defRPr/>
            </a:pPr>
            <a:fld id="{4721122E-5B4A-4EEE-AD24-6BBC8A6069D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884" r:id="rId1"/>
    <p:sldLayoutId id="2147488885" r:id="rId2"/>
    <p:sldLayoutId id="2147488886" r:id="rId3"/>
    <p:sldLayoutId id="2147488887" r:id="rId4"/>
    <p:sldLayoutId id="2147488888" r:id="rId5"/>
    <p:sldLayoutId id="2147488889" r:id="rId6"/>
    <p:sldLayoutId id="2147488890" r:id="rId7"/>
    <p:sldLayoutId id="2147488891" r:id="rId8"/>
    <p:sldLayoutId id="2147488892" r:id="rId9"/>
    <p:sldLayoutId id="2147488893" r:id="rId10"/>
    <p:sldLayoutId id="214748889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502978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1005960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508941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2011919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74107" indent="-374107" algn="l" rtl="0" eaLnBrk="0" fontAlgn="base" hangingPunct="0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3204" indent="-310702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  <a:cs typeface="+mn-cs"/>
        </a:defRPr>
      </a:lvl2pPr>
      <a:lvl3pPr marL="1253892" indent="-247289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cs typeface="+mn-cs"/>
        </a:defRPr>
      </a:lvl3pPr>
      <a:lvl4pPr marL="1756389" indent="-247289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cs typeface="+mn-cs"/>
        </a:defRPr>
      </a:lvl4pPr>
      <a:lvl5pPr marL="2260491" indent="-247289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5pPr>
      <a:lvl6pPr marL="2766389" indent="-25149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6pPr>
      <a:lvl7pPr marL="3269371" indent="-25149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7pPr>
      <a:lvl8pPr marL="3772349" indent="-25149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8pPr>
      <a:lvl9pPr marL="4275329" indent="-25149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00596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78" algn="l" defTabSz="100596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960" algn="l" defTabSz="100596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941" algn="l" defTabSz="100596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919" algn="l" defTabSz="100596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901" algn="l" defTabSz="100596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7879" algn="l" defTabSz="100596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0851" algn="l" defTabSz="100596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3837" algn="l" defTabSz="100596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76755" y="4456191"/>
            <a:ext cx="1922578" cy="2104577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73975" y="1207378"/>
            <a:ext cx="2104797" cy="21045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2071176" y="311885"/>
            <a:ext cx="2104797" cy="21045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73966" y="6315310"/>
            <a:ext cx="2104798" cy="1315895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51493" y="-68022"/>
            <a:ext cx="1597540" cy="1848652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1018779" y="-178159"/>
            <a:ext cx="2104797" cy="2104576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8" y="728345"/>
            <a:ext cx="2104797" cy="2104576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8265509" y="-68022"/>
            <a:ext cx="1868032" cy="1848652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744121" y="-68022"/>
            <a:ext cx="2104798" cy="1879941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8262115" y="1207375"/>
            <a:ext cx="1871424" cy="2104577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881926" y="5666288"/>
            <a:ext cx="1253677" cy="1939775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7344082" y="4809304"/>
            <a:ext cx="2104797" cy="2104576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76757" y="5455098"/>
            <a:ext cx="1492537" cy="2104577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81048" y="5280461"/>
            <a:ext cx="2104797" cy="2104576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744130" y="864202"/>
            <a:ext cx="2104797" cy="2104576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7120666" y="5666280"/>
            <a:ext cx="2104797" cy="21045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9258441" y="659031"/>
            <a:ext cx="875103" cy="1381110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7000545" y="227641"/>
            <a:ext cx="1147934" cy="1147814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7576051" y="1599068"/>
            <a:ext cx="1343039" cy="134289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958521" y="2259665"/>
            <a:ext cx="1147934" cy="1147814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8543193" y="2933959"/>
            <a:ext cx="795192" cy="7951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755224" y="-111307"/>
            <a:ext cx="1315945" cy="769212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656554" y="-111307"/>
            <a:ext cx="1134432" cy="506942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76754" y="-111299"/>
            <a:ext cx="650724" cy="674935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305858" y="4763974"/>
            <a:ext cx="1539971" cy="1539809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6385431" y="7153993"/>
            <a:ext cx="1230245" cy="489173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755698" y="7064559"/>
            <a:ext cx="1363728" cy="578598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8353844" y="7064569"/>
            <a:ext cx="1335493" cy="578597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2207" y="5447624"/>
            <a:ext cx="673839" cy="673768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76753" y="6804114"/>
            <a:ext cx="857798" cy="827091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76757" y="5686373"/>
            <a:ext cx="621246" cy="989394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8396" y="531741"/>
            <a:ext cx="659712" cy="998371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522782" y="922418"/>
            <a:ext cx="1004112" cy="100400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51930" y="1600848"/>
            <a:ext cx="852171" cy="852082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409285" y="2080054"/>
            <a:ext cx="672886" cy="67281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70519" y="2116094"/>
            <a:ext cx="575209" cy="575148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8050518" y="-68021"/>
            <a:ext cx="1004114" cy="827654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9611126" y="-68014"/>
            <a:ext cx="522413" cy="67573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8541897" y="311890"/>
            <a:ext cx="1244116" cy="124398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9827857" y="826304"/>
            <a:ext cx="305682" cy="1000893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8368408" y="803034"/>
            <a:ext cx="1069064" cy="1068952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8235206" y="1462194"/>
            <a:ext cx="670487" cy="6704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8411485" y="6185567"/>
            <a:ext cx="813974" cy="81388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7687122" y="5778622"/>
            <a:ext cx="813974" cy="81388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8262120" y="5432398"/>
            <a:ext cx="813974" cy="81388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9071942" y="6246279"/>
            <a:ext cx="667669" cy="66759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905697" y="4517120"/>
            <a:ext cx="610249" cy="61018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9273451" y="5575382"/>
            <a:ext cx="610249" cy="61018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9578567" y="5280457"/>
            <a:ext cx="554972" cy="610186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2840" y="744861"/>
            <a:ext cx="7854942" cy="1019062"/>
          </a:xfrm>
          <a:prstGeom prst="rect">
            <a:avLst/>
          </a:prstGeom>
        </p:spPr>
        <p:txBody>
          <a:bodyPr vert="horz" lIns="100717" tIns="50361" rIns="100717" bIns="50361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2842" y="1992286"/>
            <a:ext cx="7854941" cy="4323028"/>
          </a:xfrm>
          <a:prstGeom prst="rect">
            <a:avLst/>
          </a:prstGeom>
        </p:spPr>
        <p:txBody>
          <a:bodyPr vert="horz" lIns="100717" tIns="50361" rIns="100717" bIns="50361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96725" y="6560776"/>
            <a:ext cx="2352146" cy="402483"/>
          </a:xfrm>
          <a:prstGeom prst="rect">
            <a:avLst/>
          </a:prstGeom>
        </p:spPr>
        <p:txBody>
          <a:bodyPr vert="horz" lIns="100717" tIns="50361" rIns="100717" bIns="50361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4102916-53CB-4950-8CE9-298087417436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01918" y="6560776"/>
            <a:ext cx="5794815" cy="402483"/>
          </a:xfrm>
          <a:prstGeom prst="rect">
            <a:avLst/>
          </a:prstGeom>
        </p:spPr>
        <p:txBody>
          <a:bodyPr vert="horz" lIns="100717" tIns="50361" rIns="100717" bIns="50361" rtlCol="0" anchor="b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1316" y="6560776"/>
            <a:ext cx="670594" cy="402483"/>
          </a:xfrm>
          <a:prstGeom prst="rect">
            <a:avLst/>
          </a:prstGeom>
        </p:spPr>
        <p:txBody>
          <a:bodyPr vert="horz" lIns="100717" tIns="50361" rIns="100717" bIns="50361" rtlCol="0" anchor="b"/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00AF2BD-2BC6-4777-9D83-B0C0323EAC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745337" y="6012271"/>
            <a:ext cx="2104798" cy="1618934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9448870" y="3729067"/>
            <a:ext cx="337686" cy="33765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9258436" y="3897892"/>
            <a:ext cx="337686" cy="33765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9490172" y="4065885"/>
            <a:ext cx="337686" cy="33765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70520" y="2975070"/>
            <a:ext cx="515526" cy="515472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522781" y="3490540"/>
            <a:ext cx="505762" cy="50570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97949" y="3729070"/>
            <a:ext cx="388105" cy="3880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95469" y="2845608"/>
            <a:ext cx="1499792" cy="2104577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805448" y="2640503"/>
            <a:ext cx="1343039" cy="134289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9486" r:id="rId1"/>
    <p:sldLayoutId id="2147489487" r:id="rId2"/>
    <p:sldLayoutId id="2147489488" r:id="rId3"/>
    <p:sldLayoutId id="2147489489" r:id="rId4"/>
    <p:sldLayoutId id="2147489490" r:id="rId5"/>
    <p:sldLayoutId id="2147489491" r:id="rId6"/>
    <p:sldLayoutId id="2147489492" r:id="rId7"/>
    <p:sldLayoutId id="2147489493" r:id="rId8"/>
    <p:sldLayoutId id="2147489494" r:id="rId9"/>
    <p:sldLayoutId id="2147489495" r:id="rId10"/>
    <p:sldLayoutId id="2147489496" r:id="rId11"/>
    <p:sldLayoutId id="2147489497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503604" rtl="0" eaLnBrk="1" latinLnBrk="0" hangingPunct="1">
        <a:spcBef>
          <a:spcPct val="0"/>
        </a:spcBef>
        <a:buNone/>
        <a:defRPr sz="3500" b="1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77704" indent="-377704" algn="l" defTabSz="503604" rtl="0" eaLnBrk="1" latinLnBrk="0" hangingPunct="1">
        <a:spcBef>
          <a:spcPct val="20000"/>
        </a:spcBef>
        <a:spcAft>
          <a:spcPts val="661"/>
        </a:spcAft>
        <a:buClr>
          <a:schemeClr val="tx2"/>
        </a:buClr>
        <a:buFont typeface="Wingdings 2" charset="2"/>
        <a:buChar char="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818360" indent="-314752" algn="l" defTabSz="503604" rtl="0" eaLnBrk="1" latinLnBrk="0" hangingPunct="1">
        <a:spcBef>
          <a:spcPct val="20000"/>
        </a:spcBef>
        <a:spcAft>
          <a:spcPts val="661"/>
        </a:spcAft>
        <a:buClr>
          <a:schemeClr val="tx2"/>
        </a:buClr>
        <a:buFont typeface="Wingdings 2" charset="2"/>
        <a:buChar char="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017" indent="-251804" algn="l" defTabSz="503604" rtl="0" eaLnBrk="1" latinLnBrk="0" hangingPunct="1">
        <a:spcBef>
          <a:spcPct val="20000"/>
        </a:spcBef>
        <a:spcAft>
          <a:spcPts val="661"/>
        </a:spcAft>
        <a:buClr>
          <a:schemeClr val="tx2"/>
        </a:buClr>
        <a:buFont typeface="Wingdings 2" charset="2"/>
        <a:buChar char="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2622" indent="-251804" algn="l" defTabSz="503604" rtl="0" eaLnBrk="1" latinLnBrk="0" hangingPunct="1">
        <a:spcBef>
          <a:spcPct val="20000"/>
        </a:spcBef>
        <a:spcAft>
          <a:spcPts val="661"/>
        </a:spcAft>
        <a:buClr>
          <a:schemeClr val="tx2"/>
        </a:buClr>
        <a:buFont typeface="Wingdings 2" charset="2"/>
        <a:buChar char="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66227" indent="-251804" algn="l" defTabSz="503604" rtl="0" eaLnBrk="1" latinLnBrk="0" hangingPunct="1">
        <a:spcBef>
          <a:spcPct val="20000"/>
        </a:spcBef>
        <a:spcAft>
          <a:spcPts val="661"/>
        </a:spcAft>
        <a:buClr>
          <a:schemeClr val="tx2"/>
        </a:buClr>
        <a:buFont typeface="Wingdings 2" charset="2"/>
        <a:buChar char="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69833" indent="-251804" algn="l" defTabSz="50360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3439" indent="-251804" algn="l" defTabSz="50360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7045" indent="-251804" algn="l" defTabSz="50360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0650" indent="-251804" algn="l" defTabSz="50360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360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604" algn="l" defTabSz="50360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212" algn="l" defTabSz="50360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0819" algn="l" defTabSz="50360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4423" algn="l" defTabSz="50360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8030" algn="l" defTabSz="50360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1636" algn="l" defTabSz="50360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5239" algn="l" defTabSz="50360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8847" algn="l" defTabSz="50360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16125" y="671971"/>
            <a:ext cx="7308453" cy="1259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28" tIns="50366" rIns="100728" bIns="5036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16125" y="2183906"/>
            <a:ext cx="7308453" cy="4535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28" tIns="50366" rIns="100728" bIns="503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047" y="6887704"/>
            <a:ext cx="2100130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28" tIns="50366" rIns="100728" bIns="50366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3CD8FA38-E47C-4E39-96B3-02CCBFC829F4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7704"/>
            <a:ext cx="3192198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28" tIns="50366" rIns="100728" bIns="50366" numCol="1" anchor="t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7704"/>
            <a:ext cx="2100130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28" tIns="50366" rIns="100728" bIns="50366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A00AF2BD-2BC6-4777-9D83-B0C0323EAC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499" r:id="rId1"/>
    <p:sldLayoutId id="2147489500" r:id="rId2"/>
    <p:sldLayoutId id="2147489501" r:id="rId3"/>
    <p:sldLayoutId id="2147489502" r:id="rId4"/>
    <p:sldLayoutId id="2147489503" r:id="rId5"/>
    <p:sldLayoutId id="2147489504" r:id="rId6"/>
    <p:sldLayoutId id="2147489505" r:id="rId7"/>
    <p:sldLayoutId id="2147489506" r:id="rId8"/>
    <p:sldLayoutId id="2147489507" r:id="rId9"/>
    <p:sldLayoutId id="2147489508" r:id="rId10"/>
    <p:sldLayoutId id="2147489509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Rounded MT Bold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Rounded MT Bold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Rounded MT Bold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Rounded MT Bold" pitchFamily="34" charset="0"/>
        </a:defRPr>
      </a:lvl5pPr>
      <a:lvl6pPr marL="503657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Rounded MT Bold" pitchFamily="34" charset="0"/>
        </a:defRPr>
      </a:lvl6pPr>
      <a:lvl7pPr marL="1007317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Rounded MT Bold" pitchFamily="34" charset="0"/>
        </a:defRPr>
      </a:lvl7pPr>
      <a:lvl8pPr marL="1510976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Rounded MT Bold" pitchFamily="34" charset="0"/>
        </a:defRPr>
      </a:lvl8pPr>
      <a:lvl9pPr marL="2014632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Rounded MT Bold" pitchFamily="34" charset="0"/>
        </a:defRPr>
      </a:lvl9pPr>
    </p:titleStyle>
    <p:bodyStyle>
      <a:lvl1pPr marL="377743" indent="-377743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bg1"/>
          </a:solidFill>
          <a:latin typeface="+mn-lt"/>
          <a:ea typeface="+mn-ea"/>
          <a:cs typeface="+mn-cs"/>
        </a:defRPr>
      </a:lvl1pPr>
      <a:lvl2pPr marL="818445" indent="-314785" algn="l" rtl="0" eaLnBrk="1" fontAlgn="base" hangingPunct="1">
        <a:spcBef>
          <a:spcPct val="20000"/>
        </a:spcBef>
        <a:spcAft>
          <a:spcPct val="0"/>
        </a:spcAft>
        <a:buChar char="–"/>
        <a:defRPr sz="2200">
          <a:solidFill>
            <a:schemeClr val="bg1"/>
          </a:solidFill>
          <a:latin typeface="+mn-lt"/>
        </a:defRPr>
      </a:lvl2pPr>
      <a:lvl3pPr marL="1259148" indent="-25183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3pPr>
      <a:lvl4pPr marL="1762805" indent="-25183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bg1"/>
          </a:solidFill>
          <a:latin typeface="+mn-lt"/>
        </a:defRPr>
      </a:lvl4pPr>
      <a:lvl5pPr marL="2266462" indent="-25183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5pPr>
      <a:lvl6pPr marL="2770120" indent="-25183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6pPr>
      <a:lvl7pPr marL="3273778" indent="-25183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7pPr>
      <a:lvl8pPr marL="3777437" indent="-25183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8pPr>
      <a:lvl9pPr marL="4281094" indent="-25183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100731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657" algn="l" defTabSz="100731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317" algn="l" defTabSz="100731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0976" algn="l" defTabSz="100731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4632" algn="l" defTabSz="100731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8291" algn="l" defTabSz="100731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1949" algn="l" defTabSz="100731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5605" algn="l" defTabSz="100731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9265" algn="l" defTabSz="100731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031" y="302737"/>
            <a:ext cx="9072563" cy="1259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17" tIns="50361" rIns="100717" bIns="5036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单击此处编辑母版标题样式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4031" y="1763928"/>
            <a:ext cx="9072563" cy="4989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17" tIns="50361" rIns="100717" bIns="503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单击此处编辑母版文本样式</a:t>
            </a:r>
          </a:p>
          <a:p>
            <a:pPr lvl="1"/>
            <a:r>
              <a:rPr lang="en-US" smtClean="0"/>
              <a:t>第二级</a:t>
            </a:r>
          </a:p>
          <a:p>
            <a:pPr lvl="2"/>
            <a:r>
              <a:rPr lang="en-US" smtClean="0"/>
              <a:t>第三级</a:t>
            </a:r>
          </a:p>
          <a:p>
            <a:pPr lvl="3"/>
            <a:r>
              <a:rPr lang="en-US" smtClean="0"/>
              <a:t>第四级</a:t>
            </a:r>
          </a:p>
          <a:p>
            <a:pPr lvl="4"/>
            <a:r>
              <a:rPr lang="en-US" smtClean="0"/>
              <a:t>第五级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4031" y="6884204"/>
            <a:ext cx="2352146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17" tIns="50361" rIns="100717" bIns="50361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fld id="{4E561077-8CD3-44BA-91CD-CE50A073409C}" type="datetime1">
              <a:rPr lang="en-US" smtClean="0"/>
              <a:pPr/>
              <a:t>2/7/2020</a:t>
            </a:fld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4204"/>
            <a:ext cx="3192198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17" tIns="50361" rIns="100717" bIns="50361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4204"/>
            <a:ext cx="2352146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17" tIns="50361" rIns="100717" bIns="50361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fld id="{98A7BF81-B6DA-4272-9D8F-B7ABCA6B060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511" r:id="rId1"/>
    <p:sldLayoutId id="2147489512" r:id="rId2"/>
    <p:sldLayoutId id="2147489513" r:id="rId3"/>
    <p:sldLayoutId id="2147489514" r:id="rId4"/>
    <p:sldLayoutId id="2147489515" r:id="rId5"/>
    <p:sldLayoutId id="2147489516" r:id="rId6"/>
    <p:sldLayoutId id="2147489517" r:id="rId7"/>
    <p:sldLayoutId id="2147489518" r:id="rId8"/>
    <p:sldLayoutId id="2147489519" r:id="rId9"/>
    <p:sldLayoutId id="2147489520" r:id="rId10"/>
    <p:sldLayoutId id="2147489521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503604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1007212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510819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2014423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77704" indent="-377704" algn="l" rtl="0" eaLnBrk="1" fontAlgn="base" hangingPunct="1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8360" indent="-314752" algn="l" rtl="0" eaLnBrk="1" fontAlgn="base" hangingPunct="1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  <a:ea typeface="+mn-ea"/>
        </a:defRPr>
      </a:lvl2pPr>
      <a:lvl3pPr marL="1259017" indent="-251804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</a:defRPr>
      </a:lvl3pPr>
      <a:lvl4pPr marL="1762622" indent="-251804" algn="l" rtl="0" eaLnBrk="1" fontAlgn="base" hangingPunct="1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</a:defRPr>
      </a:lvl4pPr>
      <a:lvl5pPr marL="2266227" indent="-251804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5pPr>
      <a:lvl6pPr marL="2769833" indent="-251804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6pPr>
      <a:lvl7pPr marL="3273439" indent="-251804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7pPr>
      <a:lvl8pPr marL="3777045" indent="-251804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8pPr>
      <a:lvl9pPr marL="4280650" indent="-251804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10072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604" algn="l" defTabSz="10072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212" algn="l" defTabSz="10072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0819" algn="l" defTabSz="10072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4423" algn="l" defTabSz="10072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8030" algn="l" defTabSz="10072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1636" algn="l" defTabSz="10072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5239" algn="l" defTabSz="10072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8847" algn="l" defTabSz="10072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89303" y="5514021"/>
            <a:ext cx="4191509" cy="159068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0728" tIns="50366" rIns="100728" bIns="50366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9503" y="6376726"/>
            <a:ext cx="4191510" cy="923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0728" tIns="50366" rIns="100728" bIns="50366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661" y="6383785"/>
            <a:ext cx="3750815" cy="1191457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28" tIns="50366" rIns="100728" bIns="50366"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0176" y="6379917"/>
            <a:ext cx="3754337" cy="1195331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728" tIns="50366" rIns="100728" bIns="50366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504031" y="1632680"/>
            <a:ext cx="9072563" cy="4989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28" tIns="50366" rIns="100728" bIns="503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7416960" y="7064454"/>
            <a:ext cx="2115882" cy="402483"/>
          </a:xfrm>
          <a:prstGeom prst="rect">
            <a:avLst/>
          </a:prstGeom>
        </p:spPr>
        <p:txBody>
          <a:bodyPr vert="horz" lIns="100728" tIns="50366" rIns="100728" bIns="50366" anchor="b"/>
          <a:lstStyle>
            <a:lvl1pPr algn="r" eaLnBrk="1" latinLnBrk="0" hangingPunct="1">
              <a:defRPr kumimoji="0" sz="11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EED269A1-B9E5-4A9B-8B2D-35431C4CC2EE}" type="datetime1">
              <a:rPr lang="en-US" smtClean="0"/>
              <a:pPr>
                <a:defRPr/>
              </a:pPr>
              <a:t>2/7/2020</a:t>
            </a:fld>
            <a:endParaRPr lang="en-US" sz="1300" dirty="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828556" y="7064454"/>
            <a:ext cx="2591910" cy="402483"/>
          </a:xfrm>
          <a:prstGeom prst="rect">
            <a:avLst/>
          </a:prstGeom>
        </p:spPr>
        <p:txBody>
          <a:bodyPr vert="horz" lIns="100728" tIns="50366" rIns="100728" bIns="50366" anchor="b"/>
          <a:lstStyle>
            <a:lvl1pPr algn="r" eaLnBrk="1" latinLnBrk="0" hangingPunct="1">
              <a:defRPr kumimoji="0" sz="13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9532841" y="7064454"/>
            <a:ext cx="404275" cy="402483"/>
          </a:xfrm>
          <a:prstGeom prst="rect">
            <a:avLst/>
          </a:prstGeom>
        </p:spPr>
        <p:txBody>
          <a:bodyPr vert="horz" lIns="100728" tIns="50366" rIns="100728" bIns="50366" anchor="b"/>
          <a:lstStyle>
            <a:lvl1pPr algn="ctr" eaLnBrk="1" latinLnBrk="0" hangingPunct="1">
              <a:defRPr kumimoji="0" sz="11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FE531B40-2E3F-4AF9-9512-743701CA0202}" type="slidenum">
              <a:rPr lang="en-US"/>
              <a:pPr>
                <a:defRPr/>
              </a:pPr>
              <a:t>‹#›</a:t>
            </a:fld>
            <a:endParaRPr lang="en-US" sz="1300" dirty="0">
              <a:solidFill>
                <a:schemeClr val="bg2">
                  <a:shade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538" r:id="rId1"/>
    <p:sldLayoutId id="2147489539" r:id="rId2"/>
    <p:sldLayoutId id="2147489540" r:id="rId3"/>
    <p:sldLayoutId id="2147489541" r:id="rId4"/>
    <p:sldLayoutId id="2147489542" r:id="rId5"/>
    <p:sldLayoutId id="2147489543" r:id="rId6"/>
    <p:sldLayoutId id="2147489544" r:id="rId7"/>
    <p:sldLayoutId id="2147489545" r:id="rId8"/>
    <p:sldLayoutId id="2147489546" r:id="rId9"/>
    <p:sldLayoutId id="2147489547" r:id="rId10"/>
    <p:sldLayoutId id="214748954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chemeClr val="tx2"/>
          </a:solidFill>
          <a:latin typeface="Lucida Sans Unicode" pitchFamily="34" charset="0"/>
        </a:defRPr>
      </a:lvl5pPr>
      <a:lvl6pPr marL="503657" algn="l" rtl="0" fontAlgn="base">
        <a:spcBef>
          <a:spcPct val="0"/>
        </a:spcBef>
        <a:spcAft>
          <a:spcPct val="0"/>
        </a:spcAft>
        <a:defRPr sz="4500" b="1">
          <a:solidFill>
            <a:schemeClr val="tx2"/>
          </a:solidFill>
          <a:latin typeface="Lucida Sans Unicode" pitchFamily="34" charset="0"/>
        </a:defRPr>
      </a:lvl6pPr>
      <a:lvl7pPr marL="1007317" algn="l" rtl="0" fontAlgn="base">
        <a:spcBef>
          <a:spcPct val="0"/>
        </a:spcBef>
        <a:spcAft>
          <a:spcPct val="0"/>
        </a:spcAft>
        <a:defRPr sz="4500" b="1">
          <a:solidFill>
            <a:schemeClr val="tx2"/>
          </a:solidFill>
          <a:latin typeface="Lucida Sans Unicode" pitchFamily="34" charset="0"/>
        </a:defRPr>
      </a:lvl7pPr>
      <a:lvl8pPr marL="1510976" algn="l" rtl="0" fontAlgn="base">
        <a:spcBef>
          <a:spcPct val="0"/>
        </a:spcBef>
        <a:spcAft>
          <a:spcPct val="0"/>
        </a:spcAft>
        <a:defRPr sz="4500" b="1">
          <a:solidFill>
            <a:schemeClr val="tx2"/>
          </a:solidFill>
          <a:latin typeface="Lucida Sans Unicode" pitchFamily="34" charset="0"/>
        </a:defRPr>
      </a:lvl8pPr>
      <a:lvl9pPr marL="2014632" algn="l" rtl="0" fontAlgn="base">
        <a:spcBef>
          <a:spcPct val="0"/>
        </a:spcBef>
        <a:spcAft>
          <a:spcPct val="0"/>
        </a:spcAft>
        <a:defRPr sz="45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402227" indent="-281560" algn="l" rtl="0" eaLnBrk="0" fontAlgn="base" hangingPunct="0">
        <a:spcBef>
          <a:spcPts val="441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83786" indent="-251830" algn="l" rtl="0" eaLnBrk="0" fontAlgn="base" hangingPunct="0">
        <a:spcBef>
          <a:spcPts val="358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946108" indent="-251830" algn="l" rtl="0" eaLnBrk="0" fontAlgn="base" hangingPunct="0">
        <a:spcBef>
          <a:spcPts val="386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259148" indent="-251830" algn="l" rtl="0" eaLnBrk="0" fontAlgn="base" hangingPunct="0">
        <a:spcBef>
          <a:spcPts val="386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510976" indent="-251830" algn="l" rtl="0" eaLnBrk="0" fontAlgn="base" hangingPunct="0">
        <a:spcBef>
          <a:spcPts val="386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1762805" indent="-251830" algn="l" rtl="0" eaLnBrk="1" latinLnBrk="0" hangingPunct="1">
        <a:spcBef>
          <a:spcPts val="386"/>
        </a:spcBef>
        <a:buClr>
          <a:schemeClr val="accent3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014632" indent="-251830" algn="l" rtl="0" eaLnBrk="1" latinLnBrk="0" hangingPunct="1">
        <a:spcBef>
          <a:spcPts val="386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266462" indent="-251830" algn="l" rtl="0" eaLnBrk="1" latinLnBrk="0" hangingPunct="1">
        <a:spcBef>
          <a:spcPts val="386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518291" indent="-251830" algn="l" rtl="0" eaLnBrk="1" latinLnBrk="0" hangingPunct="1">
        <a:spcBef>
          <a:spcPts val="386"/>
        </a:spcBef>
        <a:buClr>
          <a:schemeClr val="accent3"/>
        </a:buClr>
        <a:buFont typeface="Wingdings 2"/>
        <a:buChar char="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0365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0731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1097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146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829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0219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52560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02926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1"/>
            <a:ext cx="10087625" cy="756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504031" y="302737"/>
            <a:ext cx="9072563" cy="69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Verdana" pitchFamily="34" charset="0"/>
              </a:rPr>
              <a:t>单击此处编辑母版标题样式</a:t>
            </a:r>
          </a:p>
        </p:txBody>
      </p:sp>
      <p:sp>
        <p:nvSpPr>
          <p:cNvPr id="1028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4031" y="1319443"/>
            <a:ext cx="9107565" cy="5433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Verdana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Verdana" pitchFamily="34" charset="0"/>
              </a:rPr>
              <a:t>第二级</a:t>
            </a:r>
          </a:p>
          <a:p>
            <a:pPr lvl="2"/>
            <a:r>
              <a:rPr lang="zh-CN" smtClean="0">
                <a:sym typeface="Verdana" pitchFamily="34" charset="0"/>
              </a:rPr>
              <a:t>第三级</a:t>
            </a:r>
          </a:p>
          <a:p>
            <a:pPr lvl="3"/>
            <a:r>
              <a:rPr lang="zh-CN" smtClean="0">
                <a:sym typeface="Verdana" pitchFamily="34" charset="0"/>
              </a:rPr>
              <a:t>第四级</a:t>
            </a:r>
          </a:p>
          <a:p>
            <a:pPr lvl="4"/>
            <a:r>
              <a:rPr lang="zh-CN" smtClean="0">
                <a:sym typeface="Verdana" pitchFamily="34" charset="0"/>
              </a:rPr>
              <a:t>第五级</a:t>
            </a:r>
          </a:p>
        </p:txBody>
      </p:sp>
      <p:sp>
        <p:nvSpPr>
          <p:cNvPr id="1029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4031" y="7006699"/>
            <a:ext cx="2352146" cy="402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bg1"/>
                </a:solidFill>
              </a:defRPr>
            </a:lvl1pPr>
          </a:lstStyle>
          <a:p>
            <a:fld id="{7761F3BE-F3B6-4CFF-ABB8-26A34488E742}" type="datetime1">
              <a:rPr lang="en-US" smtClean="0"/>
              <a:pPr/>
              <a:t>2/7/2020</a:t>
            </a:fld>
            <a:endParaRPr lang="en-US"/>
          </a:p>
        </p:txBody>
      </p:sp>
      <p:sp>
        <p:nvSpPr>
          <p:cNvPr id="1030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7006699"/>
            <a:ext cx="3192198" cy="402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>
            <a:lvl1pPr algn="ctr">
              <a:defRPr sz="13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31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7006699"/>
            <a:ext cx="2352146" cy="402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fld id="{C1039041-4E96-42A0-9C9A-BBEE2AA8738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623" r:id="rId1"/>
    <p:sldLayoutId id="2147489624" r:id="rId2"/>
    <p:sldLayoutId id="2147489625" r:id="rId3"/>
    <p:sldLayoutId id="2147489626" r:id="rId4"/>
    <p:sldLayoutId id="2147489627" r:id="rId5"/>
    <p:sldLayoutId id="2147489628" r:id="rId6"/>
    <p:sldLayoutId id="2147489629" r:id="rId7"/>
    <p:sldLayoutId id="2147489630" r:id="rId8"/>
    <p:sldLayoutId id="2147489631" r:id="rId9"/>
    <p:sldLayoutId id="2147489632" r:id="rId10"/>
    <p:sldLayoutId id="2147489633" r:id="rId11"/>
  </p:sldLayoutIdLst>
  <p:transition spd="med"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marL="1007943" indent="-1007943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+mj-lt"/>
          <a:ea typeface="+mj-ea"/>
          <a:cs typeface="+mj-cs"/>
          <a:sym typeface="Verdana" pitchFamily="34" charset="0"/>
        </a:defRPr>
      </a:lvl1pPr>
      <a:lvl2pPr marL="1007943" indent="-1007943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Verdana" pitchFamily="34" charset="0"/>
          <a:ea typeface="Microsoft YaHei" pitchFamily="34" charset="-122"/>
          <a:sym typeface="Verdana" pitchFamily="34" charset="0"/>
        </a:defRPr>
      </a:lvl2pPr>
      <a:lvl3pPr marL="1007943" indent="-1007943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Verdana" pitchFamily="34" charset="0"/>
          <a:ea typeface="Microsoft YaHei" pitchFamily="34" charset="-122"/>
          <a:sym typeface="Verdana" pitchFamily="34" charset="0"/>
        </a:defRPr>
      </a:lvl3pPr>
      <a:lvl4pPr marL="1007943" indent="-1007943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Verdana" pitchFamily="34" charset="0"/>
          <a:ea typeface="Microsoft YaHei" pitchFamily="34" charset="-122"/>
          <a:sym typeface="Verdana" pitchFamily="34" charset="0"/>
        </a:defRPr>
      </a:lvl4pPr>
      <a:lvl5pPr marL="1007943" indent="-1007943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Verdana" pitchFamily="34" charset="0"/>
          <a:ea typeface="Microsoft YaHei" pitchFamily="34" charset="-122"/>
          <a:sym typeface="Verdana" pitchFamily="34" charset="0"/>
        </a:defRPr>
      </a:lvl5pPr>
      <a:lvl6pPr marL="1511915" indent="-1007943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Verdana" pitchFamily="34" charset="0"/>
          <a:ea typeface="Microsoft YaHei" pitchFamily="34" charset="-122"/>
          <a:sym typeface="Verdana" pitchFamily="34" charset="0"/>
        </a:defRPr>
      </a:lvl6pPr>
      <a:lvl7pPr marL="2015886" indent="-1007943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Verdana" pitchFamily="34" charset="0"/>
          <a:ea typeface="Microsoft YaHei" pitchFamily="34" charset="-122"/>
          <a:sym typeface="Verdana" pitchFamily="34" charset="0"/>
        </a:defRPr>
      </a:lvl7pPr>
      <a:lvl8pPr marL="2519858" indent="-1007943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Verdana" pitchFamily="34" charset="0"/>
          <a:ea typeface="Microsoft YaHei" pitchFamily="34" charset="-122"/>
          <a:sym typeface="Verdana" pitchFamily="34" charset="0"/>
        </a:defRPr>
      </a:lvl8pPr>
      <a:lvl9pPr marL="3023829" indent="-1007943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bg1"/>
          </a:solidFill>
          <a:latin typeface="Verdana" pitchFamily="34" charset="0"/>
          <a:ea typeface="Microsoft YaHei" pitchFamily="34" charset="-122"/>
          <a:sym typeface="Verdana" pitchFamily="34" charset="0"/>
        </a:defRPr>
      </a:lvl9pPr>
    </p:titleStyle>
    <p:bodyStyle>
      <a:lvl1pPr marL="377979" indent="-37797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600">
          <a:solidFill>
            <a:schemeClr val="bg1"/>
          </a:solidFill>
          <a:latin typeface="+mn-lt"/>
          <a:ea typeface="+mn-ea"/>
          <a:cs typeface="+mn-cs"/>
          <a:sym typeface="Verdana" pitchFamily="34" charset="0"/>
        </a:defRPr>
      </a:lvl1pPr>
      <a:lvl2pPr marL="818954" indent="-3149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600">
          <a:solidFill>
            <a:schemeClr val="bg1"/>
          </a:solidFill>
          <a:latin typeface="+mn-lt"/>
          <a:ea typeface="+mn-ea"/>
          <a:sym typeface="Verdana" pitchFamily="34" charset="0"/>
        </a:defRPr>
      </a:lvl2pPr>
      <a:lvl3pPr marL="1259929" indent="-25198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600">
          <a:solidFill>
            <a:schemeClr val="bg1"/>
          </a:solidFill>
          <a:latin typeface="+mn-lt"/>
          <a:ea typeface="+mn-ea"/>
          <a:sym typeface="Verdana" pitchFamily="34" charset="0"/>
        </a:defRPr>
      </a:lvl3pPr>
      <a:lvl4pPr marL="1763900" indent="-25198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600">
          <a:solidFill>
            <a:schemeClr val="bg1"/>
          </a:solidFill>
          <a:latin typeface="+mn-lt"/>
          <a:ea typeface="+mn-ea"/>
          <a:sym typeface="Verdana" pitchFamily="34" charset="0"/>
        </a:defRPr>
      </a:lvl4pPr>
      <a:lvl5pPr marL="2267872" indent="-25198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600">
          <a:solidFill>
            <a:schemeClr val="bg1"/>
          </a:solidFill>
          <a:latin typeface="+mn-lt"/>
          <a:ea typeface="+mn-ea"/>
          <a:sym typeface="Verdana" pitchFamily="34" charset="0"/>
        </a:defRPr>
      </a:lvl5pPr>
      <a:lvl6pPr marL="2771844" indent="-25198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600">
          <a:solidFill>
            <a:schemeClr val="bg1"/>
          </a:solidFill>
          <a:latin typeface="+mn-lt"/>
          <a:ea typeface="+mn-ea"/>
          <a:sym typeface="Verdana" pitchFamily="34" charset="0"/>
        </a:defRPr>
      </a:lvl6pPr>
      <a:lvl7pPr marL="3275815" indent="-25198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600">
          <a:solidFill>
            <a:schemeClr val="bg1"/>
          </a:solidFill>
          <a:latin typeface="+mn-lt"/>
          <a:ea typeface="+mn-ea"/>
          <a:sym typeface="Verdana" pitchFamily="34" charset="0"/>
        </a:defRPr>
      </a:lvl7pPr>
      <a:lvl8pPr marL="3779787" indent="-25198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600">
          <a:solidFill>
            <a:schemeClr val="bg1"/>
          </a:solidFill>
          <a:latin typeface="+mn-lt"/>
          <a:ea typeface="+mn-ea"/>
          <a:sym typeface="Verdana" pitchFamily="34" charset="0"/>
        </a:defRPr>
      </a:lvl8pPr>
      <a:lvl9pPr marL="4283758" indent="-25198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600">
          <a:solidFill>
            <a:schemeClr val="bg1"/>
          </a:solidFill>
          <a:latin typeface="+mn-lt"/>
          <a:ea typeface="+mn-ea"/>
          <a:sym typeface="Verdana" pitchFamily="34" charset="0"/>
        </a:defRPr>
      </a:lvl9pPr>
    </p:bodyStyle>
    <p:otherStyle>
      <a:defPPr>
        <a:defRPr lang="en-US"/>
      </a:defPPr>
      <a:lvl1pPr marL="0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9767888" y="0"/>
            <a:ext cx="312738" cy="6821488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100598" tIns="50301" rIns="100598" bIns="50301" anchor="ctr"/>
          <a:lstStyle/>
          <a:p>
            <a:pPr defTabSz="456347">
              <a:buFont typeface="Times New Roman" pitchFamily="16" charset="0"/>
              <a:buNone/>
              <a:defRPr/>
            </a:pPr>
            <a:endParaRPr lang="zh-CN" altLang="en-US" dirty="0">
              <a:latin typeface="Arial" charset="0"/>
              <a:ea typeface="+mn-ea"/>
              <a:cs typeface="Arial Unicode MS" charset="0"/>
            </a:endParaRPr>
          </a:p>
        </p:txBody>
      </p:sp>
      <p:graphicFrame>
        <p:nvGraphicFramePr>
          <p:cNvPr id="2" name="Object 3"/>
          <p:cNvGraphicFramePr>
            <a:graphicFrameLocks noChangeAspect="1"/>
          </p:cNvGraphicFramePr>
          <p:nvPr/>
        </p:nvGraphicFramePr>
        <p:xfrm>
          <a:off x="0" y="0"/>
          <a:ext cx="4241800" cy="4186238"/>
        </p:xfrm>
        <a:graphic>
          <a:graphicData uri="http://schemas.openxmlformats.org/presentationml/2006/ole">
            <p:oleObj spid="_x0000_s1589259" r:id="rId14" imgW="3847619" imgH="3796825" progId="">
              <p:embed/>
            </p:oleObj>
          </a:graphicData>
        </a:graphic>
      </p:graphicFrame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336552" y="7173913"/>
            <a:ext cx="9491663" cy="0"/>
          </a:xfrm>
          <a:prstGeom prst="line">
            <a:avLst/>
          </a:prstGeom>
          <a:noFill/>
          <a:ln w="9525" cmpd="sng">
            <a:solidFill>
              <a:schemeClr val="tx1"/>
            </a:solidFill>
            <a:round/>
            <a:headEnd/>
            <a:tailEnd/>
          </a:ln>
        </p:spPr>
        <p:txBody>
          <a:bodyPr lIns="100598" tIns="50301" rIns="100598" bIns="50301"/>
          <a:lstStyle/>
          <a:p>
            <a:pPr defTabSz="456347">
              <a:buFont typeface="Times New Roman" pitchFamily="16" charset="0"/>
              <a:buNone/>
              <a:defRPr/>
            </a:pPr>
            <a:endParaRPr lang="en-US" dirty="0">
              <a:latin typeface="Arial" charset="0"/>
              <a:ea typeface="+mn-ea"/>
              <a:cs typeface="Arial Unicode MS" charset="0"/>
            </a:endParaRPr>
          </a:p>
        </p:txBody>
      </p:sp>
      <p:sp>
        <p:nvSpPr>
          <p:cNvPr id="1029" name="AutoShape 5"/>
          <p:cNvSpPr>
            <a:spLocks noChangeArrowheads="1"/>
          </p:cNvSpPr>
          <p:nvPr/>
        </p:nvSpPr>
        <p:spPr bwMode="auto">
          <a:xfrm>
            <a:off x="9328152" y="-3174"/>
            <a:ext cx="595313" cy="915988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324C64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100598" tIns="50301" rIns="100598" bIns="50301" anchor="ctr"/>
          <a:lstStyle/>
          <a:p>
            <a:pPr defTabSz="456347">
              <a:buFont typeface="Times New Roman" pitchFamily="16" charset="0"/>
              <a:buNone/>
              <a:defRPr/>
            </a:pPr>
            <a:endParaRPr lang="zh-CN" altLang="en-US" dirty="0">
              <a:latin typeface="Arial" charset="0"/>
              <a:ea typeface="+mn-ea"/>
              <a:cs typeface="Arial Unicode MS" charset="0"/>
            </a:endParaRPr>
          </a:p>
        </p:txBody>
      </p:sp>
      <p:sp>
        <p:nvSpPr>
          <p:cNvPr id="1030" name="AutoShape 6"/>
          <p:cNvSpPr>
            <a:spLocks noChangeArrowheads="1"/>
          </p:cNvSpPr>
          <p:nvPr/>
        </p:nvSpPr>
        <p:spPr bwMode="auto">
          <a:xfrm>
            <a:off x="8980493" y="-3174"/>
            <a:ext cx="593725" cy="915988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324C64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100598" tIns="50301" rIns="100598" bIns="50301" anchor="ctr"/>
          <a:lstStyle/>
          <a:p>
            <a:pPr defTabSz="456347">
              <a:buFont typeface="Times New Roman" pitchFamily="16" charset="0"/>
              <a:buNone/>
              <a:defRPr/>
            </a:pPr>
            <a:endParaRPr lang="zh-CN" altLang="en-US" dirty="0">
              <a:latin typeface="Arial" charset="0"/>
              <a:ea typeface="+mn-ea"/>
              <a:cs typeface="Arial Unicode MS" charset="0"/>
            </a:endParaRP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4244975" y="0"/>
            <a:ext cx="4922838" cy="922338"/>
            <a:chOff x="0" y="0"/>
            <a:chExt cx="3016" cy="611"/>
          </a:xfrm>
        </p:grpSpPr>
        <p:sp>
          <p:nvSpPr>
            <p:cNvPr id="3" name="Rectangle 8"/>
            <p:cNvSpPr>
              <a:spLocks noChangeArrowheads="1"/>
            </p:cNvSpPr>
            <p:nvPr userDrawn="1"/>
          </p:nvSpPr>
          <p:spPr bwMode="auto">
            <a:xfrm>
              <a:off x="0" y="2"/>
              <a:ext cx="2843" cy="609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6347">
                <a:buFont typeface="Times New Roman" pitchFamily="16" charset="0"/>
                <a:buNone/>
                <a:defRPr/>
              </a:pPr>
              <a:endParaRPr lang="zh-CN" alt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4" name="AutoShape 9"/>
            <p:cNvSpPr>
              <a:spLocks noChangeArrowheads="1"/>
            </p:cNvSpPr>
            <p:nvPr userDrawn="1"/>
          </p:nvSpPr>
          <p:spPr bwMode="auto">
            <a:xfrm>
              <a:off x="2728" y="0"/>
              <a:ext cx="288" cy="610"/>
            </a:xfrm>
            <a:prstGeom prst="homePlate">
              <a:avLst>
                <a:gd name="adj" fmla="val 25000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6347">
                <a:buFont typeface="Times New Roman" pitchFamily="16" charset="0"/>
                <a:buNone/>
                <a:defRPr/>
              </a:pPr>
              <a:endParaRPr lang="zh-CN" altLang="en-US" dirty="0">
                <a:latin typeface="Arial" charset="0"/>
                <a:ea typeface="+mn-ea"/>
                <a:cs typeface="Arial Unicode MS" charset="0"/>
              </a:endParaRPr>
            </a:p>
          </p:txBody>
        </p:sp>
      </p:grpSp>
      <p:sp>
        <p:nvSpPr>
          <p:cNvPr id="1033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260475" y="120650"/>
            <a:ext cx="7896225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98" tIns="50301" rIns="100598" bIns="503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单击此处编辑母版标题样式</a:t>
            </a:r>
          </a:p>
        </p:txBody>
      </p:sp>
      <p:sp>
        <p:nvSpPr>
          <p:cNvPr id="1034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00268" y="1092216"/>
            <a:ext cx="7477125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98" tIns="50301" rIns="100598" bIns="503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单击此处编辑母版文本样式</a:t>
            </a:r>
          </a:p>
          <a:p>
            <a:pPr lvl="1"/>
            <a:r>
              <a:rPr lang="en-US" smtClean="0"/>
              <a:t>第二级</a:t>
            </a:r>
          </a:p>
          <a:p>
            <a:pPr lvl="2"/>
            <a:r>
              <a:rPr lang="en-US" smtClean="0"/>
              <a:t>第三级</a:t>
            </a:r>
          </a:p>
          <a:p>
            <a:pPr lvl="3"/>
            <a:r>
              <a:rPr lang="en-US" smtClean="0"/>
              <a:t>第四级</a:t>
            </a:r>
          </a:p>
          <a:p>
            <a:pPr lvl="4"/>
            <a:r>
              <a:rPr lang="en-US" smtClean="0"/>
              <a:t>第五级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52425" y="7192962"/>
            <a:ext cx="2351088" cy="184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98" tIns="50301" rIns="100598" bIns="50301" numCol="1" anchor="t" anchorCtr="0" compatLnSpc="1">
            <a:prstTxWarp prst="textNoShape">
              <a:avLst/>
            </a:prstTxWarp>
          </a:bodyPr>
          <a:lstStyle>
            <a:lvl1pPr defTabSz="453318">
              <a:defRPr sz="1500" b="1">
                <a:latin typeface="Times New Roman" pitchFamily="18" charset="0"/>
                <a:ea typeface="楷体_GB2312"/>
                <a:cs typeface="楷体_GB2312"/>
              </a:defRPr>
            </a:lvl1pPr>
          </a:lstStyle>
          <a:p>
            <a:pPr>
              <a:defRPr/>
            </a:pPr>
            <a:fld id="{54E85F55-D9AD-4CE2-AE61-30EA8ECBFA4F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635752" y="7223125"/>
            <a:ext cx="3192463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98" tIns="50301" rIns="100598" bIns="50301" numCol="1" anchor="t" anchorCtr="0" compatLnSpc="1">
            <a:prstTxWarp prst="textNoShape">
              <a:avLst/>
            </a:prstTxWarp>
          </a:bodyPr>
          <a:lstStyle>
            <a:lvl1pPr algn="r" defTabSz="453318">
              <a:defRPr sz="1500" b="1">
                <a:latin typeface="Times New Roman" pitchFamily="18" charset="0"/>
                <a:ea typeface="楷体_GB2312"/>
                <a:cs typeface="楷体_GB231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722813" y="7223125"/>
            <a:ext cx="738188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98" tIns="50301" rIns="100598" bIns="50301" numCol="1" anchor="t" anchorCtr="0" compatLnSpc="1">
            <a:prstTxWarp prst="textNoShape">
              <a:avLst/>
            </a:prstTxWarp>
          </a:bodyPr>
          <a:lstStyle>
            <a:lvl1pPr algn="r" defTabSz="453318">
              <a:defRPr sz="1500" b="1">
                <a:latin typeface="Times New Roman" pitchFamily="18" charset="0"/>
                <a:ea typeface="楷体_GB2312"/>
                <a:cs typeface="楷体_GB2312"/>
              </a:defRPr>
            </a:lvl1pPr>
          </a:lstStyle>
          <a:p>
            <a:pPr>
              <a:defRPr/>
            </a:pPr>
            <a:fld id="{D74610C9-F21D-4CA6-B084-347EC2D0F2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635" r:id="rId1"/>
    <p:sldLayoutId id="2147489636" r:id="rId2"/>
    <p:sldLayoutId id="2147489637" r:id="rId3"/>
    <p:sldLayoutId id="2147489638" r:id="rId4"/>
    <p:sldLayoutId id="2147489639" r:id="rId5"/>
    <p:sldLayoutId id="2147489640" r:id="rId6"/>
    <p:sldLayoutId id="2147489641" r:id="rId7"/>
    <p:sldLayoutId id="2147489642" r:id="rId8"/>
    <p:sldLayoutId id="2147489643" r:id="rId9"/>
    <p:sldLayoutId id="2147489644" r:id="rId10"/>
    <p:sldLayoutId id="2147489645" r:id="rId11"/>
  </p:sldLayoutIdLst>
  <p:transition spd="med"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+mj-lt"/>
          <a:ea typeface="+mj-ea"/>
          <a:cs typeface="楷体_GB2312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  <a:cs typeface="楷体_GB231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  <a:cs typeface="楷体_GB231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  <a:cs typeface="楷体_GB231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  <a:cs typeface="楷体_GB2312"/>
        </a:defRPr>
      </a:lvl5pPr>
      <a:lvl6pPr marL="503031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</a:defRPr>
      </a:lvl6pPr>
      <a:lvl7pPr marL="1006064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</a:defRPr>
      </a:lvl7pPr>
      <a:lvl8pPr marL="1509097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</a:defRPr>
      </a:lvl8pPr>
      <a:lvl9pPr marL="2012128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Times New Roman" pitchFamily="18" charset="0"/>
          <a:ea typeface="楷体_GB2312" pitchFamily="1" charset="-122"/>
        </a:defRPr>
      </a:lvl9pPr>
    </p:titleStyle>
    <p:bodyStyle>
      <a:lvl1pPr marL="374107" indent="-374107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u"/>
        <a:defRPr sz="3100" b="1">
          <a:solidFill>
            <a:schemeClr val="hlink"/>
          </a:solidFill>
          <a:latin typeface="+mn-lt"/>
          <a:ea typeface="+mn-ea"/>
          <a:cs typeface="楷体_GB2312"/>
        </a:defRPr>
      </a:lvl1pPr>
      <a:lvl2pPr marL="813204" indent="-310702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600" b="1">
          <a:solidFill>
            <a:schemeClr val="tx2"/>
          </a:solidFill>
          <a:latin typeface="+mn-lt"/>
          <a:ea typeface="+mn-ea"/>
          <a:cs typeface="楷体_GB2312"/>
        </a:defRPr>
      </a:lvl2pPr>
      <a:lvl3pPr marL="1253892" indent="-247289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600" b="1">
          <a:solidFill>
            <a:schemeClr val="tx2"/>
          </a:solidFill>
          <a:latin typeface="+mn-lt"/>
          <a:ea typeface="+mn-ea"/>
          <a:cs typeface="楷体_GB2312"/>
        </a:defRPr>
      </a:lvl3pPr>
      <a:lvl4pPr marL="1756389" indent="-247289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  <a:cs typeface="楷体_GB2312"/>
        </a:defRPr>
      </a:lvl4pPr>
      <a:lvl5pPr marL="2260491" indent="-247289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  <a:cs typeface="楷体_GB2312"/>
        </a:defRPr>
      </a:lvl5pPr>
      <a:lvl6pPr marL="2766676" indent="-251516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</a:defRPr>
      </a:lvl6pPr>
      <a:lvl7pPr marL="3269710" indent="-251516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</a:defRPr>
      </a:lvl7pPr>
      <a:lvl8pPr marL="3772741" indent="-251516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</a:defRPr>
      </a:lvl8pPr>
      <a:lvl9pPr marL="4275772" indent="-251516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200" b="1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031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064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097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2128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161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8192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1216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4254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3228"/>
            <a:ext cx="9074150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76" tIns="50291" rIns="100576" bIns="502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单击此处编辑母版标题样式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741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76" tIns="50291" rIns="100576" bIns="502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单击此处编辑母版文本样式</a:t>
            </a:r>
          </a:p>
          <a:p>
            <a:pPr lvl="1"/>
            <a:r>
              <a:rPr lang="es-ES" smtClean="0"/>
              <a:t>第二级</a:t>
            </a:r>
          </a:p>
          <a:p>
            <a:pPr lvl="2"/>
            <a:r>
              <a:rPr lang="es-ES" smtClean="0"/>
              <a:t>第三级</a:t>
            </a:r>
          </a:p>
          <a:p>
            <a:pPr lvl="3"/>
            <a:r>
              <a:rPr lang="es-ES" smtClean="0"/>
              <a:t>第四级</a:t>
            </a:r>
          </a:p>
          <a:p>
            <a:pPr lvl="4"/>
            <a:r>
              <a:rPr lang="es-ES" smtClean="0"/>
              <a:t>第五级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3243" y="6884990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576" tIns="50291" rIns="100576" bIns="50291" numCol="1" anchor="t" anchorCtr="0" compatLnSpc="1">
            <a:prstTxWarp prst="textNoShape">
              <a:avLst/>
            </a:prstTxWarp>
          </a:bodyPr>
          <a:lstStyle>
            <a:lvl1pPr defTabSz="453318">
              <a:defRPr sz="1500">
                <a:ea typeface="宋体" pitchFamily="2" charset="-122"/>
              </a:defRPr>
            </a:lvl1pPr>
          </a:lstStyle>
          <a:p>
            <a:pPr>
              <a:defRPr/>
            </a:pPr>
            <a:fld id="{9CF4C56E-7A2C-4ACB-855F-016732B28E0D}" type="datetime1">
              <a:rPr lang="en-US" smtClean="0"/>
              <a:pPr>
                <a:defRPr/>
              </a:pPr>
              <a:t>2/7/2020</a:t>
            </a:fld>
            <a:endParaRPr lang="es-E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875" y="6884990"/>
            <a:ext cx="3190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576" tIns="50291" rIns="100576" bIns="50291" numCol="1" anchor="t" anchorCtr="0" compatLnSpc="1">
            <a:prstTxWarp prst="textNoShape">
              <a:avLst/>
            </a:prstTxWarp>
          </a:bodyPr>
          <a:lstStyle>
            <a:lvl1pPr algn="ctr" defTabSz="453318">
              <a:defRPr sz="1500">
                <a:ea typeface="宋体" pitchFamily="2" charset="-122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718" y="6884990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576" tIns="50291" rIns="100576" bIns="50291" numCol="1" anchor="t" anchorCtr="0" compatLnSpc="1">
            <a:prstTxWarp prst="textNoShape">
              <a:avLst/>
            </a:prstTxWarp>
          </a:bodyPr>
          <a:lstStyle>
            <a:lvl1pPr algn="r" defTabSz="453318">
              <a:defRPr sz="1500">
                <a:ea typeface="宋体" pitchFamily="2" charset="-122"/>
              </a:defRPr>
            </a:lvl1pPr>
          </a:lstStyle>
          <a:p>
            <a:pPr>
              <a:defRPr/>
            </a:pPr>
            <a:fld id="{C4AD2699-D26D-4B1F-9D5A-40F5EDB571C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895" r:id="rId1"/>
    <p:sldLayoutId id="2147488896" r:id="rId2"/>
    <p:sldLayoutId id="2147488897" r:id="rId3"/>
    <p:sldLayoutId id="2147488898" r:id="rId4"/>
    <p:sldLayoutId id="2147488899" r:id="rId5"/>
    <p:sldLayoutId id="2147488900" r:id="rId6"/>
    <p:sldLayoutId id="2147488901" r:id="rId7"/>
    <p:sldLayoutId id="2147488902" r:id="rId8"/>
    <p:sldLayoutId id="2147488903" r:id="rId9"/>
    <p:sldLayoutId id="2147488904" r:id="rId10"/>
    <p:sldLayoutId id="214748890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502925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1005855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508784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2011711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72522" indent="-372522" algn="l" rtl="0" eaLnBrk="0" fontAlgn="base" hangingPunct="0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3204" indent="-310702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  <a:ea typeface="+mn-ea"/>
        </a:defRPr>
      </a:lvl2pPr>
      <a:lvl3pPr marL="1253892" indent="-247289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</a:defRPr>
      </a:lvl3pPr>
      <a:lvl4pPr marL="1756389" indent="-247289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</a:defRPr>
      </a:lvl4pPr>
      <a:lvl5pPr marL="2258906" indent="-247289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5pPr>
      <a:lvl6pPr marL="2766102" indent="-251464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6pPr>
      <a:lvl7pPr marL="3269032" indent="-251464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7pPr>
      <a:lvl8pPr marL="3771958" indent="-251464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8pPr>
      <a:lvl9pPr marL="4274886" indent="-251464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100585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5" algn="l" defTabSz="100585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55" algn="l" defTabSz="100585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84" algn="l" defTabSz="100585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711" algn="l" defTabSz="100585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41" algn="l" defTabSz="100585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66" algn="l" defTabSz="100585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86" algn="l" defTabSz="100585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3420" algn="l" defTabSz="100585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49212" y="61929"/>
            <a:ext cx="10018713" cy="1019175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0598" tIns="50301" rIns="100598" bIns="50301" anchor="ctr"/>
          <a:lstStyle/>
          <a:p>
            <a:pPr defTabSz="456347">
              <a:buFont typeface="Times New Roman" pitchFamily="16" charset="0"/>
              <a:buNone/>
              <a:defRPr/>
            </a:pPr>
            <a:endParaRPr lang="en-US" dirty="0">
              <a:latin typeface="Arial" charset="0"/>
              <a:ea typeface="+mn-ea"/>
              <a:cs typeface="Arial Unicode MS" charset="0"/>
            </a:endParaRPr>
          </a:p>
        </p:txBody>
      </p:sp>
      <p:pic>
        <p:nvPicPr>
          <p:cNvPr id="38915" name="Picture 3" descr="이미지"/>
          <p:cNvPicPr>
            <a:picLocks noChangeAspect="1" noChangeArrowheads="1"/>
          </p:cNvPicPr>
          <p:nvPr/>
        </p:nvPicPr>
        <p:blipFill>
          <a:blip r:embed="rId13">
            <a:lum bright="-6000" contrast="6000"/>
          </a:blip>
          <a:srcRect l="52229" r="935" b="9456"/>
          <a:stretch>
            <a:fillRect/>
          </a:stretch>
        </p:blipFill>
        <p:spPr bwMode="auto">
          <a:xfrm>
            <a:off x="0" y="0"/>
            <a:ext cx="1309688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4" descr="좁은 수평선"/>
          <p:cNvSpPr>
            <a:spLocks noChangeArrowheads="1"/>
          </p:cNvSpPr>
          <p:nvPr/>
        </p:nvSpPr>
        <p:spPr bwMode="auto">
          <a:xfrm>
            <a:off x="12700" y="1081087"/>
            <a:ext cx="1308100" cy="6494462"/>
          </a:xfrm>
          <a:prstGeom prst="rect">
            <a:avLst/>
          </a:prstGeom>
          <a:blipFill dpi="0" rotWithShape="0">
            <a:blip r:embed="rId14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lIns="100598" tIns="50301" rIns="100598" bIns="50301" anchor="ctr"/>
          <a:lstStyle/>
          <a:p>
            <a:pPr defTabSz="456347">
              <a:buFont typeface="Times New Roman" pitchFamily="16" charset="0"/>
              <a:buNone/>
              <a:defRPr/>
            </a:pPr>
            <a:endParaRPr lang="en-US" dirty="0">
              <a:latin typeface="Arial" charset="0"/>
              <a:ea typeface="+mn-ea"/>
              <a:cs typeface="Arial Unicode MS" charset="0"/>
            </a:endParaRPr>
          </a:p>
        </p:txBody>
      </p:sp>
      <p:grpSp>
        <p:nvGrpSpPr>
          <p:cNvPr id="38917" name="Group 5"/>
          <p:cNvGrpSpPr>
            <a:grpSpLocks/>
          </p:cNvGrpSpPr>
          <p:nvPr/>
        </p:nvGrpSpPr>
        <p:grpSpPr bwMode="auto">
          <a:xfrm>
            <a:off x="0" y="0"/>
            <a:ext cx="10085388" cy="7558088"/>
            <a:chOff x="0" y="0"/>
            <a:chExt cx="5763" cy="4319"/>
          </a:xfrm>
        </p:grpSpPr>
        <p:sp>
          <p:nvSpPr>
            <p:cNvPr id="1030" name="AutoShape 6"/>
            <p:cNvSpPr>
              <a:spLocks noChangeArrowheads="1"/>
            </p:cNvSpPr>
            <p:nvPr userDrawn="1"/>
          </p:nvSpPr>
          <p:spPr bwMode="auto">
            <a:xfrm>
              <a:off x="27" y="24"/>
              <a:ext cx="5712" cy="4275"/>
            </a:xfrm>
            <a:prstGeom prst="roundRect">
              <a:avLst>
                <a:gd name="adj" fmla="val 6227"/>
              </a:avLst>
            </a:prstGeom>
            <a:noFill/>
            <a:ln w="7620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456347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1031" name="未知"/>
            <p:cNvSpPr>
              <a:spLocks/>
            </p:cNvSpPr>
            <p:nvPr userDrawn="1"/>
          </p:nvSpPr>
          <p:spPr bwMode="auto">
            <a:xfrm>
              <a:off x="3" y="0"/>
              <a:ext cx="288" cy="288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0" y="384"/>
                </a:cxn>
                <a:cxn ang="0">
                  <a:pos x="96" y="192"/>
                </a:cxn>
                <a:cxn ang="0">
                  <a:pos x="192" y="48"/>
                </a:cxn>
                <a:cxn ang="0">
                  <a:pos x="336" y="0"/>
                </a:cxn>
                <a:cxn ang="0">
                  <a:pos x="0" y="0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952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456347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1032" name="未知"/>
            <p:cNvSpPr>
              <a:spLocks/>
            </p:cNvSpPr>
            <p:nvPr userDrawn="1"/>
          </p:nvSpPr>
          <p:spPr bwMode="auto">
            <a:xfrm rot="16191400">
              <a:off x="-47" y="4030"/>
              <a:ext cx="336" cy="242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0" y="384"/>
                </a:cxn>
                <a:cxn ang="0">
                  <a:pos x="96" y="192"/>
                </a:cxn>
                <a:cxn ang="0">
                  <a:pos x="192" y="48"/>
                </a:cxn>
                <a:cxn ang="0">
                  <a:pos x="336" y="0"/>
                </a:cxn>
                <a:cxn ang="0">
                  <a:pos x="0" y="0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952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456347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1033" name="未知"/>
            <p:cNvSpPr>
              <a:spLocks/>
            </p:cNvSpPr>
            <p:nvPr userDrawn="1"/>
          </p:nvSpPr>
          <p:spPr bwMode="auto">
            <a:xfrm rot="10769190">
              <a:off x="5522" y="4031"/>
              <a:ext cx="232" cy="287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0" y="384"/>
                </a:cxn>
                <a:cxn ang="0">
                  <a:pos x="96" y="192"/>
                </a:cxn>
                <a:cxn ang="0">
                  <a:pos x="192" y="48"/>
                </a:cxn>
                <a:cxn ang="0">
                  <a:pos x="336" y="0"/>
                </a:cxn>
                <a:cxn ang="0">
                  <a:pos x="0" y="0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952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456347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  <p:sp>
          <p:nvSpPr>
            <p:cNvPr id="1034" name="未知"/>
            <p:cNvSpPr>
              <a:spLocks/>
            </p:cNvSpPr>
            <p:nvPr userDrawn="1"/>
          </p:nvSpPr>
          <p:spPr bwMode="auto">
            <a:xfrm rot="5400000">
              <a:off x="5475" y="0"/>
              <a:ext cx="288" cy="288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0" y="384"/>
                </a:cxn>
                <a:cxn ang="0">
                  <a:pos x="96" y="192"/>
                </a:cxn>
                <a:cxn ang="0">
                  <a:pos x="192" y="48"/>
                </a:cxn>
                <a:cxn ang="0">
                  <a:pos x="336" y="0"/>
                </a:cxn>
                <a:cxn ang="0">
                  <a:pos x="0" y="0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952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456347">
                <a:buFont typeface="Times New Roman" pitchFamily="16" charset="0"/>
                <a:buNone/>
                <a:defRPr/>
              </a:pPr>
              <a:endParaRPr lang="en-US" dirty="0">
                <a:latin typeface="Arial" charset="0"/>
                <a:ea typeface="+mn-ea"/>
                <a:cs typeface="Arial Unicode MS" charset="0"/>
              </a:endParaRPr>
            </a:p>
          </p:txBody>
        </p:sp>
      </p:grpSp>
      <p:sp>
        <p:nvSpPr>
          <p:cNvPr id="38918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12888" y="1208087"/>
            <a:ext cx="8231188" cy="54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98" tIns="50301" rIns="100598" bIns="503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308850" y="7138988"/>
            <a:ext cx="22685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598" tIns="50301" rIns="100598" bIns="50301" numCol="1" anchor="t" anchorCtr="0" compatLnSpc="1">
            <a:prstTxWarp prst="textNoShape">
              <a:avLst/>
            </a:prstTxWarp>
          </a:bodyPr>
          <a:lstStyle>
            <a:lvl1pPr algn="r" defTabSz="453318">
              <a:defRPr sz="13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779843" y="7138988"/>
            <a:ext cx="23526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598" tIns="50301" rIns="100598" bIns="50301" numCol="1" anchor="t" anchorCtr="0" compatLnSpc="1">
            <a:prstTxWarp prst="textNoShape">
              <a:avLst/>
            </a:prstTxWarp>
          </a:bodyPr>
          <a:lstStyle>
            <a:lvl1pPr algn="ctr" defTabSz="453318">
              <a:defRPr sz="15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4CB9031-5C60-4864-ABE7-BCCCA7EC21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8921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1512888" y="387350"/>
            <a:ext cx="8231188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98" tIns="50301" rIns="100598" bIns="503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auto">
          <a:xfrm>
            <a:off x="1309688" y="7113588"/>
            <a:ext cx="8255000" cy="0"/>
          </a:xfrm>
          <a:prstGeom prst="line">
            <a:avLst/>
          </a:prstGeom>
          <a:noFill/>
          <a:ln w="9525" cmpd="sng">
            <a:solidFill>
              <a:schemeClr val="tx2"/>
            </a:solidFill>
            <a:round/>
            <a:headEnd/>
            <a:tailEnd/>
          </a:ln>
          <a:effectLst/>
        </p:spPr>
        <p:txBody>
          <a:bodyPr lIns="100598" tIns="50301" rIns="100598" bIns="50301"/>
          <a:lstStyle/>
          <a:p>
            <a:pPr defTabSz="456347">
              <a:buFont typeface="Times New Roman" pitchFamily="16" charset="0"/>
              <a:buNone/>
              <a:defRPr/>
            </a:pPr>
            <a:endParaRPr lang="en-US" dirty="0">
              <a:latin typeface="Arial" charset="0"/>
              <a:ea typeface="+mn-ea"/>
              <a:cs typeface="Arial Unicode MS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9249" r:id="rId1"/>
    <p:sldLayoutId id="2147488906" r:id="rId2"/>
    <p:sldLayoutId id="2147488907" r:id="rId3"/>
    <p:sldLayoutId id="2147488908" r:id="rId4"/>
    <p:sldLayoutId id="2147488909" r:id="rId5"/>
    <p:sldLayoutId id="2147488910" r:id="rId6"/>
    <p:sldLayoutId id="2147488911" r:id="rId7"/>
    <p:sldLayoutId id="2147488912" r:id="rId8"/>
    <p:sldLayoutId id="2147488913" r:id="rId9"/>
    <p:sldLayoutId id="2147488914" r:id="rId10"/>
    <p:sldLayoutId id="2147488915" r:id="rId11"/>
  </p:sldLayoutIdLst>
  <p:transition spd="med"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Verdana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Verdana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Verdana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Verdana" pitchFamily="34" charset="0"/>
        </a:defRPr>
      </a:lvl5pPr>
      <a:lvl6pPr marL="503031" algn="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Verdana" pitchFamily="34" charset="0"/>
        </a:defRPr>
      </a:lvl6pPr>
      <a:lvl7pPr marL="1006064" algn="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Verdana" pitchFamily="34" charset="0"/>
        </a:defRPr>
      </a:lvl7pPr>
      <a:lvl8pPr marL="1509097" algn="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Verdana" pitchFamily="34" charset="0"/>
        </a:defRPr>
      </a:lvl8pPr>
      <a:lvl9pPr marL="2012128" algn="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Verdana" pitchFamily="34" charset="0"/>
        </a:defRPr>
      </a:lvl9pPr>
    </p:titleStyle>
    <p:bodyStyle>
      <a:lvl1pPr marL="374107" indent="-374107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3500">
          <a:solidFill>
            <a:schemeClr val="tx2"/>
          </a:solidFill>
          <a:latin typeface="+mn-lt"/>
          <a:ea typeface="+mn-ea"/>
          <a:cs typeface="+mn-cs"/>
        </a:defRPr>
      </a:lvl1pPr>
      <a:lvl2pPr marL="813204" indent="-3107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Arial" pitchFamily="34" charset="0"/>
        </a:defRPr>
      </a:lvl2pPr>
      <a:lvl3pPr marL="1253892" indent="-247289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" pitchFamily="34" charset="0"/>
        </a:defRPr>
      </a:lvl3pPr>
      <a:lvl4pPr marL="1756389" indent="-247289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Arial" pitchFamily="34" charset="0"/>
        </a:defRPr>
      </a:lvl4pPr>
      <a:lvl5pPr marL="2260491" indent="-247289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Arial" pitchFamily="34" charset="0"/>
        </a:defRPr>
      </a:lvl5pPr>
      <a:lvl6pPr marL="2766676" indent="-251516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Arial" pitchFamily="34" charset="0"/>
        </a:defRPr>
      </a:lvl6pPr>
      <a:lvl7pPr marL="3269710" indent="-251516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Arial" pitchFamily="34" charset="0"/>
        </a:defRPr>
      </a:lvl7pPr>
      <a:lvl8pPr marL="3772741" indent="-251516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Arial" pitchFamily="34" charset="0"/>
        </a:defRPr>
      </a:lvl8pPr>
      <a:lvl9pPr marL="4275772" indent="-251516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Arial" pitchFamily="34" charset="0"/>
        </a:defRPr>
      </a:lvl9pPr>
    </p:bodyStyle>
    <p:otherStyle>
      <a:defPPr>
        <a:defRPr lang="en-US"/>
      </a:defPPr>
      <a:lvl1pPr marL="0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031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064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097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2128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161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8192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1216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4254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3228"/>
            <a:ext cx="9074150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87" tIns="50296" rIns="100587" bIns="502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单击此处编辑母版标题样式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741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87" tIns="50296" rIns="100587" bIns="502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单击此处编辑母版文本样式</a:t>
            </a:r>
          </a:p>
          <a:p>
            <a:pPr lvl="1"/>
            <a:r>
              <a:rPr lang="en-US" smtClean="0"/>
              <a:t>第二级</a:t>
            </a:r>
          </a:p>
          <a:p>
            <a:pPr lvl="2"/>
            <a:r>
              <a:rPr lang="en-US" smtClean="0"/>
              <a:t>第三级</a:t>
            </a:r>
          </a:p>
          <a:p>
            <a:pPr lvl="3"/>
            <a:r>
              <a:rPr lang="en-US" smtClean="0"/>
              <a:t>第四级</a:t>
            </a:r>
          </a:p>
          <a:p>
            <a:pPr lvl="4"/>
            <a:r>
              <a:rPr lang="en-US" smtClean="0"/>
              <a:t>第五级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3243" y="6884990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587" tIns="50296" rIns="100587" bIns="50296" numCol="1" anchor="t" anchorCtr="0" compatLnSpc="1">
            <a:prstTxWarp prst="textNoShape">
              <a:avLst/>
            </a:prstTxWarp>
          </a:bodyPr>
          <a:lstStyle>
            <a:lvl1pPr defTabSz="453318">
              <a:defRPr sz="1500">
                <a:ea typeface="宋体" pitchFamily="2" charset="-122"/>
              </a:defRPr>
            </a:lvl1pPr>
          </a:lstStyle>
          <a:p>
            <a:pPr>
              <a:defRPr/>
            </a:pPr>
            <a:fld id="{FD9D08F3-BECE-4E1E-A72B-7A09D726C335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875" y="6884990"/>
            <a:ext cx="3190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587" tIns="50296" rIns="100587" bIns="50296" numCol="1" anchor="t" anchorCtr="0" compatLnSpc="1">
            <a:prstTxWarp prst="textNoShape">
              <a:avLst/>
            </a:prstTxWarp>
          </a:bodyPr>
          <a:lstStyle>
            <a:lvl1pPr algn="ctr" defTabSz="453318">
              <a:defRPr sz="1500"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718" y="6884990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587" tIns="50296" rIns="100587" bIns="50296" numCol="1" anchor="t" anchorCtr="0" compatLnSpc="1">
            <a:prstTxWarp prst="textNoShape">
              <a:avLst/>
            </a:prstTxWarp>
          </a:bodyPr>
          <a:lstStyle>
            <a:lvl1pPr algn="r" defTabSz="453318">
              <a:defRPr sz="1500">
                <a:ea typeface="宋体" pitchFamily="2" charset="-122"/>
              </a:defRPr>
            </a:lvl1pPr>
          </a:lstStyle>
          <a:p>
            <a:pPr>
              <a:defRPr/>
            </a:pPr>
            <a:fld id="{EE4E578E-CFAB-40AA-AB0F-D196E2FF48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916" r:id="rId1"/>
    <p:sldLayoutId id="2147488917" r:id="rId2"/>
    <p:sldLayoutId id="2147488918" r:id="rId3"/>
    <p:sldLayoutId id="2147488919" r:id="rId4"/>
    <p:sldLayoutId id="2147488920" r:id="rId5"/>
    <p:sldLayoutId id="2147488921" r:id="rId6"/>
    <p:sldLayoutId id="2147488922" r:id="rId7"/>
    <p:sldLayoutId id="2147488923" r:id="rId8"/>
    <p:sldLayoutId id="2147488924" r:id="rId9"/>
    <p:sldLayoutId id="2147488925" r:id="rId10"/>
    <p:sldLayoutId id="214748892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502978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1005960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508941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2011919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74107" indent="-374107" algn="l" rtl="0" eaLnBrk="0" fontAlgn="base" hangingPunct="0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3204" indent="-310702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  <a:ea typeface="+mn-ea"/>
        </a:defRPr>
      </a:lvl2pPr>
      <a:lvl3pPr marL="1253892" indent="-247289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</a:defRPr>
      </a:lvl3pPr>
      <a:lvl4pPr marL="1756389" indent="-247289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</a:defRPr>
      </a:lvl4pPr>
      <a:lvl5pPr marL="2260491" indent="-247289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5pPr>
      <a:lvl6pPr marL="2766389" indent="-25149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6pPr>
      <a:lvl7pPr marL="3269371" indent="-25149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7pPr>
      <a:lvl8pPr marL="3772349" indent="-25149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8pPr>
      <a:lvl9pPr marL="4275329" indent="-25149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100596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78" algn="l" defTabSz="100596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960" algn="l" defTabSz="100596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941" algn="l" defTabSz="100596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919" algn="l" defTabSz="100596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901" algn="l" defTabSz="100596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7879" algn="l" defTabSz="100596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0851" algn="l" defTabSz="100596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3837" algn="l" defTabSz="100596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3228"/>
            <a:ext cx="9074150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98" tIns="50301" rIns="100598" bIns="503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741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598" tIns="50301" rIns="100598" bIns="503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3243" y="6884990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598" tIns="50301" rIns="100598" bIns="50301" numCol="1" anchor="t" anchorCtr="0" compatLnSpc="1">
            <a:prstTxWarp prst="textNoShape">
              <a:avLst/>
            </a:prstTxWarp>
          </a:bodyPr>
          <a:lstStyle>
            <a:lvl1pPr defTabSz="453318">
              <a:defRPr sz="1500"/>
            </a:lvl1pPr>
          </a:lstStyle>
          <a:p>
            <a:pPr>
              <a:defRPr/>
            </a:pPr>
            <a:fld id="{A7478972-DC3C-4A09-A7B7-59C52A6281C1}" type="datetime1">
              <a:rPr lang="en-US" smtClean="0"/>
              <a:pPr>
                <a:defRPr/>
              </a:pPr>
              <a:t>2/7/2020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875" y="6884990"/>
            <a:ext cx="3190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598" tIns="50301" rIns="100598" bIns="50301" numCol="1" anchor="t" anchorCtr="0" compatLnSpc="1">
            <a:prstTxWarp prst="textNoShape">
              <a:avLst/>
            </a:prstTxWarp>
          </a:bodyPr>
          <a:lstStyle>
            <a:lvl1pPr algn="ctr" defTabSz="453318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718" y="6884990"/>
            <a:ext cx="235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598" tIns="50301" rIns="100598" bIns="50301" numCol="1" anchor="t" anchorCtr="0" compatLnSpc="1">
            <a:prstTxWarp prst="textNoShape">
              <a:avLst/>
            </a:prstTxWarp>
          </a:bodyPr>
          <a:lstStyle>
            <a:lvl1pPr algn="r" defTabSz="453318">
              <a:defRPr sz="1500"/>
            </a:lvl1pPr>
          </a:lstStyle>
          <a:p>
            <a:pPr>
              <a:defRPr/>
            </a:pPr>
            <a:fld id="{7B0BF773-24D0-47F7-8CEF-6D370E20DB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927" r:id="rId1"/>
    <p:sldLayoutId id="2147488928" r:id="rId2"/>
    <p:sldLayoutId id="2147488929" r:id="rId3"/>
    <p:sldLayoutId id="2147488930" r:id="rId4"/>
    <p:sldLayoutId id="2147488931" r:id="rId5"/>
    <p:sldLayoutId id="2147488932" r:id="rId6"/>
    <p:sldLayoutId id="2147488933" r:id="rId7"/>
    <p:sldLayoutId id="2147488934" r:id="rId8"/>
    <p:sldLayoutId id="2147488935" r:id="rId9"/>
    <p:sldLayoutId id="2147488936" r:id="rId10"/>
    <p:sldLayoutId id="2147488937" r:id="rId11"/>
  </p:sldLayoutIdLst>
  <p:transition spd="med"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cs typeface="Arial" charset="0"/>
        </a:defRPr>
      </a:lvl5pPr>
      <a:lvl6pPr marL="503031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cs typeface="Arial" charset="0"/>
        </a:defRPr>
      </a:lvl6pPr>
      <a:lvl7pPr marL="1006064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cs typeface="Arial" charset="0"/>
        </a:defRPr>
      </a:lvl7pPr>
      <a:lvl8pPr marL="1509097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cs typeface="Arial" charset="0"/>
        </a:defRPr>
      </a:lvl8pPr>
      <a:lvl9pPr marL="2012128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74107" indent="-374107" algn="l" rtl="0" eaLnBrk="0" fontAlgn="base" hangingPunct="0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3204" indent="-310702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  <a:cs typeface="+mn-cs"/>
        </a:defRPr>
      </a:lvl2pPr>
      <a:lvl3pPr marL="1253892" indent="-247289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cs typeface="+mn-cs"/>
        </a:defRPr>
      </a:lvl3pPr>
      <a:lvl4pPr marL="1756389" indent="-247289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cs typeface="+mn-cs"/>
        </a:defRPr>
      </a:lvl4pPr>
      <a:lvl5pPr marL="2260491" indent="-247289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5pPr>
      <a:lvl6pPr marL="2766676" indent="-251516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6pPr>
      <a:lvl7pPr marL="3269710" indent="-251516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7pPr>
      <a:lvl8pPr marL="3772741" indent="-251516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8pPr>
      <a:lvl9pPr marL="4275772" indent="-251516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031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064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097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2128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161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8192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1216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4254" algn="l" defTabSz="100606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4" Type="http://schemas.openxmlformats.org/officeDocument/2006/relationships/image" Target="../media/image3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5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54.xml"/><Relationship Id="rId1" Type="http://schemas.openxmlformats.org/officeDocument/2006/relationships/vmlDrawing" Target="../drawings/vmlDrawing17.v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6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6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2.xml"/><Relationship Id="rId4" Type="http://schemas.openxmlformats.org/officeDocument/2006/relationships/image" Target="../media/image3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5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0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5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0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2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4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94.xml"/><Relationship Id="rId1" Type="http://schemas.openxmlformats.org/officeDocument/2006/relationships/vmlDrawing" Target="../drawings/vmlDrawing18.v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9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5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4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0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93689"/>
            <a:ext cx="9612344" cy="6143668"/>
          </a:xfrm>
        </p:spPr>
        <p:txBody>
          <a:bodyPr/>
          <a:lstStyle/>
          <a:p>
            <a:r>
              <a:rPr lang="en-US" sz="66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lgerian" pitchFamily="82" charset="0"/>
              </a:rPr>
              <a:t>LEPROSY</a:t>
            </a:r>
            <a:br>
              <a:rPr lang="en-US" sz="66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lgerian" pitchFamily="82" charset="0"/>
              </a:rPr>
            </a:br>
            <a:r>
              <a:rPr lang="en-US" sz="66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lgerian" pitchFamily="82" charset="0"/>
              </a:rPr>
              <a:t/>
            </a:r>
            <a:br>
              <a:rPr lang="en-US" sz="66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lgerian" pitchFamily="82" charset="0"/>
              </a:rPr>
            </a:br>
            <a:r>
              <a:rPr lang="en-US" sz="66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lgerian" pitchFamily="82" charset="0"/>
              </a:rPr>
              <a:t>dr. </a:t>
            </a:r>
            <a:r>
              <a:rPr lang="en-US" sz="660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lgerian" pitchFamily="82" charset="0"/>
              </a:rPr>
              <a:t>sujeetha</a:t>
            </a:r>
            <a:r>
              <a:rPr lang="en-US" sz="66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lgerian" pitchFamily="82" charset="0"/>
              </a:rPr>
              <a:t> </a:t>
            </a:r>
            <a:r>
              <a:rPr lang="en-US" sz="660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lgerian" pitchFamily="82" charset="0"/>
              </a:rPr>
              <a:t>chandrababu</a:t>
            </a:r>
            <a:r>
              <a:rPr lang="en-US" sz="660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lgerian" pitchFamily="82" charset="0"/>
              </a:rPr>
              <a:t>  M.D.</a:t>
            </a:r>
            <a:endParaRPr lang="en-US" sz="660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  <a:reflection blurRad="6350" stA="55000" endA="300" endPos="45500" dir="5400000" sy="-100000" algn="bl" rotWithShape="0"/>
              </a:effectLst>
              <a:latin typeface="Algerian" pitchFamily="82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925513" y="5227638"/>
            <a:ext cx="6400800" cy="1600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64" tIns="44982" rIns="89964" bIns="44982"/>
          <a:lstStyle/>
          <a:p>
            <a:pPr defTabSz="454025"/>
            <a:endParaRPr lang="en-US" sz="3200" dirty="0">
              <a:solidFill>
                <a:schemeClr val="tx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Andalus" pitchFamily="18" charset="-78"/>
              <a:ea typeface="Microsoft YaHei" pitchFamily="34" charset="-122"/>
              <a:cs typeface="Andalus" pitchFamily="18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1F873-F3DF-4C04-9382-FFB8651148ED}" type="slidenum">
              <a:rPr lang="en-US" altLang="en-US" smtClean="0"/>
              <a:pPr/>
              <a:t>1</a:t>
            </a:fld>
            <a:endParaRPr lang="zh-CN" altLang="en-US" sz="2000">
              <a:solidFill>
                <a:schemeClr val="tx1"/>
              </a:solidFill>
              <a:ea typeface="宋体" pitchFamily="2" charset="-122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" presetID="38" presetClass="entr" presetSubtype="0" accel="5000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4" descr="W030839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713" y="808038"/>
            <a:ext cx="4452938" cy="294005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sp>
        <p:nvSpPr>
          <p:cNvPr id="185347" name="Rectangle 5"/>
          <p:cNvSpPr>
            <a:spLocks noChangeArrowheads="1"/>
          </p:cNvSpPr>
          <p:nvPr/>
        </p:nvSpPr>
        <p:spPr bwMode="auto">
          <a:xfrm>
            <a:off x="1992313" y="198454"/>
            <a:ext cx="5976938" cy="603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598" tIns="50301" rIns="100598" bIns="50301">
            <a:spAutoFit/>
          </a:bodyPr>
          <a:lstStyle/>
          <a:p>
            <a:pPr algn="r" rtl="1" hangingPunct="1"/>
            <a:r>
              <a:rPr lang="en-US" sz="3500" dirty="0">
                <a:solidFill>
                  <a:srgbClr val="C00000"/>
                </a:solidFill>
                <a:latin typeface="Comic Sans MS" pitchFamily="66" charset="0"/>
              </a:rPr>
              <a:t>The nine - banded armadillo</a:t>
            </a:r>
          </a:p>
        </p:txBody>
      </p:sp>
      <p:pic>
        <p:nvPicPr>
          <p:cNvPr id="185348" name="Picture 7" descr="armadillio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08588" y="3932238"/>
            <a:ext cx="4872038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349" name="Picture 8" descr="armadillo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5913" y="4008438"/>
            <a:ext cx="4368800" cy="285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350" name="Picture 9" descr="Nine-banded Armadill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08588" y="808038"/>
            <a:ext cx="4872038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4EEAE7-5266-433A-9AB4-7F82C47D3F7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1"/>
          <p:cNvSpPr>
            <a:spLocks noGrp="1" noChangeArrowheads="1"/>
          </p:cNvSpPr>
          <p:nvPr>
            <p:ph type="title"/>
          </p:nvPr>
        </p:nvSpPr>
        <p:spPr>
          <a:xfrm>
            <a:off x="544518" y="15"/>
            <a:ext cx="9070975" cy="1262063"/>
          </a:xfrm>
        </p:spPr>
        <p:txBody>
          <a:bodyPr tIns="38809"/>
          <a:lstStyle/>
          <a:p>
            <a:pPr eaLnBrk="1" hangingPunct="1">
              <a:tabLst>
                <a:tab pos="718092" algn="l"/>
                <a:tab pos="1440944" algn="l"/>
                <a:tab pos="2163793" algn="l"/>
                <a:tab pos="2886643" algn="l"/>
                <a:tab pos="3609495" algn="l"/>
                <a:tab pos="4332347" algn="l"/>
                <a:tab pos="5055194" algn="l"/>
                <a:tab pos="5778046" algn="l"/>
                <a:tab pos="6500896" algn="l"/>
                <a:tab pos="7223746" algn="l"/>
                <a:tab pos="7945011" algn="l"/>
                <a:tab pos="8667858" algn="l"/>
              </a:tabLst>
            </a:pPr>
            <a:r>
              <a:rPr lang="en-US" dirty="0" smtClean="0">
                <a:solidFill>
                  <a:srgbClr val="C00000"/>
                </a:solidFill>
              </a:rPr>
              <a:t>Signs and Symptoms</a:t>
            </a:r>
          </a:p>
        </p:txBody>
      </p:sp>
      <p:sp>
        <p:nvSpPr>
          <p:cNvPr id="186371" name="Rectangle 2"/>
          <p:cNvSpPr>
            <a:spLocks noGrp="1" noChangeArrowheads="1"/>
          </p:cNvSpPr>
          <p:nvPr>
            <p:ph idx="1"/>
          </p:nvPr>
        </p:nvSpPr>
        <p:spPr>
          <a:xfrm>
            <a:off x="468313" y="1493853"/>
            <a:ext cx="5715000" cy="4899025"/>
          </a:xfrm>
        </p:spPr>
        <p:txBody>
          <a:bodyPr tIns="22999"/>
          <a:lstStyle/>
          <a:p>
            <a:pPr marL="426418" indent="-317045" eaLnBrk="1" hangingPunct="1">
              <a:spcAft>
                <a:spcPts val="1200"/>
              </a:spcAft>
              <a:buNone/>
              <a:tabLst>
                <a:tab pos="718092" algn="l"/>
                <a:tab pos="1440944" algn="l"/>
                <a:tab pos="2163793" algn="l"/>
                <a:tab pos="2886643" algn="l"/>
                <a:tab pos="3609495" algn="l"/>
                <a:tab pos="4332347" algn="l"/>
                <a:tab pos="5055194" algn="l"/>
                <a:tab pos="5778046" algn="l"/>
                <a:tab pos="6500896" algn="l"/>
                <a:tab pos="7223746" algn="l"/>
                <a:tab pos="7945011" algn="l"/>
                <a:tab pos="8667858" algn="l"/>
              </a:tabLst>
            </a:pPr>
            <a:r>
              <a:rPr lang="en-US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Early signs and symptoms of leprosy are very subtle and occur slowly (usually over years).   </a:t>
            </a:r>
          </a:p>
          <a:p>
            <a:pPr marL="426418" indent="-317045" eaLnBrk="1" hangingPunct="1">
              <a:spcAft>
                <a:spcPts val="1200"/>
              </a:spcAft>
              <a:buClr>
                <a:srgbClr val="FFFF00"/>
              </a:buClr>
              <a:buSzPct val="45000"/>
              <a:buFont typeface="Wingdings" pitchFamily="2" charset="2"/>
              <a:buChar char=""/>
              <a:tabLst>
                <a:tab pos="718092" algn="l"/>
                <a:tab pos="1440944" algn="l"/>
                <a:tab pos="2163793" algn="l"/>
                <a:tab pos="2886643" algn="l"/>
                <a:tab pos="3609495" algn="l"/>
                <a:tab pos="4332347" algn="l"/>
                <a:tab pos="5055194" algn="l"/>
                <a:tab pos="5778046" algn="l"/>
                <a:tab pos="6500896" algn="l"/>
                <a:tab pos="7223746" algn="l"/>
                <a:tab pos="7945011" algn="l"/>
                <a:tab pos="8667858" algn="l"/>
              </a:tabLst>
            </a:pPr>
            <a:r>
              <a:rPr lang="en-US" sz="2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First symptoms </a:t>
            </a:r>
            <a:r>
              <a:rPr lang="en-US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865520" lvl="1" indent="-317045" eaLnBrk="1" hangingPunct="1">
              <a:spcAft>
                <a:spcPts val="1200"/>
              </a:spcAft>
              <a:buClr>
                <a:srgbClr val="FFFF00"/>
              </a:buClr>
              <a:buSzPct val="45000"/>
              <a:buFont typeface="Wingdings" pitchFamily="2" charset="2"/>
              <a:buChar char=""/>
              <a:tabLst>
                <a:tab pos="718092" algn="l"/>
                <a:tab pos="1440944" algn="l"/>
                <a:tab pos="2163793" algn="l"/>
                <a:tab pos="2886643" algn="l"/>
                <a:tab pos="3609495" algn="l"/>
                <a:tab pos="4332347" algn="l"/>
                <a:tab pos="5055194" algn="l"/>
                <a:tab pos="5778046" algn="l"/>
                <a:tab pos="6500896" algn="l"/>
                <a:tab pos="7223746" algn="l"/>
                <a:tab pos="7945011" algn="l"/>
                <a:tab pos="8667858" algn="l"/>
              </a:tabLst>
            </a:pPr>
            <a:r>
              <a:rPr lang="en-US" sz="25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Numbness and loss of temperature sensation (cannot sense very hot or cold temperatures) </a:t>
            </a:r>
          </a:p>
          <a:p>
            <a:pPr marL="426418" indent="-317045" eaLnBrk="1" hangingPunct="1">
              <a:spcAft>
                <a:spcPts val="1200"/>
              </a:spcAft>
              <a:buClr>
                <a:srgbClr val="FFFF00"/>
              </a:buClr>
              <a:buSzPct val="45000"/>
              <a:buFont typeface="Wingdings" pitchFamily="2" charset="2"/>
              <a:buChar char=""/>
              <a:tabLst>
                <a:tab pos="718092" algn="l"/>
                <a:tab pos="1440944" algn="l"/>
                <a:tab pos="2163793" algn="l"/>
                <a:tab pos="2886643" algn="l"/>
                <a:tab pos="3609495" algn="l"/>
                <a:tab pos="4332347" algn="l"/>
                <a:tab pos="5055194" algn="l"/>
                <a:tab pos="5778046" algn="l"/>
                <a:tab pos="6500896" algn="l"/>
                <a:tab pos="7223746" algn="l"/>
                <a:tab pos="7945011" algn="l"/>
                <a:tab pos="8667858" algn="l"/>
              </a:tabLst>
            </a:pPr>
            <a:r>
              <a:rPr lang="en-US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As the disease progresses</a:t>
            </a:r>
            <a:r>
              <a:rPr lang="en-US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pPr marL="865520" lvl="1" indent="-317045" eaLnBrk="1" hangingPunct="1">
              <a:spcAft>
                <a:spcPts val="1200"/>
              </a:spcAft>
              <a:buClr>
                <a:srgbClr val="FFFF00"/>
              </a:buClr>
              <a:buSzPct val="45000"/>
              <a:buFont typeface="Wingdings" pitchFamily="2" charset="2"/>
              <a:buChar char=""/>
              <a:tabLst>
                <a:tab pos="718092" algn="l"/>
                <a:tab pos="1440944" algn="l"/>
                <a:tab pos="2163793" algn="l"/>
                <a:tab pos="2886643" algn="l"/>
                <a:tab pos="3609495" algn="l"/>
                <a:tab pos="4332347" algn="l"/>
                <a:tab pos="5055194" algn="l"/>
                <a:tab pos="5778046" algn="l"/>
                <a:tab pos="6500896" algn="l"/>
                <a:tab pos="7223746" algn="l"/>
                <a:tab pos="7945011" algn="l"/>
                <a:tab pos="8667858" algn="l"/>
              </a:tabLst>
            </a:pPr>
            <a:r>
              <a:rPr lang="en-US" sz="25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 sensations of touch, then pain, and eventually deep pressure are decreased or lost. </a:t>
            </a:r>
          </a:p>
        </p:txBody>
      </p:sp>
      <p:pic>
        <p:nvPicPr>
          <p:cNvPr id="6" name="Picture 9" descr="girlwithleprosypatc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59512" y="1417640"/>
            <a:ext cx="3503613" cy="526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121FFC-8FC2-4505-A15C-3DB16B82773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Long-term developing sequence of events</a:t>
            </a:r>
            <a:r>
              <a:rPr lang="en-US" sz="3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en-US" sz="3900" dirty="0" smtClean="0">
              <a:solidFill>
                <a:srgbClr val="C00000"/>
              </a:solidFill>
            </a:endParaRPr>
          </a:p>
        </p:txBody>
      </p:sp>
      <p:sp>
        <p:nvSpPr>
          <p:cNvPr id="187395" name="Content Placeholder 2"/>
          <p:cNvSpPr>
            <a:spLocks noGrp="1"/>
          </p:cNvSpPr>
          <p:nvPr>
            <p:ph idx="1"/>
          </p:nvPr>
        </p:nvSpPr>
        <p:spPr>
          <a:xfrm>
            <a:off x="315918" y="1646253"/>
            <a:ext cx="5527675" cy="4954587"/>
          </a:xfrm>
        </p:spPr>
        <p:txBody>
          <a:bodyPr/>
          <a:lstStyle/>
          <a:p>
            <a:pPr eaLnBrk="1" hangingPunct="1"/>
            <a:r>
              <a:rPr lang="en-US" sz="3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Relatively painless ulcers, skin lesions of </a:t>
            </a:r>
            <a:r>
              <a:rPr lang="en-US" sz="33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hypopigmented</a:t>
            </a:r>
            <a:r>
              <a:rPr lang="en-US" sz="33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macules</a:t>
            </a:r>
            <a:r>
              <a:rPr lang="en-US" sz="33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(flat, pale areas of skin), and eye damage (dryness, reduced blinking) </a:t>
            </a:r>
          </a:p>
          <a:p>
            <a:pPr eaLnBrk="1" hangingPunct="1"/>
            <a:r>
              <a:rPr lang="en-US" sz="3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Late stage: </a:t>
            </a:r>
            <a:r>
              <a:rPr lang="en-US" sz="33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large ulcerations, loss of digits, and facial disfigurement</a:t>
            </a:r>
            <a:r>
              <a:rPr lang="en-US" sz="3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(for example, hands, feet, face, and knees).</a:t>
            </a:r>
            <a:endParaRPr lang="en-US" sz="2400" b="1" dirty="0" smtClean="0"/>
          </a:p>
        </p:txBody>
      </p:sp>
      <p:pic>
        <p:nvPicPr>
          <p:cNvPr id="18739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0913" y="1722438"/>
            <a:ext cx="3505200" cy="479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121FFC-8FC2-4505-A15C-3DB16B82773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43" y="390528"/>
            <a:ext cx="9070975" cy="1173163"/>
          </a:xfrm>
        </p:spPr>
        <p:txBody>
          <a:bodyPr tIns="38735"/>
          <a:lstStyle/>
          <a:p>
            <a:pPr eaLnBrk="1" hangingPunct="1"/>
            <a:endParaRPr lang="en-US" smtClean="0"/>
          </a:p>
        </p:txBody>
      </p:sp>
      <p:sp>
        <p:nvSpPr>
          <p:cNvPr id="188419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503238" y="2165350"/>
            <a:ext cx="4425950" cy="4217988"/>
          </a:xfrm>
        </p:spPr>
        <p:txBody>
          <a:bodyPr tIns="28028"/>
          <a:lstStyle/>
          <a:p>
            <a:pPr eaLnBrk="1" hangingPunct="1"/>
            <a:endParaRPr lang="en-US" smtClean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6600" y="0"/>
            <a:ext cx="2971800" cy="3886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0"/>
            <a:ext cx="3657600" cy="754379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657602"/>
            <a:ext cx="3429000" cy="3902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86600" y="3886200"/>
            <a:ext cx="2971800" cy="3657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3429000" cy="3673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1E68A2E5-4056-443A-A2EA-F7CA25DDFA8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-674688" y="350838"/>
            <a:ext cx="11441113" cy="609600"/>
          </a:xfrm>
        </p:spPr>
        <p:txBody>
          <a:bodyPr/>
          <a:lstStyle/>
          <a:p>
            <a:pPr eaLnBrk="1" hangingPunct="1"/>
            <a:r>
              <a:rPr lang="en-US" sz="5000" u="sng" dirty="0" smtClean="0">
                <a:solidFill>
                  <a:srgbClr val="C00000"/>
                </a:solidFill>
                <a:latin typeface="Algerian" pitchFamily="82" charset="0"/>
              </a:rPr>
              <a:t>Predisposing or risk factors</a:t>
            </a:r>
          </a:p>
        </p:txBody>
      </p:sp>
      <p:sp>
        <p:nvSpPr>
          <p:cNvPr id="3379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36550" y="2268553"/>
            <a:ext cx="9744075" cy="2657475"/>
          </a:xfrm>
        </p:spPr>
        <p:txBody>
          <a:bodyPr/>
          <a:lstStyle/>
          <a:p>
            <a:pPr marL="665783" indent="-665783" eaLnBrk="1" hangingPunct="1">
              <a:buFontTx/>
              <a:buAutoNum type="arabicPeriod"/>
            </a:pPr>
            <a:r>
              <a:rPr lang="en-US" dirty="0" smtClean="0">
                <a:latin typeface="Cambria" pitchFamily="18" charset="0"/>
              </a:rPr>
              <a:t>Residence in an </a:t>
            </a:r>
            <a:r>
              <a:rPr lang="en-US" b="1" dirty="0" smtClean="0">
                <a:latin typeface="Cambria" pitchFamily="18" charset="0"/>
              </a:rPr>
              <a:t>endemic area</a:t>
            </a:r>
            <a:r>
              <a:rPr lang="en-US" dirty="0" smtClean="0">
                <a:latin typeface="Cambria" pitchFamily="18" charset="0"/>
              </a:rPr>
              <a:t>.</a:t>
            </a:r>
          </a:p>
          <a:p>
            <a:pPr marL="665783" indent="-665783" eaLnBrk="1" hangingPunct="1">
              <a:buFontTx/>
              <a:buAutoNum type="arabicPeriod"/>
            </a:pPr>
            <a:r>
              <a:rPr lang="en-US" b="1" dirty="0" smtClean="0">
                <a:latin typeface="Cambria" pitchFamily="18" charset="0"/>
              </a:rPr>
              <a:t>Poverty</a:t>
            </a:r>
            <a:r>
              <a:rPr lang="en-US" dirty="0" smtClean="0">
                <a:latin typeface="Cambria" pitchFamily="18" charset="0"/>
              </a:rPr>
              <a:t> (malnutrition).</a:t>
            </a:r>
          </a:p>
          <a:p>
            <a:pPr marL="665783" indent="-665783" eaLnBrk="1" hangingPunct="1">
              <a:buFontTx/>
              <a:buAutoNum type="arabicPeriod"/>
            </a:pPr>
            <a:r>
              <a:rPr lang="en-US" dirty="0" smtClean="0">
                <a:latin typeface="Cambria" pitchFamily="18" charset="0"/>
              </a:rPr>
              <a:t>Contact with affected </a:t>
            </a:r>
            <a:r>
              <a:rPr lang="en-US" b="1" dirty="0" smtClean="0">
                <a:latin typeface="Cambria" pitchFamily="18" charset="0"/>
              </a:rPr>
              <a:t>armadillo.</a:t>
            </a:r>
          </a:p>
          <a:p>
            <a:pPr marL="665783" indent="-665783" eaLnBrk="1" hangingPunct="1">
              <a:buFontTx/>
              <a:buAutoNum type="arabicPeriod"/>
            </a:pPr>
            <a:r>
              <a:rPr lang="en-US" b="1" dirty="0" smtClean="0">
                <a:latin typeface="Cambria" pitchFamily="18" charset="0"/>
              </a:rPr>
              <a:t>Immunity</a:t>
            </a:r>
          </a:p>
          <a:p>
            <a:pPr marL="665783" indent="-665783" eaLnBrk="1" hangingPunct="1">
              <a:buFontTx/>
              <a:buAutoNum type="arabicPeriod"/>
            </a:pPr>
            <a:endParaRPr lang="en-US" b="1" dirty="0" smtClean="0">
              <a:latin typeface="Cambria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121FFC-8FC2-4505-A15C-3DB16B82773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25512" y="503241"/>
            <a:ext cx="8545513" cy="738187"/>
          </a:xfrm>
        </p:spPr>
        <p:txBody>
          <a:bodyPr/>
          <a:lstStyle/>
          <a:p>
            <a:pPr eaLnBrk="1" hangingPunct="1"/>
            <a:r>
              <a:rPr lang="en-US" sz="6000" u="sng" dirty="0" smtClean="0">
                <a:solidFill>
                  <a:srgbClr val="C00000"/>
                </a:solidFill>
                <a:latin typeface="Algerian" pitchFamily="82" charset="0"/>
              </a:rPr>
              <a:t>(cont.)</a:t>
            </a:r>
          </a:p>
        </p:txBody>
      </p:sp>
      <p:sp>
        <p:nvSpPr>
          <p:cNvPr id="31027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587377" y="1344613"/>
            <a:ext cx="9745663" cy="5627688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endParaRPr lang="en-US" sz="3100" b="1" dirty="0" smtClean="0">
              <a:latin typeface="Cambria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sz="3100" dirty="0" smtClean="0">
                <a:latin typeface="Cambria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GB" sz="3100" b="1" dirty="0" smtClean="0">
                <a:latin typeface="Cambria" pitchFamily="18" charset="0"/>
              </a:rPr>
              <a:t>Males</a:t>
            </a:r>
            <a:r>
              <a:rPr lang="en-GB" sz="3100" dirty="0" smtClean="0">
                <a:latin typeface="Cambria" pitchFamily="18" charset="0"/>
              </a:rPr>
              <a:t> appear to be </a:t>
            </a:r>
            <a:r>
              <a:rPr lang="en-GB" sz="3100" b="1" dirty="0" smtClean="0">
                <a:latin typeface="Cambria" pitchFamily="18" charset="0"/>
              </a:rPr>
              <a:t>twice</a:t>
            </a:r>
            <a:r>
              <a:rPr lang="en-GB" sz="3100" dirty="0" smtClean="0">
                <a:latin typeface="Cambria" pitchFamily="18" charset="0"/>
              </a:rPr>
              <a:t> common than females.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GB" sz="3100" dirty="0" smtClean="0">
              <a:latin typeface="Cambria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GB" sz="3100" dirty="0" smtClean="0">
                <a:latin typeface="Cambria" pitchFamily="18" charset="0"/>
              </a:rPr>
              <a:t>Bimodal  age  (10-14years  &amp;  35-44 years).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GB" sz="3100" dirty="0" smtClean="0">
              <a:latin typeface="Cambria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GB" sz="3100" dirty="0" smtClean="0">
                <a:latin typeface="Cambria" pitchFamily="18" charset="0"/>
              </a:rPr>
              <a:t>Children are more susceptible to disease.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GB" sz="3100" dirty="0" smtClean="0">
              <a:latin typeface="Cambria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GB" sz="3100" dirty="0" smtClean="0">
                <a:latin typeface="Cambria" pitchFamily="18" charset="0"/>
              </a:rPr>
              <a:t>Genetic factors,  e.g. </a:t>
            </a:r>
            <a:r>
              <a:rPr lang="en-GB" sz="3100" b="1" dirty="0" smtClean="0">
                <a:latin typeface="Cambria" pitchFamily="18" charset="0"/>
              </a:rPr>
              <a:t>HLA markers </a:t>
            </a:r>
            <a:r>
              <a:rPr lang="en-GB" sz="3100" dirty="0" smtClean="0">
                <a:latin typeface="Cambria" pitchFamily="18" charset="0"/>
              </a:rPr>
              <a:t>may determine the type of leprosy which the patient develops .</a:t>
            </a:r>
            <a:endParaRPr lang="en-US" sz="3100" dirty="0" smtClean="0">
              <a:latin typeface="Cambria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121FFC-8FC2-4505-A15C-3DB16B82773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-446088" y="427038"/>
            <a:ext cx="11060113" cy="1239837"/>
          </a:xfrm>
        </p:spPr>
        <p:txBody>
          <a:bodyPr/>
          <a:lstStyle/>
          <a:p>
            <a:pPr eaLnBrk="1" hangingPunct="1"/>
            <a:r>
              <a:rPr lang="en-US" sz="3700" u="sng" dirty="0" smtClean="0">
                <a:solidFill>
                  <a:srgbClr val="C00000"/>
                </a:solidFill>
                <a:latin typeface="Algerian" pitchFamily="82" charset="0"/>
              </a:rPr>
              <a:t>Classification &amp; Clinical Presentation</a:t>
            </a:r>
          </a:p>
        </p:txBody>
      </p:sp>
      <p:sp>
        <p:nvSpPr>
          <p:cNvPr id="118793" name="Text Box 9"/>
          <p:cNvSpPr txBox="1">
            <a:spLocks noChangeArrowheads="1"/>
          </p:cNvSpPr>
          <p:nvPr/>
        </p:nvSpPr>
        <p:spPr bwMode="auto">
          <a:xfrm>
            <a:off x="2449512" y="2027237"/>
            <a:ext cx="5900233" cy="54523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598" tIns="50301" rIns="100598" bIns="50301">
            <a:spAutoFit/>
          </a:bodyPr>
          <a:lstStyle/>
          <a:p>
            <a:pPr algn="r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en-GB" sz="3100" b="1" dirty="0" smtClean="0">
                <a:solidFill>
                  <a:srgbClr val="000000"/>
                </a:solidFill>
              </a:rPr>
              <a:t>Ridley &amp;</a:t>
            </a:r>
            <a:r>
              <a:rPr lang="en-GB" sz="3100" b="1" dirty="0" err="1" smtClean="0">
                <a:solidFill>
                  <a:srgbClr val="000000"/>
                </a:solidFill>
              </a:rPr>
              <a:t>Jopling</a:t>
            </a:r>
            <a:r>
              <a:rPr lang="en-US" sz="3100" b="1" dirty="0" smtClean="0">
                <a:solidFill>
                  <a:srgbClr val="000000"/>
                </a:solidFill>
              </a:rPr>
              <a:t> </a:t>
            </a:r>
            <a:r>
              <a:rPr lang="en-US" sz="3100" b="1" dirty="0">
                <a:solidFill>
                  <a:srgbClr val="000000"/>
                </a:solidFill>
              </a:rPr>
              <a:t>Classification</a:t>
            </a:r>
          </a:p>
        </p:txBody>
      </p:sp>
      <p:sp>
        <p:nvSpPr>
          <p:cNvPr id="118796" name="Text Box 12"/>
          <p:cNvSpPr txBox="1">
            <a:spLocks noChangeArrowheads="1"/>
          </p:cNvSpPr>
          <p:nvPr/>
        </p:nvSpPr>
        <p:spPr bwMode="auto">
          <a:xfrm>
            <a:off x="3108325" y="3576642"/>
            <a:ext cx="3765550" cy="359219"/>
          </a:xfrm>
          <a:prstGeom prst="rect">
            <a:avLst/>
          </a:prstGeom>
          <a:solidFill>
            <a:srgbClr val="7EE2F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00598" tIns="50301" rIns="100598" bIns="50301">
            <a:spAutoFit/>
          </a:bodyPr>
          <a:lstStyle/>
          <a:p>
            <a:pPr rtl="1" hangingPunct="1"/>
            <a:r>
              <a:rPr lang="en-US" b="1">
                <a:solidFill>
                  <a:srgbClr val="000000"/>
                </a:solidFill>
              </a:rPr>
              <a:t> Based on Host Immunity</a:t>
            </a:r>
          </a:p>
        </p:txBody>
      </p:sp>
      <p:sp>
        <p:nvSpPr>
          <p:cNvPr id="118802" name="Line 18"/>
          <p:cNvSpPr>
            <a:spLocks noChangeShapeType="1"/>
          </p:cNvSpPr>
          <p:nvPr/>
        </p:nvSpPr>
        <p:spPr bwMode="auto">
          <a:xfrm flipV="1">
            <a:off x="3192462" y="4586304"/>
            <a:ext cx="3656013" cy="33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100598" tIns="50301" rIns="100598" bIns="50301"/>
          <a:lstStyle/>
          <a:p>
            <a:endParaRPr lang="en-US"/>
          </a:p>
        </p:txBody>
      </p:sp>
      <p:sp>
        <p:nvSpPr>
          <p:cNvPr id="118803" name="Line 19"/>
          <p:cNvSpPr>
            <a:spLocks noChangeShapeType="1"/>
          </p:cNvSpPr>
          <p:nvPr/>
        </p:nvSpPr>
        <p:spPr bwMode="auto">
          <a:xfrm>
            <a:off x="3192463" y="4584714"/>
            <a:ext cx="0" cy="42068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00598" tIns="50301" rIns="100598" bIns="50301"/>
          <a:lstStyle/>
          <a:p>
            <a:endParaRPr lang="en-US"/>
          </a:p>
        </p:txBody>
      </p:sp>
      <p:sp>
        <p:nvSpPr>
          <p:cNvPr id="118805" name="Line 21"/>
          <p:cNvSpPr>
            <a:spLocks noChangeShapeType="1"/>
          </p:cNvSpPr>
          <p:nvPr/>
        </p:nvSpPr>
        <p:spPr bwMode="auto">
          <a:xfrm>
            <a:off x="6810375" y="4584714"/>
            <a:ext cx="0" cy="42068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00598" tIns="50301" rIns="100598" bIns="50301"/>
          <a:lstStyle/>
          <a:p>
            <a:endParaRPr lang="en-US"/>
          </a:p>
        </p:txBody>
      </p:sp>
      <p:sp>
        <p:nvSpPr>
          <p:cNvPr id="118808" name="Text Box 24"/>
          <p:cNvSpPr txBox="1">
            <a:spLocks noChangeArrowheads="1"/>
          </p:cNvSpPr>
          <p:nvPr/>
        </p:nvSpPr>
        <p:spPr bwMode="auto">
          <a:xfrm>
            <a:off x="3096131" y="5060953"/>
            <a:ext cx="485289" cy="35921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598" tIns="50301" rIns="100598" bIns="50301">
            <a:spAutoFit/>
          </a:bodyPr>
          <a:lstStyle/>
          <a:p>
            <a:pPr algn="r" rtl="1" hangingPunct="1"/>
            <a:r>
              <a:rPr lang="en-US" b="1">
                <a:solidFill>
                  <a:srgbClr val="000000"/>
                </a:solidFill>
              </a:rPr>
              <a:t>TT</a:t>
            </a:r>
          </a:p>
        </p:txBody>
      </p:sp>
      <p:sp>
        <p:nvSpPr>
          <p:cNvPr id="118809" name="Text Box 25"/>
          <p:cNvSpPr txBox="1">
            <a:spLocks noChangeArrowheads="1"/>
          </p:cNvSpPr>
          <p:nvPr/>
        </p:nvSpPr>
        <p:spPr bwMode="auto">
          <a:xfrm>
            <a:off x="4737358" y="5060953"/>
            <a:ext cx="510937" cy="35921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598" tIns="50301" rIns="100598" bIns="50301">
            <a:spAutoFit/>
          </a:bodyPr>
          <a:lstStyle/>
          <a:p>
            <a:pPr algn="r" rtl="1" hangingPunct="1"/>
            <a:r>
              <a:rPr lang="en-US" b="1">
                <a:solidFill>
                  <a:srgbClr val="000000"/>
                </a:solidFill>
              </a:rPr>
              <a:t>BL</a:t>
            </a:r>
          </a:p>
        </p:txBody>
      </p:sp>
      <p:sp>
        <p:nvSpPr>
          <p:cNvPr id="118810" name="Text Box 26"/>
          <p:cNvSpPr txBox="1">
            <a:spLocks noChangeArrowheads="1"/>
          </p:cNvSpPr>
          <p:nvPr/>
        </p:nvSpPr>
        <p:spPr bwMode="auto">
          <a:xfrm>
            <a:off x="6575931" y="5060953"/>
            <a:ext cx="485289" cy="35921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598" tIns="50301" rIns="100598" bIns="50301">
            <a:spAutoFit/>
          </a:bodyPr>
          <a:lstStyle/>
          <a:p>
            <a:pPr algn="r" rtl="1" hangingPunct="1"/>
            <a:r>
              <a:rPr lang="en-US" b="1">
                <a:solidFill>
                  <a:srgbClr val="000000"/>
                </a:solidFill>
              </a:rPr>
              <a:t>LL</a:t>
            </a:r>
          </a:p>
        </p:txBody>
      </p:sp>
      <p:sp>
        <p:nvSpPr>
          <p:cNvPr id="118812" name="Line 28"/>
          <p:cNvSpPr>
            <a:spLocks noChangeShapeType="1"/>
          </p:cNvSpPr>
          <p:nvPr/>
        </p:nvSpPr>
        <p:spPr bwMode="auto">
          <a:xfrm>
            <a:off x="4956175" y="5508626"/>
            <a:ext cx="0" cy="252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100598" tIns="50301" rIns="100598" bIns="50301"/>
          <a:lstStyle/>
          <a:p>
            <a:endParaRPr lang="en-US"/>
          </a:p>
        </p:txBody>
      </p:sp>
      <p:sp>
        <p:nvSpPr>
          <p:cNvPr id="118813" name="Line 29"/>
          <p:cNvSpPr>
            <a:spLocks noChangeShapeType="1"/>
          </p:cNvSpPr>
          <p:nvPr/>
        </p:nvSpPr>
        <p:spPr bwMode="auto">
          <a:xfrm>
            <a:off x="3529018" y="5711841"/>
            <a:ext cx="3076575" cy="49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100598" tIns="50301" rIns="100598" bIns="50301"/>
          <a:lstStyle/>
          <a:p>
            <a:endParaRPr lang="en-US"/>
          </a:p>
        </p:txBody>
      </p:sp>
      <p:sp>
        <p:nvSpPr>
          <p:cNvPr id="118814" name="Line 30"/>
          <p:cNvSpPr>
            <a:spLocks noChangeShapeType="1"/>
          </p:cNvSpPr>
          <p:nvPr/>
        </p:nvSpPr>
        <p:spPr bwMode="auto">
          <a:xfrm>
            <a:off x="3529013" y="5761038"/>
            <a:ext cx="0" cy="334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00598" tIns="50301" rIns="100598" bIns="50301"/>
          <a:lstStyle/>
          <a:p>
            <a:endParaRPr lang="en-US"/>
          </a:p>
        </p:txBody>
      </p:sp>
      <p:sp>
        <p:nvSpPr>
          <p:cNvPr id="118815" name="Line 31"/>
          <p:cNvSpPr>
            <a:spLocks noChangeShapeType="1"/>
          </p:cNvSpPr>
          <p:nvPr/>
        </p:nvSpPr>
        <p:spPr bwMode="auto">
          <a:xfrm>
            <a:off x="4956175" y="5761038"/>
            <a:ext cx="0" cy="334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00598" tIns="50301" rIns="100598" bIns="50301"/>
          <a:lstStyle/>
          <a:p>
            <a:endParaRPr lang="en-US"/>
          </a:p>
        </p:txBody>
      </p:sp>
      <p:sp>
        <p:nvSpPr>
          <p:cNvPr id="118816" name="Line 32"/>
          <p:cNvSpPr>
            <a:spLocks noChangeShapeType="1"/>
          </p:cNvSpPr>
          <p:nvPr/>
        </p:nvSpPr>
        <p:spPr bwMode="auto">
          <a:xfrm>
            <a:off x="6642100" y="5761038"/>
            <a:ext cx="0" cy="334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00598" tIns="50301" rIns="100598" bIns="50301"/>
          <a:lstStyle/>
          <a:p>
            <a:endParaRPr lang="en-US"/>
          </a:p>
        </p:txBody>
      </p:sp>
      <p:sp>
        <p:nvSpPr>
          <p:cNvPr id="118817" name="Text Box 33"/>
          <p:cNvSpPr txBox="1">
            <a:spLocks noChangeArrowheads="1"/>
          </p:cNvSpPr>
          <p:nvPr/>
        </p:nvSpPr>
        <p:spPr bwMode="auto">
          <a:xfrm>
            <a:off x="3353058" y="6188078"/>
            <a:ext cx="510937" cy="359219"/>
          </a:xfrm>
          <a:prstGeom prst="rect">
            <a:avLst/>
          </a:prstGeom>
          <a:solidFill>
            <a:srgbClr val="7EE2F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598" tIns="50301" rIns="100598" bIns="50301">
            <a:spAutoFit/>
          </a:bodyPr>
          <a:lstStyle/>
          <a:p>
            <a:pPr algn="r" rtl="1" hangingPunct="1"/>
            <a:r>
              <a:rPr lang="en-US" b="1">
                <a:solidFill>
                  <a:srgbClr val="000000"/>
                </a:solidFill>
              </a:rPr>
              <a:t>BT</a:t>
            </a:r>
          </a:p>
        </p:txBody>
      </p:sp>
      <p:sp>
        <p:nvSpPr>
          <p:cNvPr id="118818" name="Text Box 34"/>
          <p:cNvSpPr txBox="1">
            <a:spLocks noChangeArrowheads="1"/>
          </p:cNvSpPr>
          <p:nvPr/>
        </p:nvSpPr>
        <p:spPr bwMode="auto">
          <a:xfrm>
            <a:off x="4719650" y="6192840"/>
            <a:ext cx="536585" cy="359219"/>
          </a:xfrm>
          <a:prstGeom prst="rect">
            <a:avLst/>
          </a:prstGeom>
          <a:solidFill>
            <a:srgbClr val="7EE2F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598" tIns="50301" rIns="100598" bIns="50301">
            <a:spAutoFit/>
          </a:bodyPr>
          <a:lstStyle/>
          <a:p>
            <a:pPr algn="r" rtl="1" hangingPunct="1"/>
            <a:r>
              <a:rPr lang="en-US" b="1">
                <a:solidFill>
                  <a:srgbClr val="000000"/>
                </a:solidFill>
              </a:rPr>
              <a:t>BB</a:t>
            </a:r>
          </a:p>
        </p:txBody>
      </p:sp>
      <p:sp>
        <p:nvSpPr>
          <p:cNvPr id="118819" name="Text Box 35"/>
          <p:cNvSpPr txBox="1">
            <a:spLocks noChangeArrowheads="1"/>
          </p:cNvSpPr>
          <p:nvPr/>
        </p:nvSpPr>
        <p:spPr bwMode="auto">
          <a:xfrm>
            <a:off x="6382008" y="6157916"/>
            <a:ext cx="510937" cy="359219"/>
          </a:xfrm>
          <a:prstGeom prst="rect">
            <a:avLst/>
          </a:prstGeom>
          <a:solidFill>
            <a:srgbClr val="7EE2F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598" tIns="50301" rIns="100598" bIns="50301">
            <a:spAutoFit/>
          </a:bodyPr>
          <a:lstStyle/>
          <a:p>
            <a:pPr algn="r" rtl="1" hangingPunct="1"/>
            <a:r>
              <a:rPr lang="en-US" b="1">
                <a:solidFill>
                  <a:srgbClr val="000000"/>
                </a:solidFill>
              </a:rPr>
              <a:t>BL</a:t>
            </a:r>
          </a:p>
        </p:txBody>
      </p:sp>
      <p:sp>
        <p:nvSpPr>
          <p:cNvPr id="118821" name="Line 37"/>
          <p:cNvSpPr>
            <a:spLocks noChangeShapeType="1"/>
          </p:cNvSpPr>
          <p:nvPr/>
        </p:nvSpPr>
        <p:spPr bwMode="auto">
          <a:xfrm>
            <a:off x="4956175" y="2771777"/>
            <a:ext cx="0" cy="671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100598" tIns="50301" rIns="100598" bIns="50301"/>
          <a:lstStyle/>
          <a:p>
            <a:endParaRPr lang="en-US"/>
          </a:p>
        </p:txBody>
      </p:sp>
      <p:sp>
        <p:nvSpPr>
          <p:cNvPr id="118867" name="Line 83"/>
          <p:cNvSpPr>
            <a:spLocks noChangeShapeType="1"/>
          </p:cNvSpPr>
          <p:nvPr/>
        </p:nvSpPr>
        <p:spPr bwMode="auto">
          <a:xfrm>
            <a:off x="4956175" y="4032250"/>
            <a:ext cx="0" cy="839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00598" tIns="50301" rIns="100598" bIns="50301"/>
          <a:lstStyle/>
          <a:p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4EEAE7-5266-433A-9AB4-7F82C47D3F7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8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8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8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8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18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18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18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8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18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18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8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18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18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18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8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18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18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118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93" grpId="0" animBg="1"/>
      <p:bldP spid="118796" grpId="0" animBg="1"/>
      <p:bldP spid="118802" grpId="0" animBg="1"/>
      <p:bldP spid="118803" grpId="0" animBg="1"/>
      <p:bldP spid="118805" grpId="0" animBg="1"/>
      <p:bldP spid="118808" grpId="0" animBg="1"/>
      <p:bldP spid="118809" grpId="0" animBg="1"/>
      <p:bldP spid="118810" grpId="0" animBg="1"/>
      <p:bldP spid="118812" grpId="0" animBg="1"/>
      <p:bldP spid="118813" grpId="0" animBg="1"/>
      <p:bldP spid="118814" grpId="0" animBg="1"/>
      <p:bldP spid="118815" grpId="0" animBg="1"/>
      <p:bldP spid="118816" grpId="0" animBg="1"/>
      <p:bldP spid="118817" grpId="0" animBg="1"/>
      <p:bldP spid="118818" grpId="0" animBg="1"/>
      <p:bldP spid="118819" grpId="0" animBg="1"/>
      <p:bldP spid="118821" grpId="0" animBg="1"/>
      <p:bldP spid="11886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4"/>
          <p:cNvSpPr>
            <a:spLocks noChangeArrowheads="1"/>
          </p:cNvSpPr>
          <p:nvPr/>
        </p:nvSpPr>
        <p:spPr bwMode="auto">
          <a:xfrm>
            <a:off x="0" y="503238"/>
            <a:ext cx="10080625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98" tIns="50301" rIns="100598" bIns="50301" anchor="ctr"/>
          <a:lstStyle/>
          <a:p>
            <a:pPr rtl="1" hangingPunct="1"/>
            <a:r>
              <a:rPr lang="en-US" sz="3700" u="sng" dirty="0">
                <a:solidFill>
                  <a:srgbClr val="C00000"/>
                </a:solidFill>
                <a:latin typeface="Algerian" pitchFamily="82" charset="0"/>
              </a:rPr>
              <a:t>Classification</a:t>
            </a:r>
            <a:r>
              <a:rPr lang="en-US" sz="3700" dirty="0">
                <a:solidFill>
                  <a:srgbClr val="C00000"/>
                </a:solidFill>
                <a:latin typeface="Algerian" pitchFamily="82" charset="0"/>
              </a:rPr>
              <a:t> &amp; </a:t>
            </a:r>
            <a:r>
              <a:rPr lang="en-US" sz="3700" u="sng" dirty="0">
                <a:solidFill>
                  <a:srgbClr val="C00000"/>
                </a:solidFill>
                <a:latin typeface="Algerian" pitchFamily="82" charset="0"/>
              </a:rPr>
              <a:t>Clinical</a:t>
            </a:r>
            <a:r>
              <a:rPr lang="en-US" sz="3700" dirty="0">
                <a:solidFill>
                  <a:srgbClr val="C00000"/>
                </a:solidFill>
                <a:latin typeface="Algerian" pitchFamily="82" charset="0"/>
              </a:rPr>
              <a:t> </a:t>
            </a:r>
            <a:r>
              <a:rPr lang="en-US" sz="3700" u="sng" dirty="0">
                <a:solidFill>
                  <a:srgbClr val="C00000"/>
                </a:solidFill>
                <a:latin typeface="Algerian" pitchFamily="82" charset="0"/>
              </a:rPr>
              <a:t>Presentation</a:t>
            </a:r>
            <a:r>
              <a:rPr lang="en-US" sz="3700" dirty="0">
                <a:solidFill>
                  <a:srgbClr val="C00000"/>
                </a:solidFill>
                <a:latin typeface="Algerian" pitchFamily="82" charset="0"/>
              </a:rPr>
              <a:t> </a:t>
            </a:r>
          </a:p>
        </p:txBody>
      </p:sp>
      <p:sp>
        <p:nvSpPr>
          <p:cNvPr id="192515" name="Text Box 7"/>
          <p:cNvSpPr txBox="1">
            <a:spLocks noChangeArrowheads="1"/>
          </p:cNvSpPr>
          <p:nvPr/>
        </p:nvSpPr>
        <p:spPr bwMode="auto">
          <a:xfrm>
            <a:off x="3255962" y="2184402"/>
            <a:ext cx="3332163" cy="4810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598" tIns="50301" rIns="100598" bIns="50301">
            <a:spAutoFit/>
          </a:bodyPr>
          <a:lstStyle/>
          <a:p>
            <a:pPr algn="r" rtl="1" hangingPunct="1"/>
            <a:r>
              <a:rPr lang="en-US" sz="2600" b="1" dirty="0">
                <a:solidFill>
                  <a:srgbClr val="000000"/>
                </a:solidFill>
              </a:rPr>
              <a:t>WHO Classification</a:t>
            </a:r>
          </a:p>
        </p:txBody>
      </p:sp>
      <p:sp>
        <p:nvSpPr>
          <p:cNvPr id="192516" name="Text Box 9"/>
          <p:cNvSpPr txBox="1">
            <a:spLocks noChangeArrowheads="1"/>
          </p:cNvSpPr>
          <p:nvPr/>
        </p:nvSpPr>
        <p:spPr bwMode="auto">
          <a:xfrm>
            <a:off x="3657017" y="3365500"/>
            <a:ext cx="2896206" cy="359219"/>
          </a:xfrm>
          <a:prstGeom prst="rect">
            <a:avLst/>
          </a:prstGeom>
          <a:solidFill>
            <a:srgbClr val="7EE2F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598" tIns="50301" rIns="100598" bIns="50301">
            <a:spAutoFit/>
          </a:bodyPr>
          <a:lstStyle/>
          <a:p>
            <a:pPr algn="r" rtl="1" hangingPunct="1"/>
            <a:r>
              <a:rPr lang="en-US" b="1">
                <a:solidFill>
                  <a:srgbClr val="000000"/>
                </a:solidFill>
              </a:rPr>
              <a:t>Based on Bacterial Load</a:t>
            </a:r>
          </a:p>
        </p:txBody>
      </p:sp>
      <p:sp>
        <p:nvSpPr>
          <p:cNvPr id="192517" name="Line 11"/>
          <p:cNvSpPr>
            <a:spLocks noChangeShapeType="1"/>
          </p:cNvSpPr>
          <p:nvPr/>
        </p:nvSpPr>
        <p:spPr bwMode="auto">
          <a:xfrm>
            <a:off x="4956175" y="3779839"/>
            <a:ext cx="0" cy="50323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100598" tIns="50301" rIns="100598" bIns="50301"/>
          <a:lstStyle/>
          <a:p>
            <a:endParaRPr lang="en-US"/>
          </a:p>
        </p:txBody>
      </p:sp>
      <p:sp>
        <p:nvSpPr>
          <p:cNvPr id="192518" name="Line 12"/>
          <p:cNvSpPr>
            <a:spLocks noChangeShapeType="1"/>
          </p:cNvSpPr>
          <p:nvPr/>
        </p:nvSpPr>
        <p:spPr bwMode="auto">
          <a:xfrm>
            <a:off x="3695700" y="5124450"/>
            <a:ext cx="2605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100598" tIns="50301" rIns="100598" bIns="50301"/>
          <a:lstStyle/>
          <a:p>
            <a:endParaRPr lang="en-US"/>
          </a:p>
        </p:txBody>
      </p:sp>
      <p:sp>
        <p:nvSpPr>
          <p:cNvPr id="192519" name="Text Box 18"/>
          <p:cNvSpPr txBox="1">
            <a:spLocks noChangeArrowheads="1"/>
          </p:cNvSpPr>
          <p:nvPr/>
        </p:nvSpPr>
        <p:spPr bwMode="auto">
          <a:xfrm>
            <a:off x="2758392" y="6640516"/>
            <a:ext cx="1921580" cy="61685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598" tIns="50301" rIns="100598" bIns="50301">
            <a:spAutoFit/>
          </a:bodyPr>
          <a:lstStyle/>
          <a:p>
            <a:pPr algn="r" rtl="1" hangingPunct="1"/>
            <a:r>
              <a:rPr lang="en-US" b="1" dirty="0" err="1" smtClean="0">
                <a:solidFill>
                  <a:srgbClr val="000000"/>
                </a:solidFill>
              </a:rPr>
              <a:t>Paucibacillary</a:t>
            </a:r>
            <a:endParaRPr lang="en-US" b="1" dirty="0" smtClean="0">
              <a:solidFill>
                <a:srgbClr val="000000"/>
              </a:solidFill>
            </a:endParaRPr>
          </a:p>
          <a:p>
            <a:pPr algn="r" rtl="1" hangingPunct="1"/>
            <a:r>
              <a:rPr lang="en-US" b="1" dirty="0" smtClean="0">
                <a:solidFill>
                  <a:srgbClr val="000000"/>
                </a:solidFill>
              </a:rPr>
              <a:t>1-5 skin lesions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92520" name="Text Box 19"/>
          <p:cNvSpPr txBox="1">
            <a:spLocks noChangeArrowheads="1"/>
          </p:cNvSpPr>
          <p:nvPr/>
        </p:nvSpPr>
        <p:spPr bwMode="auto">
          <a:xfrm>
            <a:off x="5457824" y="6635754"/>
            <a:ext cx="1851048" cy="61685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598" tIns="50301" rIns="100598" bIns="50301">
            <a:spAutoFit/>
          </a:bodyPr>
          <a:lstStyle/>
          <a:p>
            <a:pPr algn="r" rtl="1" hangingPunct="1"/>
            <a:r>
              <a:rPr lang="en-US" b="1" dirty="0" err="1" smtClean="0">
                <a:solidFill>
                  <a:srgbClr val="000000"/>
                </a:solidFill>
              </a:rPr>
              <a:t>Multibacillary</a:t>
            </a:r>
            <a:endParaRPr lang="en-US" b="1" dirty="0" smtClean="0">
              <a:solidFill>
                <a:srgbClr val="000000"/>
              </a:solidFill>
            </a:endParaRPr>
          </a:p>
          <a:p>
            <a:pPr algn="r" rtl="1" hangingPunct="1"/>
            <a:r>
              <a:rPr lang="en-US" b="1" dirty="0" smtClean="0">
                <a:solidFill>
                  <a:srgbClr val="000000"/>
                </a:solidFill>
              </a:rPr>
              <a:t>&gt;6 skin lesions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92521" name="Line 31"/>
          <p:cNvSpPr>
            <a:spLocks noChangeShapeType="1"/>
          </p:cNvSpPr>
          <p:nvPr/>
        </p:nvSpPr>
        <p:spPr bwMode="auto">
          <a:xfrm>
            <a:off x="4956175" y="2771775"/>
            <a:ext cx="0" cy="587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100598" tIns="50301" rIns="100598" bIns="50301"/>
          <a:lstStyle/>
          <a:p>
            <a:endParaRPr lang="en-US"/>
          </a:p>
        </p:txBody>
      </p:sp>
      <p:sp>
        <p:nvSpPr>
          <p:cNvPr id="192522" name="Text Box 33"/>
          <p:cNvSpPr txBox="1">
            <a:spLocks noChangeArrowheads="1"/>
          </p:cNvSpPr>
          <p:nvPr/>
        </p:nvSpPr>
        <p:spPr bwMode="auto">
          <a:xfrm>
            <a:off x="6259512" y="4084637"/>
            <a:ext cx="1883108" cy="359219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598" tIns="50301" rIns="100598" bIns="50301">
            <a:spAutoFit/>
          </a:bodyPr>
          <a:lstStyle/>
          <a:p>
            <a:pPr rtl="1" hangingPunct="1"/>
            <a:r>
              <a:rPr lang="en-US" b="1" dirty="0">
                <a:solidFill>
                  <a:srgbClr val="000000"/>
                </a:solidFill>
              </a:rPr>
              <a:t>Slit Skin Smear</a:t>
            </a:r>
          </a:p>
        </p:txBody>
      </p:sp>
      <p:sp>
        <p:nvSpPr>
          <p:cNvPr id="192523" name="Line 34"/>
          <p:cNvSpPr>
            <a:spLocks noChangeShapeType="1"/>
          </p:cNvSpPr>
          <p:nvPr/>
        </p:nvSpPr>
        <p:spPr bwMode="auto">
          <a:xfrm flipH="1">
            <a:off x="4956171" y="4389437"/>
            <a:ext cx="45719" cy="7350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100598" tIns="50301" rIns="100598" bIns="50301"/>
          <a:lstStyle/>
          <a:p>
            <a:endParaRPr lang="en-US"/>
          </a:p>
        </p:txBody>
      </p:sp>
      <p:sp>
        <p:nvSpPr>
          <p:cNvPr id="192524" name="Text Box 35"/>
          <p:cNvSpPr txBox="1">
            <a:spLocks noChangeArrowheads="1"/>
          </p:cNvSpPr>
          <p:nvPr/>
        </p:nvSpPr>
        <p:spPr bwMode="auto">
          <a:xfrm>
            <a:off x="5722943" y="5632454"/>
            <a:ext cx="1152139" cy="359219"/>
          </a:xfrm>
          <a:prstGeom prst="rect">
            <a:avLst/>
          </a:prstGeom>
          <a:solidFill>
            <a:srgbClr val="FB857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598" tIns="50301" rIns="100598" bIns="50301">
            <a:spAutoFit/>
          </a:bodyPr>
          <a:lstStyle/>
          <a:p>
            <a:pPr rtl="1" hangingPunct="1"/>
            <a:r>
              <a:rPr lang="en-US" b="1">
                <a:solidFill>
                  <a:srgbClr val="000000"/>
                </a:solidFill>
              </a:rPr>
              <a:t>Positive </a:t>
            </a:r>
          </a:p>
        </p:txBody>
      </p:sp>
      <p:sp>
        <p:nvSpPr>
          <p:cNvPr id="192525" name="Text Box 36"/>
          <p:cNvSpPr txBox="1">
            <a:spLocks noChangeArrowheads="1"/>
          </p:cNvSpPr>
          <p:nvPr/>
        </p:nvSpPr>
        <p:spPr bwMode="auto">
          <a:xfrm>
            <a:off x="3024200" y="5632454"/>
            <a:ext cx="1229083" cy="359219"/>
          </a:xfrm>
          <a:prstGeom prst="rect">
            <a:avLst/>
          </a:prstGeom>
          <a:solidFill>
            <a:srgbClr val="FB857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598" tIns="50301" rIns="100598" bIns="50301">
            <a:spAutoFit/>
          </a:bodyPr>
          <a:lstStyle/>
          <a:p>
            <a:pPr rtl="1" hangingPunct="1"/>
            <a:r>
              <a:rPr lang="en-US" b="1">
                <a:solidFill>
                  <a:srgbClr val="000000"/>
                </a:solidFill>
              </a:rPr>
              <a:t>Negative </a:t>
            </a:r>
          </a:p>
        </p:txBody>
      </p:sp>
      <p:sp>
        <p:nvSpPr>
          <p:cNvPr id="192526" name="Line 37"/>
          <p:cNvSpPr>
            <a:spLocks noChangeShapeType="1"/>
          </p:cNvSpPr>
          <p:nvPr/>
        </p:nvSpPr>
        <p:spPr bwMode="auto">
          <a:xfrm>
            <a:off x="3695700" y="5124450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100598" tIns="50301" rIns="100598" bIns="50301"/>
          <a:lstStyle/>
          <a:p>
            <a:endParaRPr lang="en-US"/>
          </a:p>
        </p:txBody>
      </p:sp>
      <p:sp>
        <p:nvSpPr>
          <p:cNvPr id="192527" name="Line 38"/>
          <p:cNvSpPr>
            <a:spLocks noChangeShapeType="1"/>
          </p:cNvSpPr>
          <p:nvPr/>
        </p:nvSpPr>
        <p:spPr bwMode="auto">
          <a:xfrm>
            <a:off x="6300787" y="5124450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100598" tIns="50301" rIns="100598" bIns="50301"/>
          <a:lstStyle/>
          <a:p>
            <a:endParaRPr lang="en-US"/>
          </a:p>
        </p:txBody>
      </p:sp>
      <p:sp>
        <p:nvSpPr>
          <p:cNvPr id="192528" name="Line 39"/>
          <p:cNvSpPr>
            <a:spLocks noChangeShapeType="1"/>
          </p:cNvSpPr>
          <p:nvPr/>
        </p:nvSpPr>
        <p:spPr bwMode="auto">
          <a:xfrm>
            <a:off x="3695700" y="6048375"/>
            <a:ext cx="0" cy="419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00598" tIns="50301" rIns="100598" bIns="50301"/>
          <a:lstStyle/>
          <a:p>
            <a:endParaRPr lang="en-US"/>
          </a:p>
        </p:txBody>
      </p:sp>
      <p:sp>
        <p:nvSpPr>
          <p:cNvPr id="192529" name="Line 40"/>
          <p:cNvSpPr>
            <a:spLocks noChangeShapeType="1"/>
          </p:cNvSpPr>
          <p:nvPr/>
        </p:nvSpPr>
        <p:spPr bwMode="auto">
          <a:xfrm>
            <a:off x="6300787" y="6048375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00598" tIns="50301" rIns="100598" bIns="50301"/>
          <a:lstStyle/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4EEAE7-5266-433A-9AB4-7F82C47D3F7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ext Box 4"/>
          <p:cNvSpPr txBox="1">
            <a:spLocks noChangeArrowheads="1"/>
          </p:cNvSpPr>
          <p:nvPr/>
        </p:nvSpPr>
        <p:spPr bwMode="auto">
          <a:xfrm>
            <a:off x="3668712" y="427038"/>
            <a:ext cx="2855913" cy="80327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00598" tIns="50301" rIns="100598" bIns="50301">
            <a:spAutoFit/>
          </a:bodyPr>
          <a:lstStyle/>
          <a:p>
            <a:pPr rtl="1" hangingPunct="1"/>
            <a:r>
              <a:rPr lang="en-US" sz="4900" dirty="0">
                <a:solidFill>
                  <a:srgbClr val="000000"/>
                </a:solidFill>
                <a:latin typeface="Algerian" pitchFamily="82" charset="0"/>
              </a:rPr>
              <a:t>LEPROSY</a:t>
            </a:r>
          </a:p>
        </p:txBody>
      </p:sp>
      <p:sp>
        <p:nvSpPr>
          <p:cNvPr id="193539" name="Text Box 5"/>
          <p:cNvSpPr txBox="1">
            <a:spLocks noChangeArrowheads="1"/>
          </p:cNvSpPr>
          <p:nvPr/>
        </p:nvSpPr>
        <p:spPr bwMode="auto">
          <a:xfrm>
            <a:off x="1262063" y="2817818"/>
            <a:ext cx="3360738" cy="480222"/>
          </a:xfrm>
          <a:prstGeom prst="rect">
            <a:avLst/>
          </a:prstGeom>
          <a:solidFill>
            <a:srgbClr val="7EE2F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00598" tIns="50301" rIns="100598" bIns="50301">
            <a:spAutoFit/>
          </a:bodyPr>
          <a:lstStyle/>
          <a:p>
            <a:pPr rtl="1" hangingPunct="1"/>
            <a:r>
              <a:rPr lang="en-US" sz="2600" b="1" dirty="0" err="1">
                <a:solidFill>
                  <a:srgbClr val="000000"/>
                </a:solidFill>
              </a:rPr>
              <a:t>Paucibacillary</a:t>
            </a:r>
            <a:r>
              <a:rPr lang="en-US" sz="2600" b="1" dirty="0">
                <a:solidFill>
                  <a:srgbClr val="000000"/>
                </a:solidFill>
              </a:rPr>
              <a:t> (PB)</a:t>
            </a:r>
          </a:p>
        </p:txBody>
      </p:sp>
      <p:sp>
        <p:nvSpPr>
          <p:cNvPr id="193540" name="Text Box 6"/>
          <p:cNvSpPr txBox="1">
            <a:spLocks noChangeArrowheads="1"/>
          </p:cNvSpPr>
          <p:nvPr/>
        </p:nvSpPr>
        <p:spPr bwMode="auto">
          <a:xfrm>
            <a:off x="5546725" y="2817818"/>
            <a:ext cx="3527425" cy="480222"/>
          </a:xfrm>
          <a:prstGeom prst="rect">
            <a:avLst/>
          </a:prstGeom>
          <a:solidFill>
            <a:srgbClr val="7EE2F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00598" tIns="50301" rIns="100598" bIns="50301">
            <a:spAutoFit/>
          </a:bodyPr>
          <a:lstStyle/>
          <a:p>
            <a:pPr rtl="1" hangingPunct="1"/>
            <a:r>
              <a:rPr lang="en-US" sz="2600" b="1" dirty="0">
                <a:solidFill>
                  <a:srgbClr val="000000"/>
                </a:solidFill>
              </a:rPr>
              <a:t> </a:t>
            </a:r>
            <a:r>
              <a:rPr lang="en-US" sz="2600" b="1" dirty="0" err="1">
                <a:solidFill>
                  <a:srgbClr val="000000"/>
                </a:solidFill>
              </a:rPr>
              <a:t>Multibacillary</a:t>
            </a:r>
            <a:r>
              <a:rPr lang="en-US" sz="2600" b="1" dirty="0">
                <a:solidFill>
                  <a:srgbClr val="000000"/>
                </a:solidFill>
              </a:rPr>
              <a:t>  (MB)</a:t>
            </a:r>
          </a:p>
        </p:txBody>
      </p:sp>
      <p:sp>
        <p:nvSpPr>
          <p:cNvPr id="193541" name="Text Box 7"/>
          <p:cNvSpPr txBox="1">
            <a:spLocks noChangeArrowheads="1"/>
          </p:cNvSpPr>
          <p:nvPr/>
        </p:nvSpPr>
        <p:spPr bwMode="auto">
          <a:xfrm>
            <a:off x="671520" y="4340236"/>
            <a:ext cx="3250983" cy="1389758"/>
          </a:xfrm>
          <a:prstGeom prst="rect">
            <a:avLst/>
          </a:prstGeom>
          <a:solidFill>
            <a:srgbClr val="FB857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598" tIns="50301" rIns="100598" bIns="50301">
            <a:spAutoFit/>
          </a:bodyPr>
          <a:lstStyle/>
          <a:p>
            <a:pPr rtl="1" hangingPunct="1"/>
            <a:r>
              <a:rPr lang="en-US" b="1">
                <a:solidFill>
                  <a:srgbClr val="000000"/>
                </a:solidFill>
              </a:rPr>
              <a:t>Indeterminate Leprosy (IL)</a:t>
            </a:r>
          </a:p>
          <a:p>
            <a:pPr rtl="1" hangingPunct="1"/>
            <a:endParaRPr lang="en-US" b="1">
              <a:solidFill>
                <a:srgbClr val="000000"/>
              </a:solidFill>
            </a:endParaRPr>
          </a:p>
          <a:p>
            <a:pPr rtl="1" hangingPunct="1"/>
            <a:r>
              <a:rPr lang="en-US" b="1">
                <a:solidFill>
                  <a:srgbClr val="000000"/>
                </a:solidFill>
              </a:rPr>
              <a:t>Tuberculoid Leprosy (TL)</a:t>
            </a:r>
          </a:p>
          <a:p>
            <a:pPr rtl="1" hangingPunct="1"/>
            <a:endParaRPr lang="en-US" b="1">
              <a:solidFill>
                <a:srgbClr val="000000"/>
              </a:solidFill>
            </a:endParaRPr>
          </a:p>
          <a:p>
            <a:pPr rtl="1" hangingPunct="1"/>
            <a:r>
              <a:rPr lang="en-US" b="1">
                <a:solidFill>
                  <a:srgbClr val="000000"/>
                </a:solidFill>
              </a:rPr>
              <a:t>Borderline Tuberculoid (BT)</a:t>
            </a:r>
          </a:p>
        </p:txBody>
      </p:sp>
      <p:sp>
        <p:nvSpPr>
          <p:cNvPr id="193542" name="Text Box 8"/>
          <p:cNvSpPr txBox="1">
            <a:spLocks noChangeArrowheads="1"/>
          </p:cNvSpPr>
          <p:nvPr/>
        </p:nvSpPr>
        <p:spPr bwMode="auto">
          <a:xfrm>
            <a:off x="5797560" y="4340236"/>
            <a:ext cx="3345047" cy="1389758"/>
          </a:xfrm>
          <a:prstGeom prst="rect">
            <a:avLst/>
          </a:prstGeom>
          <a:solidFill>
            <a:srgbClr val="FB857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598" tIns="50301" rIns="100598" bIns="50301">
            <a:spAutoFit/>
          </a:bodyPr>
          <a:lstStyle/>
          <a:p>
            <a:pPr rtl="1" hangingPunct="1"/>
            <a:r>
              <a:rPr lang="en-US" b="1">
                <a:solidFill>
                  <a:srgbClr val="000000"/>
                </a:solidFill>
              </a:rPr>
              <a:t>Borderline Borderline (BB)</a:t>
            </a:r>
          </a:p>
          <a:p>
            <a:pPr rtl="1" hangingPunct="1"/>
            <a:endParaRPr lang="en-US" b="1">
              <a:solidFill>
                <a:srgbClr val="000000"/>
              </a:solidFill>
            </a:endParaRPr>
          </a:p>
          <a:p>
            <a:pPr rtl="1" hangingPunct="1"/>
            <a:r>
              <a:rPr lang="en-US" b="1">
                <a:solidFill>
                  <a:srgbClr val="000000"/>
                </a:solidFill>
              </a:rPr>
              <a:t>Borderline Lepromatous(BL)</a:t>
            </a:r>
          </a:p>
          <a:p>
            <a:pPr rtl="1" hangingPunct="1"/>
            <a:endParaRPr lang="en-US" b="1">
              <a:solidFill>
                <a:srgbClr val="000000"/>
              </a:solidFill>
            </a:endParaRPr>
          </a:p>
          <a:p>
            <a:pPr rtl="1" hangingPunct="1"/>
            <a:r>
              <a:rPr lang="en-US" b="1">
                <a:solidFill>
                  <a:srgbClr val="000000"/>
                </a:solidFill>
              </a:rPr>
              <a:t>Lepromatous  Leprosy (LL)</a:t>
            </a:r>
          </a:p>
        </p:txBody>
      </p:sp>
      <p:sp>
        <p:nvSpPr>
          <p:cNvPr id="193543" name="Line 9"/>
          <p:cNvSpPr>
            <a:spLocks noChangeShapeType="1"/>
          </p:cNvSpPr>
          <p:nvPr/>
        </p:nvSpPr>
        <p:spPr bwMode="auto">
          <a:xfrm>
            <a:off x="5116513" y="1341444"/>
            <a:ext cx="0" cy="50323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100598" tIns="50301" rIns="100598" bIns="50301"/>
          <a:lstStyle/>
          <a:p>
            <a:endParaRPr lang="en-US"/>
          </a:p>
        </p:txBody>
      </p:sp>
      <p:sp>
        <p:nvSpPr>
          <p:cNvPr id="193544" name="Line 10"/>
          <p:cNvSpPr>
            <a:spLocks noChangeShapeType="1"/>
          </p:cNvSpPr>
          <p:nvPr/>
        </p:nvSpPr>
        <p:spPr bwMode="auto">
          <a:xfrm flipV="1">
            <a:off x="2678113" y="1874838"/>
            <a:ext cx="4872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100598" tIns="50301" rIns="100598" bIns="50301"/>
          <a:lstStyle/>
          <a:p>
            <a:endParaRPr lang="en-US"/>
          </a:p>
        </p:txBody>
      </p:sp>
      <p:sp>
        <p:nvSpPr>
          <p:cNvPr id="193545" name="Line 11"/>
          <p:cNvSpPr>
            <a:spLocks noChangeShapeType="1"/>
          </p:cNvSpPr>
          <p:nvPr/>
        </p:nvSpPr>
        <p:spPr bwMode="auto">
          <a:xfrm>
            <a:off x="2689225" y="1987554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00598" tIns="50301" rIns="100598" bIns="50301"/>
          <a:lstStyle/>
          <a:p>
            <a:endParaRPr lang="en-US"/>
          </a:p>
        </p:txBody>
      </p:sp>
      <p:sp>
        <p:nvSpPr>
          <p:cNvPr id="193546" name="Line 12"/>
          <p:cNvSpPr>
            <a:spLocks noChangeShapeType="1"/>
          </p:cNvSpPr>
          <p:nvPr/>
        </p:nvSpPr>
        <p:spPr bwMode="auto">
          <a:xfrm>
            <a:off x="7562850" y="1987566"/>
            <a:ext cx="0" cy="588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00598" tIns="50301" rIns="100598" bIns="50301"/>
          <a:lstStyle/>
          <a:p>
            <a:endParaRPr lang="en-US"/>
          </a:p>
        </p:txBody>
      </p:sp>
      <p:sp>
        <p:nvSpPr>
          <p:cNvPr id="193547" name="Line 13"/>
          <p:cNvSpPr>
            <a:spLocks noChangeShapeType="1"/>
          </p:cNvSpPr>
          <p:nvPr/>
        </p:nvSpPr>
        <p:spPr bwMode="auto">
          <a:xfrm>
            <a:off x="2689225" y="3500440"/>
            <a:ext cx="0" cy="50323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00598" tIns="50301" rIns="100598" bIns="50301"/>
          <a:lstStyle/>
          <a:p>
            <a:endParaRPr lang="en-US"/>
          </a:p>
        </p:txBody>
      </p:sp>
      <p:sp>
        <p:nvSpPr>
          <p:cNvPr id="193548" name="Line 16"/>
          <p:cNvSpPr>
            <a:spLocks noChangeShapeType="1"/>
          </p:cNvSpPr>
          <p:nvPr/>
        </p:nvSpPr>
        <p:spPr bwMode="auto">
          <a:xfrm>
            <a:off x="7562850" y="3500440"/>
            <a:ext cx="0" cy="50323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00598" tIns="50301" rIns="100598" bIns="50301"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4EEAE7-5266-433A-9AB4-7F82C47D3F7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87377" y="755650"/>
            <a:ext cx="8990013" cy="841375"/>
          </a:xfrm>
        </p:spPr>
        <p:txBody>
          <a:bodyPr/>
          <a:lstStyle/>
          <a:p>
            <a:pPr marL="1003433" indent="-1003433" eaLnBrk="1" hangingPunct="1"/>
            <a:r>
              <a:rPr lang="en-US" sz="4400" u="sng" dirty="0" smtClean="0">
                <a:solidFill>
                  <a:srgbClr val="FF0000"/>
                </a:solidFill>
                <a:latin typeface="Algerian" pitchFamily="82" charset="0"/>
              </a:rPr>
              <a:t>Indeterminate   Leprosy (IL)</a:t>
            </a:r>
          </a:p>
        </p:txBody>
      </p:sp>
      <p:sp>
        <p:nvSpPr>
          <p:cNvPr id="19661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587377" y="2470150"/>
            <a:ext cx="10164763" cy="2820988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en-US" smtClean="0">
                <a:latin typeface="Cambria" pitchFamily="18" charset="0"/>
              </a:rPr>
              <a:t>Usually single (multiple) macule / patche.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mtClean="0">
                <a:latin typeface="Cambria" pitchFamily="18" charset="0"/>
              </a:rPr>
              <a:t>Hypopigmented or faintly erythematous.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mtClean="0">
                <a:latin typeface="Cambria" pitchFamily="18" charset="0"/>
              </a:rPr>
              <a:t>Sensation normal but sometimes imparied.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mtClean="0">
                <a:latin typeface="Cambria" pitchFamily="18" charset="0"/>
              </a:rPr>
              <a:t>The peripheral nerves normal.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mtClean="0">
                <a:latin typeface="Cambria" pitchFamily="18" charset="0"/>
              </a:rPr>
              <a:t>Slit skin smear negative. 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154118" y="427041"/>
            <a:ext cx="7896225" cy="1577975"/>
          </a:xfrm>
        </p:spPr>
        <p:txBody>
          <a:bodyPr/>
          <a:lstStyle/>
          <a:p>
            <a:pPr eaLnBrk="1" hangingPunct="1"/>
            <a:r>
              <a:rPr lang="en-US" sz="6000" u="sng" dirty="0" smtClean="0">
                <a:solidFill>
                  <a:srgbClr val="C00000"/>
                </a:solidFill>
                <a:latin typeface="Algerian" pitchFamily="82" charset="0"/>
              </a:rPr>
              <a:t>Epidemiology </a:t>
            </a:r>
          </a:p>
        </p:txBody>
      </p:sp>
      <p:sp>
        <p:nvSpPr>
          <p:cNvPr id="3277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587375" y="2603501"/>
            <a:ext cx="9493250" cy="3948112"/>
          </a:xfrm>
        </p:spPr>
        <p:txBody>
          <a:bodyPr/>
          <a:lstStyle/>
          <a:p>
            <a:pPr eaLnBrk="1" hangingPunct="1"/>
            <a:r>
              <a:rPr lang="en-US" sz="2600" dirty="0" smtClean="0">
                <a:latin typeface="Cambria" pitchFamily="18" charset="0"/>
              </a:rPr>
              <a:t>Leprosy is a disease of </a:t>
            </a:r>
            <a:r>
              <a:rPr lang="en-US" sz="2600" b="1" dirty="0" smtClean="0">
                <a:latin typeface="Cambria" pitchFamily="18" charset="0"/>
              </a:rPr>
              <a:t>developing countries </a:t>
            </a:r>
            <a:r>
              <a:rPr lang="en-US" sz="2600" dirty="0" smtClean="0">
                <a:latin typeface="Cambria" pitchFamily="18" charset="0"/>
              </a:rPr>
              <a:t>but affects all races.</a:t>
            </a:r>
          </a:p>
          <a:p>
            <a:pPr eaLnBrk="1" hangingPunct="1">
              <a:buFont typeface="Wingdings" pitchFamily="2" charset="2"/>
              <a:buNone/>
            </a:pPr>
            <a:endParaRPr lang="en-GB" sz="2600" dirty="0" smtClean="0">
              <a:latin typeface="Cambria" pitchFamily="18" charset="0"/>
            </a:endParaRPr>
          </a:p>
          <a:p>
            <a:pPr eaLnBrk="1" hangingPunct="1"/>
            <a:r>
              <a:rPr lang="en-GB" sz="2600" dirty="0" smtClean="0">
                <a:latin typeface="Cambria" pitchFamily="18" charset="0"/>
              </a:rPr>
              <a:t> </a:t>
            </a:r>
            <a:r>
              <a:rPr lang="en-US" sz="2600" dirty="0" smtClean="0">
                <a:latin typeface="Cambria" pitchFamily="18" charset="0"/>
              </a:rPr>
              <a:t>80% of the worldwide cases are found in five countries, namely</a:t>
            </a:r>
            <a:r>
              <a:rPr lang="en-US" sz="2600" b="1" dirty="0" smtClean="0">
                <a:latin typeface="Cambria" pitchFamily="18" charset="0"/>
              </a:rPr>
              <a:t> </a:t>
            </a:r>
            <a:r>
              <a:rPr lang="en-US" sz="4900" b="1" dirty="0" smtClean="0">
                <a:latin typeface="Cambria" pitchFamily="18" charset="0"/>
              </a:rPr>
              <a:t>India, </a:t>
            </a:r>
            <a:r>
              <a:rPr lang="en-US" sz="2600" b="1" dirty="0" err="1" smtClean="0">
                <a:latin typeface="Cambria" pitchFamily="18" charset="0"/>
              </a:rPr>
              <a:t>Mynamar</a:t>
            </a:r>
            <a:r>
              <a:rPr lang="en-US" sz="2600" b="1" dirty="0" smtClean="0">
                <a:latin typeface="Cambria" pitchFamily="18" charset="0"/>
              </a:rPr>
              <a:t>, Indonesia, Brazil and Nigeria.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121FFC-8FC2-4505-A15C-3DB16B82773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ext Box 5"/>
          <p:cNvSpPr txBox="1">
            <a:spLocks noChangeArrowheads="1"/>
          </p:cNvSpPr>
          <p:nvPr/>
        </p:nvSpPr>
        <p:spPr bwMode="auto">
          <a:xfrm>
            <a:off x="1428752" y="6383341"/>
            <a:ext cx="8126413" cy="616854"/>
          </a:xfrm>
          <a:prstGeom prst="rect">
            <a:avLst/>
          </a:prstGeom>
          <a:solidFill>
            <a:srgbClr val="32CE4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00598" tIns="50301" rIns="100598" bIns="50301">
            <a:spAutoFit/>
          </a:bodyPr>
          <a:lstStyle/>
          <a:p>
            <a:pPr rtl="1" hangingPunct="1"/>
            <a:r>
              <a:rPr lang="en-US" b="1">
                <a:solidFill>
                  <a:srgbClr val="000000"/>
                </a:solidFill>
              </a:rPr>
              <a:t>Indeterminate leprosy :Hypopigmented patch, sensation normal, no palpable peripheral nerve and slit skin smear negative.</a:t>
            </a:r>
          </a:p>
        </p:txBody>
      </p:sp>
      <p:pic>
        <p:nvPicPr>
          <p:cNvPr id="197635" name="Picture 6" descr="W045049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5443" y="252414"/>
            <a:ext cx="7477125" cy="588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E6BE95-30CB-4709-8278-366CFC7FAD6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39793" y="755650"/>
            <a:ext cx="8232775" cy="841375"/>
          </a:xfrm>
        </p:spPr>
        <p:txBody>
          <a:bodyPr/>
          <a:lstStyle/>
          <a:p>
            <a:pPr marL="1003433" indent="-1003433" eaLnBrk="1" hangingPunct="1"/>
            <a:r>
              <a:rPr lang="en-US" sz="4400" u="sng" dirty="0" err="1" smtClean="0">
                <a:solidFill>
                  <a:srgbClr val="FF0000"/>
                </a:solidFill>
                <a:latin typeface="Algerian" pitchFamily="82" charset="0"/>
              </a:rPr>
              <a:t>Tuberculoid</a:t>
            </a:r>
            <a:r>
              <a:rPr lang="en-US" sz="4400" u="sng" dirty="0" smtClean="0">
                <a:solidFill>
                  <a:srgbClr val="FF0000"/>
                </a:solidFill>
                <a:latin typeface="Algerian" pitchFamily="82" charset="0"/>
              </a:rPr>
              <a:t>  Leprosy  (TL) </a:t>
            </a:r>
          </a:p>
        </p:txBody>
      </p:sp>
      <p:sp>
        <p:nvSpPr>
          <p:cNvPr id="19865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503237" y="2601913"/>
            <a:ext cx="10164763" cy="38655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dirty="0" smtClean="0">
                <a:latin typeface="Cambria" pitchFamily="18" charset="0"/>
              </a:rPr>
              <a:t>Usually single but may be few (</a:t>
            </a:r>
            <a:r>
              <a:rPr lang="en-US" sz="4400" dirty="0" smtClean="0">
                <a:latin typeface="Cambria" pitchFamily="18" charset="0"/>
              </a:rPr>
              <a:t>&lt;</a:t>
            </a:r>
            <a:r>
              <a:rPr lang="en-US" dirty="0" smtClean="0">
                <a:latin typeface="Cambria" pitchFamily="18" charset="0"/>
              </a:rPr>
              <a:t>5).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dirty="0" err="1" smtClean="0">
                <a:latin typeface="Cambria" pitchFamily="18" charset="0"/>
              </a:rPr>
              <a:t>Hypopigmented</a:t>
            </a:r>
            <a:r>
              <a:rPr lang="en-US" dirty="0" smtClean="0">
                <a:latin typeface="Cambria" pitchFamily="18" charset="0"/>
              </a:rPr>
              <a:t> / </a:t>
            </a:r>
            <a:r>
              <a:rPr lang="en-US" dirty="0" err="1" smtClean="0">
                <a:latin typeface="Cambria" pitchFamily="18" charset="0"/>
              </a:rPr>
              <a:t>erythematous</a:t>
            </a:r>
            <a:r>
              <a:rPr lang="en-US" dirty="0" smtClean="0">
                <a:latin typeface="Cambria" pitchFamily="18" charset="0"/>
              </a:rPr>
              <a:t>  plaque.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dirty="0" smtClean="0">
                <a:latin typeface="Cambria" pitchFamily="18" charset="0"/>
              </a:rPr>
              <a:t>Varying in size from few </a:t>
            </a:r>
            <a:r>
              <a:rPr lang="en-US" i="1" dirty="0" smtClean="0">
                <a:latin typeface="Cambria" pitchFamily="18" charset="0"/>
              </a:rPr>
              <a:t>mm</a:t>
            </a:r>
            <a:r>
              <a:rPr lang="en-US" dirty="0" smtClean="0">
                <a:latin typeface="Cambria" pitchFamily="18" charset="0"/>
              </a:rPr>
              <a:t> to several </a:t>
            </a:r>
            <a:r>
              <a:rPr lang="en-US" i="1" dirty="0" smtClean="0">
                <a:latin typeface="Cambria" pitchFamily="18" charset="0"/>
              </a:rPr>
              <a:t>cm</a:t>
            </a:r>
            <a:r>
              <a:rPr lang="en-US" dirty="0" smtClean="0">
                <a:latin typeface="Cambria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dirty="0" smtClean="0">
                <a:latin typeface="Cambria" pitchFamily="18" charset="0"/>
              </a:rPr>
              <a:t>Well defined borders.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dirty="0" smtClean="0">
                <a:latin typeface="Cambria" pitchFamily="18" charset="0"/>
              </a:rPr>
              <a:t>Sensation markedly </a:t>
            </a:r>
            <a:r>
              <a:rPr lang="en-US" dirty="0" err="1" smtClean="0">
                <a:latin typeface="Cambria" pitchFamily="18" charset="0"/>
              </a:rPr>
              <a:t>imparied</a:t>
            </a:r>
            <a:r>
              <a:rPr lang="en-US" dirty="0" smtClean="0">
                <a:latin typeface="Cambria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dirty="0" smtClean="0">
                <a:latin typeface="Cambria" pitchFamily="18" charset="0"/>
              </a:rPr>
              <a:t>Enlarged peripheral nerve.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dirty="0" smtClean="0">
                <a:latin typeface="Cambria" pitchFamily="18" charset="0"/>
              </a:rPr>
              <a:t>Slit skin smear negative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4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2888" y="252414"/>
            <a:ext cx="7727950" cy="588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3" name="Text Box 5"/>
          <p:cNvSpPr txBox="1">
            <a:spLocks noChangeArrowheads="1"/>
          </p:cNvSpPr>
          <p:nvPr/>
        </p:nvSpPr>
        <p:spPr bwMode="auto">
          <a:xfrm>
            <a:off x="1344612" y="6505579"/>
            <a:ext cx="8399463" cy="616854"/>
          </a:xfrm>
          <a:prstGeom prst="rect">
            <a:avLst/>
          </a:prstGeom>
          <a:solidFill>
            <a:srgbClr val="32CE4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00598" tIns="50301" rIns="100598" bIns="50301">
            <a:spAutoFit/>
          </a:bodyPr>
          <a:lstStyle/>
          <a:p>
            <a:pPr rtl="1" hangingPunct="1"/>
            <a:r>
              <a:rPr lang="en-US" b="1">
                <a:solidFill>
                  <a:srgbClr val="000000"/>
                </a:solidFill>
              </a:rPr>
              <a:t>Tuberculoid leprosy: Two hypopigmented patches, hypoasthetic</a:t>
            </a:r>
          </a:p>
          <a:p>
            <a:pPr rtl="1" hangingPunct="1"/>
            <a:r>
              <a:rPr lang="en-US" b="1">
                <a:solidFill>
                  <a:srgbClr val="000000"/>
                </a:solidFill>
              </a:rPr>
              <a:t>well defined borders, palpable peripheral nerve and SSS negative.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F92F08-4D6C-48E5-8354-B6BFC656DDB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4" descr="P10100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6337" y="420691"/>
            <a:ext cx="7980363" cy="587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0707" name="Text Box 5"/>
          <p:cNvSpPr txBox="1">
            <a:spLocks noChangeArrowheads="1"/>
          </p:cNvSpPr>
          <p:nvPr/>
        </p:nvSpPr>
        <p:spPr bwMode="auto">
          <a:xfrm>
            <a:off x="1176338" y="6516694"/>
            <a:ext cx="8567738" cy="616854"/>
          </a:xfrm>
          <a:prstGeom prst="rect">
            <a:avLst/>
          </a:prstGeom>
          <a:solidFill>
            <a:srgbClr val="32CE4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00598" tIns="50301" rIns="100598" bIns="50301">
            <a:spAutoFit/>
          </a:bodyPr>
          <a:lstStyle/>
          <a:p>
            <a:pPr rtl="1" hangingPunct="1"/>
            <a:r>
              <a:rPr lang="en-US" b="1">
                <a:solidFill>
                  <a:srgbClr val="000000"/>
                </a:solidFill>
              </a:rPr>
              <a:t>Tuberculoid  Leprosy:  Annular, erythematous, anasthetic  patch with</a:t>
            </a:r>
          </a:p>
          <a:p>
            <a:pPr rtl="1" hangingPunct="1"/>
            <a:r>
              <a:rPr lang="en-US" b="1">
                <a:solidFill>
                  <a:srgbClr val="000000"/>
                </a:solidFill>
              </a:rPr>
              <a:t> well  defined and raised borders and  SSS Negative.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F92F08-4D6C-48E5-8354-B6BFC656DDB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4" descr="P10100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138" y="84138"/>
            <a:ext cx="9912350" cy="739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F92F08-4D6C-48E5-8354-B6BFC656DDB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8" y="808041"/>
            <a:ext cx="8988425" cy="1430337"/>
          </a:xfrm>
        </p:spPr>
        <p:txBody>
          <a:bodyPr/>
          <a:lstStyle/>
          <a:p>
            <a:pPr marL="1003433" indent="-1003433" eaLnBrk="1" hangingPunct="1"/>
            <a:r>
              <a:rPr lang="en-US" sz="4400" u="sng" dirty="0" smtClean="0">
                <a:solidFill>
                  <a:srgbClr val="C00000"/>
                </a:solidFill>
                <a:latin typeface="Algerian" pitchFamily="82" charset="0"/>
              </a:rPr>
              <a:t>  </a:t>
            </a:r>
            <a:r>
              <a:rPr lang="en-US" u="sng" dirty="0" smtClean="0">
                <a:solidFill>
                  <a:srgbClr val="C00000"/>
                </a:solidFill>
                <a:latin typeface="Algerian" pitchFamily="82" charset="0"/>
              </a:rPr>
              <a:t>Borderline Leprosy </a:t>
            </a:r>
            <a:br>
              <a:rPr lang="en-US" u="sng" dirty="0" smtClean="0">
                <a:solidFill>
                  <a:srgbClr val="C00000"/>
                </a:solidFill>
                <a:latin typeface="Algerian" pitchFamily="82" charset="0"/>
              </a:rPr>
            </a:br>
            <a:r>
              <a:rPr lang="en-US" sz="3100" u="sng" dirty="0" smtClean="0">
                <a:solidFill>
                  <a:srgbClr val="C00000"/>
                </a:solidFill>
                <a:latin typeface="Algerian" pitchFamily="82" charset="0"/>
              </a:rPr>
              <a:t>(BT,BB,BL)</a:t>
            </a:r>
            <a:r>
              <a:rPr lang="en-US" sz="4400" u="sng" dirty="0" smtClean="0">
                <a:solidFill>
                  <a:srgbClr val="C00000"/>
                </a:solidFill>
                <a:latin typeface="Algerian" pitchFamily="82" charset="0"/>
              </a:rPr>
              <a:t> </a:t>
            </a:r>
          </a:p>
        </p:txBody>
      </p:sp>
      <p:sp>
        <p:nvSpPr>
          <p:cNvPr id="20275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587375" y="2854325"/>
            <a:ext cx="9577388" cy="34448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>
                <a:latin typeface="Cambria" pitchFamily="18" charset="0"/>
              </a:rPr>
              <a:t>Few / many  asymmetrical patches.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latin typeface="Cambria" pitchFamily="18" charset="0"/>
              </a:rPr>
              <a:t>Partly well-defined borders.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latin typeface="Cambria" pitchFamily="18" charset="0"/>
              </a:rPr>
              <a:t>Sensory impairments range from slight to marked.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latin typeface="Cambria" pitchFamily="18" charset="0"/>
              </a:rPr>
              <a:t>Slit skin smear usually  positive.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latin typeface="Cambria" pitchFamily="18" charset="0"/>
              </a:rPr>
              <a:t>P. nerves asymmetrically enlarged.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783" name="Group 263"/>
          <p:cNvGraphicFramePr>
            <a:graphicFrameLocks noGrp="1"/>
          </p:cNvGraphicFramePr>
          <p:nvPr/>
        </p:nvGraphicFramePr>
        <p:xfrm>
          <a:off x="923927" y="587379"/>
          <a:ext cx="9072563" cy="6097992"/>
        </p:xfrm>
        <a:graphic>
          <a:graphicData uri="http://schemas.openxmlformats.org/drawingml/2006/table">
            <a:tbl>
              <a:tblPr rtl="1"/>
              <a:tblGrid>
                <a:gridCol w="2107131"/>
                <a:gridCol w="2199886"/>
                <a:gridCol w="2290893"/>
                <a:gridCol w="2474653"/>
              </a:tblGrid>
              <a:tr h="671971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itchFamily="18" charset="0"/>
                          <a:cs typeface="Arial" charset="0"/>
                        </a:rPr>
                        <a:t>BL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itchFamily="18" charset="0"/>
                          <a:cs typeface="Arial" charset="0"/>
                        </a:rPr>
                        <a:t>BB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itchFamily="18" charset="0"/>
                          <a:cs typeface="Arial" charset="0"/>
                        </a:rPr>
                        <a:t>BT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3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itchFamily="18" charset="0"/>
                        <a:cs typeface="Arial" charset="0"/>
                      </a:endParaRP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59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itchFamily="18" charset="0"/>
                          <a:cs typeface="Arial" charset="0"/>
                        </a:rPr>
                        <a:t>Many 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itchFamily="18" charset="0"/>
                          <a:cs typeface="Arial" charset="0"/>
                        </a:rPr>
                        <a:t>Some 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itchFamily="18" charset="0"/>
                          <a:cs typeface="Arial" charset="0"/>
                        </a:rPr>
                        <a:t>Few</a:t>
                      </a: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itchFamily="18" charset="0"/>
                          <a:cs typeface="Arial" charset="0"/>
                        </a:rPr>
                        <a:t>(&lt;5)</a:t>
                      </a:r>
                      <a:r>
                        <a:rPr kumimoji="0" lang="en-US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itchFamily="18" charset="0"/>
                          <a:cs typeface="Arial" charset="0"/>
                        </a:rPr>
                        <a:t> 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itchFamily="18" charset="0"/>
                          <a:cs typeface="Arial" charset="0"/>
                        </a:rPr>
                        <a:t>Lesion no. 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3467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itchFamily="18" charset="0"/>
                          <a:cs typeface="Arial" charset="0"/>
                        </a:rPr>
                        <a:t>Roughly 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itchFamily="18" charset="0"/>
                          <a:cs typeface="Arial" charset="0"/>
                        </a:rPr>
                        <a:t>Less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itchFamily="18" charset="0"/>
                          <a:cs typeface="Arial" charset="0"/>
                        </a:rPr>
                        <a:t>Well</a:t>
                      </a: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itchFamily="18" charset="0"/>
                          <a:cs typeface="Arial" charset="0"/>
                        </a:rPr>
                        <a:t> 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itchFamily="18" charset="0"/>
                          <a:cs typeface="Arial" charset="0"/>
                        </a:rPr>
                        <a:t>Lesions borders</a:t>
                      </a: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itchFamily="18" charset="0"/>
                          <a:cs typeface="Arial" charset="0"/>
                        </a:rPr>
                        <a:t> 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0396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itchFamily="18" charset="0"/>
                          <a:cs typeface="Arial" charset="0"/>
                        </a:rPr>
                        <a:t>Slight 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itchFamily="18" charset="0"/>
                          <a:cs typeface="Arial" charset="0"/>
                        </a:rPr>
                        <a:t>Moderate 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itchFamily="18" charset="0"/>
                          <a:cs typeface="Arial" charset="0"/>
                        </a:rPr>
                        <a:t>Marked 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itchFamily="18" charset="0"/>
                          <a:cs typeface="Arial" charset="0"/>
                        </a:rPr>
                        <a:t>Sensory impairment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7161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itchFamily="18" charset="0"/>
                          <a:cs typeface="Arial" charset="0"/>
                        </a:rPr>
                        <a:t>Roughly symmetrical 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itchFamily="18" charset="0"/>
                          <a:cs typeface="Arial" charset="0"/>
                        </a:rPr>
                        <a:t> Asymmetrical 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itchFamily="18" charset="0"/>
                        <a:cs typeface="Arial" charset="0"/>
                      </a:endParaRP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itchFamily="18" charset="0"/>
                          <a:cs typeface="Arial" charset="0"/>
                        </a:rPr>
                        <a:t> Asymmetrical 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itchFamily="18" charset="0"/>
                          <a:cs typeface="Arial" charset="0"/>
                        </a:rPr>
                        <a:t>Distribution of skin lesions 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71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itchFamily="18" charset="0"/>
                          <a:cs typeface="Arial" charset="0"/>
                        </a:rPr>
                        <a:t>Less asymmetrical 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itchFamily="18" charset="0"/>
                          <a:cs typeface="Arial" charset="0"/>
                        </a:rPr>
                        <a:t> Asymmetrical 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itchFamily="18" charset="0"/>
                        <a:cs typeface="Arial" charset="0"/>
                      </a:endParaRP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itchFamily="18" charset="0"/>
                          <a:cs typeface="Arial" charset="0"/>
                        </a:rPr>
                        <a:t> Asymmetrical 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itchFamily="18" charset="0"/>
                          <a:cs typeface="Arial" charset="0"/>
                        </a:rPr>
                        <a:t>Peripheral nerves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14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itchFamily="18" charset="0"/>
                          <a:cs typeface="Arial" charset="0"/>
                        </a:rPr>
                        <a:t>Multibacillary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itchFamily="18" charset="0"/>
                          <a:cs typeface="Arial" charset="0"/>
                        </a:rPr>
                        <a:t> Multibacillary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itchFamily="18" charset="0"/>
                          <a:cs typeface="Arial" charset="0"/>
                        </a:rPr>
                        <a:t> Paucibacillary</a:t>
                      </a: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itchFamily="18" charset="0"/>
                          <a:cs typeface="Arial" charset="0"/>
                        </a:rPr>
                        <a:t> 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itchFamily="18" charset="0"/>
                          <a:cs typeface="Arial" charset="0"/>
                        </a:rPr>
                        <a:t>Type of leprosy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03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itchFamily="18" charset="0"/>
                          <a:cs typeface="Arial" charset="0"/>
                        </a:rPr>
                        <a:t>4+</a:t>
                      </a:r>
                    </a:p>
                  </a:txBody>
                  <a:tcPr marL="100806" marR="100806" marT="50398" marB="503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itchFamily="18" charset="0"/>
                          <a:cs typeface="Arial" charset="0"/>
                        </a:rPr>
                        <a:t>2+ / 3+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itchFamily="18" charset="0"/>
                          <a:cs typeface="Arial" charset="0"/>
                        </a:rPr>
                        <a:t>- </a:t>
                      </a:r>
                      <a:r>
                        <a:rPr kumimoji="0" lang="en-US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itchFamily="18" charset="0"/>
                          <a:cs typeface="Arial" charset="0"/>
                        </a:rPr>
                        <a:t>/ 1+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itchFamily="18" charset="0"/>
                          <a:cs typeface="Arial" charset="0"/>
                        </a:rPr>
                        <a:t>Slit skin smear</a:t>
                      </a:r>
                    </a:p>
                  </a:txBody>
                  <a:tcPr marL="100806" marR="100806" marT="50398" marB="503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3825" name="Text Box 241"/>
          <p:cNvSpPr txBox="1">
            <a:spLocks noChangeArrowheads="1"/>
          </p:cNvSpPr>
          <p:nvPr/>
        </p:nvSpPr>
        <p:spPr bwMode="auto">
          <a:xfrm>
            <a:off x="1840669" y="7200901"/>
            <a:ext cx="7123965" cy="359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598" tIns="50301" rIns="100598" bIns="50301">
            <a:spAutoFit/>
          </a:bodyPr>
          <a:lstStyle/>
          <a:p>
            <a:pPr algn="r" rtl="1" hangingPunct="1"/>
            <a:r>
              <a:rPr lang="en-US" b="1">
                <a:solidFill>
                  <a:srgbClr val="C00000"/>
                </a:solidFill>
              </a:rPr>
              <a:t>Note: Sometimes patients may have  BT/BB or  BB/BL or BL/LL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136E8F-D09F-49CF-AF30-480D1AE6864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5" descr="W021786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2" y="168277"/>
            <a:ext cx="8316913" cy="621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03" name="Text Box 6"/>
          <p:cNvSpPr txBox="1">
            <a:spLocks noChangeArrowheads="1"/>
          </p:cNvSpPr>
          <p:nvPr/>
        </p:nvSpPr>
        <p:spPr bwMode="auto">
          <a:xfrm>
            <a:off x="557220" y="6551616"/>
            <a:ext cx="8081471" cy="616854"/>
          </a:xfrm>
          <a:prstGeom prst="rect">
            <a:avLst/>
          </a:prstGeom>
          <a:solidFill>
            <a:srgbClr val="32CE4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598" tIns="50301" rIns="100598" bIns="50301">
            <a:spAutoFit/>
          </a:bodyPr>
          <a:lstStyle/>
          <a:p>
            <a:pPr rtl="1" hangingPunct="1"/>
            <a:r>
              <a:rPr lang="en-US" b="1">
                <a:solidFill>
                  <a:srgbClr val="000000"/>
                </a:solidFill>
              </a:rPr>
              <a:t>Borderline Tuberculoid Leprosy: Well-defined large anaesthetic patches</a:t>
            </a:r>
          </a:p>
          <a:p>
            <a:pPr rtl="1" hangingPunct="1"/>
            <a:r>
              <a:rPr lang="en-US" b="1">
                <a:solidFill>
                  <a:srgbClr val="000000"/>
                </a:solidFill>
              </a:rPr>
              <a:t>with satellite lesions. SSS Negative.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F92F08-4D6C-48E5-8354-B6BFC656DDB2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5" descr="W021788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252418"/>
            <a:ext cx="8232775" cy="613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827" name="Text Box 6"/>
          <p:cNvSpPr txBox="1">
            <a:spLocks noChangeArrowheads="1"/>
          </p:cNvSpPr>
          <p:nvPr/>
        </p:nvSpPr>
        <p:spPr bwMode="auto">
          <a:xfrm>
            <a:off x="514354" y="6589719"/>
            <a:ext cx="8141274" cy="616876"/>
          </a:xfrm>
          <a:prstGeom prst="rect">
            <a:avLst/>
          </a:prstGeom>
          <a:solidFill>
            <a:srgbClr val="32CE4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619" tIns="50312" rIns="100619" bIns="50312">
            <a:spAutoFit/>
          </a:bodyPr>
          <a:lstStyle/>
          <a:p>
            <a:pPr rtl="1" hangingPunct="1"/>
            <a:r>
              <a:rPr lang="en-US" b="1">
                <a:solidFill>
                  <a:srgbClr val="000000"/>
                </a:solidFill>
              </a:rPr>
              <a:t>Borderline Borderline Leprosy: Less defined, asymmetrically distributed</a:t>
            </a:r>
          </a:p>
          <a:p>
            <a:pPr rtl="1" hangingPunct="1"/>
            <a:r>
              <a:rPr lang="en-US" b="1">
                <a:solidFill>
                  <a:srgbClr val="000000"/>
                </a:solidFill>
              </a:rPr>
              <a:t> hypoaesthetic patches. SSS positive.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F92F08-4D6C-48E5-8354-B6BFC656DDB2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4" descr="W029146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6125" y="0"/>
            <a:ext cx="5711825" cy="629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851" name="Text Box 5"/>
          <p:cNvSpPr txBox="1">
            <a:spLocks noChangeArrowheads="1"/>
          </p:cNvSpPr>
          <p:nvPr/>
        </p:nvSpPr>
        <p:spPr bwMode="auto">
          <a:xfrm>
            <a:off x="1103321" y="6589719"/>
            <a:ext cx="7807807" cy="616854"/>
          </a:xfrm>
          <a:prstGeom prst="rect">
            <a:avLst/>
          </a:prstGeom>
          <a:solidFill>
            <a:srgbClr val="32CE4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598" tIns="50301" rIns="100598" bIns="50301">
            <a:spAutoFit/>
          </a:bodyPr>
          <a:lstStyle/>
          <a:p>
            <a:pPr rtl="1" hangingPunct="1"/>
            <a:r>
              <a:rPr lang="en-US" b="1">
                <a:solidFill>
                  <a:srgbClr val="000000"/>
                </a:solidFill>
              </a:rPr>
              <a:t>Borderline Lepromatous Leprosy: Numerous,  hypoaesthetic  almost </a:t>
            </a:r>
          </a:p>
          <a:p>
            <a:pPr rtl="1" hangingPunct="1"/>
            <a:r>
              <a:rPr lang="en-US" b="1">
                <a:solidFill>
                  <a:srgbClr val="000000"/>
                </a:solidFill>
              </a:rPr>
              <a:t>symmetrically distributed patches . SSS positive.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F92F08-4D6C-48E5-8354-B6BFC656DDB2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468412" y="0"/>
            <a:ext cx="7626381" cy="1066800"/>
          </a:xfrm>
        </p:spPr>
        <p:txBody>
          <a:bodyPr/>
          <a:lstStyle/>
          <a:p>
            <a:pPr eaLnBrk="1" hangingPunct="1"/>
            <a:r>
              <a:rPr lang="en-US" sz="5400" baseline="-25000" dirty="0" smtClean="0">
                <a:solidFill>
                  <a:srgbClr val="800000"/>
                </a:solidFill>
                <a:latin typeface="Batang" pitchFamily="18" charset="-127"/>
              </a:rPr>
              <a:t>What is Leprosy?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>
          <a:xfrm>
            <a:off x="396843" y="1279507"/>
            <a:ext cx="7667658" cy="3844943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latin typeface="Georgia" pitchFamily="18" charset="0"/>
              </a:rPr>
              <a:t>It is a chronic granulomatous disease</a:t>
            </a:r>
          </a:p>
          <a:p>
            <a:pPr eaLnBrk="1" hangingPunct="1"/>
            <a:r>
              <a:rPr lang="en-US" dirty="0" smtClean="0">
                <a:solidFill>
                  <a:srgbClr val="000000"/>
                </a:solidFill>
                <a:latin typeface="Georgia" pitchFamily="18" charset="0"/>
              </a:rPr>
              <a:t>Characterized by lesions of the peripheral nerve, skin, and mucus </a:t>
            </a:r>
          </a:p>
          <a:p>
            <a:pPr eaLnBrk="1" hangingPunct="1">
              <a:buFontTx/>
              <a:buNone/>
            </a:pPr>
            <a:r>
              <a:rPr lang="en-US" dirty="0" smtClean="0">
                <a:solidFill>
                  <a:srgbClr val="000000"/>
                </a:solidFill>
                <a:latin typeface="Georgia" pitchFamily="18" charset="0"/>
              </a:rPr>
              <a:t>    membrane of the URT  (nasal mucosa).</a:t>
            </a:r>
          </a:p>
          <a:p>
            <a:pPr eaLnBrk="1" hangingPunct="1"/>
            <a:r>
              <a:rPr lang="en-US" dirty="0" smtClean="0">
                <a:solidFill>
                  <a:srgbClr val="000000"/>
                </a:solidFill>
                <a:latin typeface="Georgia" pitchFamily="18" charset="0"/>
              </a:rPr>
              <a:t>World's oldest recorded disease</a:t>
            </a:r>
          </a:p>
          <a:p>
            <a:pPr eaLnBrk="1" hangingPunct="1">
              <a:buFontTx/>
              <a:buNone/>
            </a:pPr>
            <a:endParaRPr lang="en-US" dirty="0" smtClean="0">
              <a:solidFill>
                <a:srgbClr val="000000"/>
              </a:solidFill>
              <a:latin typeface="Georgia" pitchFamily="18" charset="0"/>
            </a:endParaRPr>
          </a:p>
          <a:p>
            <a:pPr eaLnBrk="1" hangingPunct="1">
              <a:buFontTx/>
              <a:buNone/>
            </a:pPr>
            <a:endParaRPr lang="en-US" dirty="0" smtClean="0">
              <a:solidFill>
                <a:srgbClr val="000000"/>
              </a:solidFill>
              <a:latin typeface="Georgia" pitchFamily="18" charset="0"/>
            </a:endParaRPr>
          </a:p>
          <a:p>
            <a:pPr eaLnBrk="1" hangingPunct="1">
              <a:buFontTx/>
              <a:buNone/>
            </a:pPr>
            <a:endParaRPr lang="en-US" dirty="0" smtClean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392113" y="6294438"/>
            <a:ext cx="691515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598" tIns="50301" rIns="100598" bIns="50301">
            <a:spAutoFit/>
          </a:bodyPr>
          <a:lstStyle/>
          <a:p>
            <a:r>
              <a:rPr lang="en-US" sz="2600" dirty="0">
                <a:solidFill>
                  <a:srgbClr val="C00000"/>
                </a:solidFill>
              </a:rPr>
              <a:t>Every year January 27 is World Leprosy Day</a:t>
            </a:r>
          </a:p>
        </p:txBody>
      </p:sp>
      <p:pic>
        <p:nvPicPr>
          <p:cNvPr id="6152" name="Picture 8" descr="10-The%20Healing%20Of%20The%20Ten%20Leper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18412" y="493689"/>
            <a:ext cx="2462213" cy="3443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121FFC-8FC2-4505-A15C-3DB16B82773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2413" y="755650"/>
            <a:ext cx="9659938" cy="839788"/>
          </a:xfrm>
        </p:spPr>
        <p:txBody>
          <a:bodyPr>
            <a:normAutofit fontScale="90000"/>
          </a:bodyPr>
          <a:lstStyle/>
          <a:p>
            <a:pPr marL="1006064" indent="-1006064" eaLnBrk="1" hangingPunct="1">
              <a:defRPr/>
            </a:pPr>
            <a:r>
              <a:rPr lang="en-US" u="sng" dirty="0" err="1" smtClean="0">
                <a:solidFill>
                  <a:srgbClr val="C00000"/>
                </a:solidFill>
                <a:latin typeface="Algerian" pitchFamily="82" charset="0"/>
                <a:cs typeface="Utsaah" pitchFamily="34" charset="0"/>
              </a:rPr>
              <a:t>Lepromatous</a:t>
            </a:r>
            <a:r>
              <a:rPr lang="en-US" u="sng" dirty="0" smtClean="0">
                <a:solidFill>
                  <a:srgbClr val="C00000"/>
                </a:solidFill>
                <a:latin typeface="Algerian" pitchFamily="82" charset="0"/>
                <a:cs typeface="Utsaah" pitchFamily="34" charset="0"/>
              </a:rPr>
              <a:t> Leprosy  (LL)</a:t>
            </a:r>
          </a:p>
        </p:txBody>
      </p:sp>
      <p:sp>
        <p:nvSpPr>
          <p:cNvPr id="20787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587377" y="2374904"/>
            <a:ext cx="9745663" cy="37576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Very numerous ill defined lesions.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   (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macules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, patches,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papules,and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 nodules).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Symmetrically distributed allover the body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Loss of eyebrows and eyelashes.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No sensory impairments in lesions 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Peripheral nerves symmetrically enlarged.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Slit skin smear always positive.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4" descr="DSCN26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413" y="168278"/>
            <a:ext cx="9659938" cy="730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F92F08-4D6C-48E5-8354-B6BFC656DDB2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4" descr="DSCN32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513" y="168275"/>
            <a:ext cx="9156700" cy="705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F92F08-4D6C-48E5-8354-B6BFC656DDB2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4"/>
          <p:cNvGraphicFramePr>
            <a:graphicFrameLocks noChangeAspect="1"/>
          </p:cNvGraphicFramePr>
          <p:nvPr/>
        </p:nvGraphicFramePr>
        <p:xfrm>
          <a:off x="755650" y="336553"/>
          <a:ext cx="8988425" cy="6215063"/>
        </p:xfrm>
        <a:graphic>
          <a:graphicData uri="http://schemas.openxmlformats.org/presentationml/2006/ole">
            <p:oleObj spid="_x0000_s15371" name="Image" r:id="rId3" imgW="4042889" imgH="4145054" progId="">
              <p:embed/>
            </p:oleObj>
          </a:graphicData>
        </a:graphic>
      </p:graphicFrame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2166941" y="6877055"/>
            <a:ext cx="6044503" cy="473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598" tIns="50301" rIns="100598" bIns="50301">
            <a:spAutoFit/>
          </a:bodyPr>
          <a:lstStyle/>
          <a:p>
            <a:pPr rtl="1" hangingPunct="1"/>
            <a:r>
              <a:rPr lang="en-US" sz="2600" b="1" dirty="0" err="1"/>
              <a:t>Lepromatous</a:t>
            </a:r>
            <a:r>
              <a:rPr lang="en-US" sz="2600" b="1" dirty="0"/>
              <a:t> Leprosy: </a:t>
            </a:r>
            <a:r>
              <a:rPr lang="en-US" sz="2600" b="1" dirty="0" smtClean="0"/>
              <a:t>Leonine </a:t>
            </a:r>
            <a:r>
              <a:rPr lang="en-US" sz="2600" b="1" dirty="0"/>
              <a:t>Face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F92F08-4D6C-48E5-8354-B6BFC656DDB2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1839913" y="960438"/>
            <a:ext cx="8567738" cy="1620837"/>
          </a:xfrm>
        </p:spPr>
        <p:txBody>
          <a:bodyPr/>
          <a:lstStyle/>
          <a:p>
            <a:pPr marL="836991" indent="-836991" eaLnBrk="1" hangingPunct="1"/>
            <a:r>
              <a:rPr lang="en-US" sz="53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9933"/>
                </a:solidFill>
                <a:latin typeface="Comic Sans MS" pitchFamily="66" charset="0"/>
              </a:rPr>
              <a:t>Diagnosis of Leprosy</a:t>
            </a:r>
          </a:p>
        </p:txBody>
      </p:sp>
      <p:sp>
        <p:nvSpPr>
          <p:cNvPr id="122883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001713" y="3398838"/>
            <a:ext cx="7056438" cy="1931987"/>
          </a:xfrm>
        </p:spPr>
        <p:txBody>
          <a:bodyPr/>
          <a:lstStyle/>
          <a:p>
            <a:pPr marL="668953" indent="-668953" eaLnBrk="1" hangingPunct="1">
              <a:buFontTx/>
              <a:buAutoNum type="arabicPeriod"/>
            </a:pPr>
            <a:r>
              <a:rPr lang="en-US" sz="4000" b="1" dirty="0" smtClean="0">
                <a:latin typeface="Comic Sans MS" pitchFamily="66" charset="0"/>
              </a:rPr>
              <a:t>Clinical Examination.</a:t>
            </a:r>
          </a:p>
          <a:p>
            <a:pPr marL="668953" indent="-668953" eaLnBrk="1" hangingPunct="1">
              <a:buFontTx/>
              <a:buAutoNum type="arabicPeriod"/>
            </a:pPr>
            <a:r>
              <a:rPr lang="en-US" sz="4000" b="1" dirty="0" smtClean="0">
                <a:latin typeface="Comic Sans MS" pitchFamily="66" charset="0"/>
              </a:rPr>
              <a:t>Slit Skin Smear.</a:t>
            </a:r>
          </a:p>
          <a:p>
            <a:pPr marL="668953" indent="-668953" eaLnBrk="1" hangingPunct="1">
              <a:buFontTx/>
              <a:buAutoNum type="arabicPeriod"/>
            </a:pPr>
            <a:r>
              <a:rPr lang="en-US" sz="4000" b="1" dirty="0" smtClean="0">
                <a:latin typeface="Comic Sans MS" pitchFamily="66" charset="0"/>
              </a:rPr>
              <a:t>Skin  Biopsy.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4478DB-03A0-43EF-90AA-57215ADBE89E}" type="slidenum">
              <a:rPr lang="fr-CA" altLang="en-US" smtClean="0"/>
              <a:pPr>
                <a:defRPr/>
              </a:pPr>
              <a:t>34</a:t>
            </a:fld>
            <a:endParaRPr lang="fr-CA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01718" y="579438"/>
            <a:ext cx="8664575" cy="1039812"/>
          </a:xfrm>
        </p:spPr>
        <p:txBody>
          <a:bodyPr/>
          <a:lstStyle/>
          <a:p>
            <a:pPr eaLnBrk="1" hangingPunct="1"/>
            <a:r>
              <a:rPr lang="en-US" sz="5000" dirty="0" smtClean="0">
                <a:solidFill>
                  <a:srgbClr val="C00000"/>
                </a:solidFill>
                <a:latin typeface="Algerian" pitchFamily="82" charset="0"/>
              </a:rPr>
              <a:t> </a:t>
            </a:r>
            <a:r>
              <a:rPr lang="en-US" sz="5000" u="sng" dirty="0" smtClean="0">
                <a:solidFill>
                  <a:srgbClr val="C00000"/>
                </a:solidFill>
                <a:latin typeface="Algerian" pitchFamily="82" charset="0"/>
              </a:rPr>
              <a:t>1.Clinical</a:t>
            </a:r>
            <a:r>
              <a:rPr lang="en-US" sz="5000" dirty="0" smtClean="0">
                <a:solidFill>
                  <a:srgbClr val="C00000"/>
                </a:solidFill>
                <a:latin typeface="Algerian" pitchFamily="82" charset="0"/>
              </a:rPr>
              <a:t> </a:t>
            </a:r>
            <a:r>
              <a:rPr lang="en-US" sz="5000" u="sng" dirty="0" smtClean="0">
                <a:solidFill>
                  <a:srgbClr val="C00000"/>
                </a:solidFill>
                <a:latin typeface="Algerian" pitchFamily="82" charset="0"/>
              </a:rPr>
              <a:t>examination</a:t>
            </a:r>
            <a:r>
              <a:rPr lang="en-US" sz="5000" dirty="0" smtClean="0">
                <a:solidFill>
                  <a:srgbClr val="C00000"/>
                </a:solidFill>
                <a:latin typeface="Algerian" pitchFamily="82" charset="0"/>
              </a:rPr>
              <a:t>:</a:t>
            </a:r>
          </a:p>
        </p:txBody>
      </p:sp>
      <p:sp>
        <p:nvSpPr>
          <p:cNvPr id="12390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36550" y="2268541"/>
            <a:ext cx="10080625" cy="2938462"/>
          </a:xfrm>
        </p:spPr>
        <p:txBody>
          <a:bodyPr/>
          <a:lstStyle/>
          <a:p>
            <a:pPr marL="670533" indent="-670533" eaLnBrk="1" hangingPunct="1">
              <a:buNone/>
            </a:pPr>
            <a:r>
              <a:rPr lang="en-US" sz="3100" dirty="0" smtClean="0">
                <a:solidFill>
                  <a:srgbClr val="CC0000"/>
                </a:solidFill>
                <a:latin typeface="Comic Sans MS" pitchFamily="66" charset="0"/>
              </a:rPr>
              <a:t>      What are the cardinal skin signs of leprosy ?</a:t>
            </a:r>
          </a:p>
          <a:p>
            <a:pPr marL="670533" indent="-670533" eaLnBrk="1" hangingPunct="1">
              <a:buNone/>
            </a:pPr>
            <a:endParaRPr lang="en-US" sz="3100" b="1" dirty="0" smtClean="0">
              <a:solidFill>
                <a:srgbClr val="FF9933"/>
              </a:solidFill>
              <a:latin typeface="Comic Sans MS" pitchFamily="66" charset="0"/>
            </a:endParaRPr>
          </a:p>
          <a:p>
            <a:pPr marL="670533" indent="-670533" eaLnBrk="1" hangingPunct="1">
              <a:buClr>
                <a:schemeClr val="tx1"/>
              </a:buClr>
              <a:buFontTx/>
              <a:buAutoNum type="arabicPeriod"/>
            </a:pPr>
            <a:r>
              <a:rPr lang="en-US" sz="3100" b="1" dirty="0" err="1" smtClean="0">
                <a:latin typeface="Comic Sans MS" pitchFamily="66" charset="0"/>
              </a:rPr>
              <a:t>Hypopigmented</a:t>
            </a:r>
            <a:r>
              <a:rPr lang="en-US" sz="3100" b="1" dirty="0" smtClean="0">
                <a:latin typeface="Comic Sans MS" pitchFamily="66" charset="0"/>
              </a:rPr>
              <a:t> or </a:t>
            </a:r>
            <a:r>
              <a:rPr lang="en-US" sz="3100" b="1" dirty="0" err="1" smtClean="0">
                <a:latin typeface="Comic Sans MS" pitchFamily="66" charset="0"/>
              </a:rPr>
              <a:t>erythematus</a:t>
            </a:r>
            <a:r>
              <a:rPr lang="en-US" sz="3100" b="1" dirty="0" smtClean="0">
                <a:latin typeface="Comic Sans MS" pitchFamily="66" charset="0"/>
              </a:rPr>
              <a:t> patch / plaque</a:t>
            </a:r>
          </a:p>
          <a:p>
            <a:pPr marL="670533" indent="-670533" eaLnBrk="1" hangingPunct="1">
              <a:buClr>
                <a:schemeClr val="tx1"/>
              </a:buClr>
              <a:buFontTx/>
              <a:buAutoNum type="arabicPeriod"/>
            </a:pPr>
            <a:endParaRPr lang="en-US" sz="3100" b="1" dirty="0" smtClean="0">
              <a:latin typeface="Comic Sans MS" pitchFamily="66" charset="0"/>
            </a:endParaRPr>
          </a:p>
          <a:p>
            <a:pPr marL="670533" indent="-670533" eaLnBrk="1" hangingPunct="1">
              <a:buNone/>
            </a:pPr>
            <a:r>
              <a:rPr lang="en-US" sz="3100" b="1" dirty="0" smtClean="0">
                <a:latin typeface="Comic Sans MS" pitchFamily="66" charset="0"/>
              </a:rPr>
              <a:t>2. Complete / partial loss of sensation.</a:t>
            </a:r>
          </a:p>
          <a:p>
            <a:pPr marL="670533" indent="-670533" eaLnBrk="1" hangingPunct="1">
              <a:buNone/>
            </a:pPr>
            <a:endParaRPr lang="en-US" sz="3100" b="1" dirty="0" smtClean="0">
              <a:latin typeface="Comic Sans MS" pitchFamily="66" charset="0"/>
            </a:endParaRPr>
          </a:p>
          <a:p>
            <a:pPr marL="670533" indent="-670533" eaLnBrk="1" hangingPunct="1">
              <a:buNone/>
            </a:pPr>
            <a:r>
              <a:rPr lang="en-US" sz="3100" b="1" dirty="0" smtClean="0">
                <a:latin typeface="Comic Sans MS" pitchFamily="66" charset="0"/>
              </a:rPr>
              <a:t>3. Thickening of peripheral nerves.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9C9C3B-65F4-4DA9-9934-1DAF2A28FFF6}" type="slidenum">
              <a:rPr lang="fr-CA" altLang="en-US" smtClean="0"/>
              <a:pPr>
                <a:defRPr/>
              </a:pPr>
              <a:t>35</a:t>
            </a:fld>
            <a:endParaRPr lang="fr-CA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39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7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260475" y="923925"/>
            <a:ext cx="7391400" cy="922338"/>
          </a:xfrm>
        </p:spPr>
        <p:txBody>
          <a:bodyPr/>
          <a:lstStyle/>
          <a:p>
            <a:pPr eaLnBrk="1" hangingPunct="1"/>
            <a:r>
              <a:rPr lang="en-US" sz="6000" u="sng" dirty="0" smtClean="0">
                <a:solidFill>
                  <a:srgbClr val="C00000"/>
                </a:solidFill>
                <a:latin typeface="Algerian" pitchFamily="82" charset="0"/>
              </a:rPr>
              <a:t>2.Slit Skin Smear</a:t>
            </a:r>
          </a:p>
        </p:txBody>
      </p:sp>
      <p:sp>
        <p:nvSpPr>
          <p:cNvPr id="21401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535113" y="2484444"/>
            <a:ext cx="8153400" cy="3810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omic Sans MS" pitchFamily="66" charset="0"/>
              </a:rPr>
              <a:t>Simple and  valuable  test.</a:t>
            </a:r>
          </a:p>
          <a:p>
            <a:pPr eaLnBrk="1" hangingPunct="1"/>
            <a:endParaRPr lang="en-US" dirty="0" smtClean="0">
              <a:latin typeface="Comic Sans MS" pitchFamily="66" charset="0"/>
            </a:endParaRPr>
          </a:p>
          <a:p>
            <a:pPr eaLnBrk="1" hangingPunct="1"/>
            <a:r>
              <a:rPr lang="en-US" dirty="0" smtClean="0">
                <a:latin typeface="Comic Sans MS" pitchFamily="66" charset="0"/>
              </a:rPr>
              <a:t>It is needed for diagnosis.</a:t>
            </a:r>
          </a:p>
          <a:p>
            <a:pPr eaLnBrk="1" hangingPunct="1"/>
            <a:endParaRPr lang="en-US" dirty="0" smtClean="0">
              <a:latin typeface="Comic Sans MS" pitchFamily="66" charset="0"/>
            </a:endParaRPr>
          </a:p>
          <a:p>
            <a:pPr eaLnBrk="1" hangingPunct="1"/>
            <a:r>
              <a:rPr lang="en-US" dirty="0" smtClean="0">
                <a:latin typeface="Comic Sans MS" pitchFamily="66" charset="0"/>
              </a:rPr>
              <a:t>Monitor the progress of the treatment.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9C9C3B-65F4-4DA9-9934-1DAF2A28FFF6}" type="slidenum">
              <a:rPr lang="fr-CA" altLang="en-US" smtClean="0"/>
              <a:pPr>
                <a:defRPr/>
              </a:pPr>
              <a:t>36</a:t>
            </a:fld>
            <a:endParaRPr lang="fr-CA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2412" y="269875"/>
            <a:ext cx="9828213" cy="1577975"/>
          </a:xfrm>
        </p:spPr>
        <p:txBody>
          <a:bodyPr/>
          <a:lstStyle/>
          <a:p>
            <a:pPr eaLnBrk="1" hangingPunct="1"/>
            <a:r>
              <a:rPr lang="en-US" sz="5300" u="sng" dirty="0" smtClean="0">
                <a:solidFill>
                  <a:srgbClr val="C00000"/>
                </a:solidFill>
                <a:latin typeface="Algerian" pitchFamily="82" charset="0"/>
              </a:rPr>
              <a:t>  Slit Skin Smear (method).</a:t>
            </a:r>
          </a:p>
        </p:txBody>
      </p:sp>
      <p:sp>
        <p:nvSpPr>
          <p:cNvPr id="21504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773113" y="2027237"/>
            <a:ext cx="6216650" cy="4537075"/>
          </a:xfrm>
        </p:spPr>
        <p:txBody>
          <a:bodyPr/>
          <a:lstStyle/>
          <a:p>
            <a:pPr eaLnBrk="1" hangingPunct="1"/>
            <a:r>
              <a:rPr lang="en-GB" dirty="0" smtClean="0">
                <a:latin typeface="Cambria" pitchFamily="18" charset="0"/>
              </a:rPr>
              <a:t>Pinch the site tight.</a:t>
            </a:r>
          </a:p>
          <a:p>
            <a:pPr eaLnBrk="1" hangingPunct="1"/>
            <a:r>
              <a:rPr lang="en-GB" dirty="0" smtClean="0">
                <a:latin typeface="Cambria" pitchFamily="18" charset="0"/>
              </a:rPr>
              <a:t>Incise.</a:t>
            </a:r>
          </a:p>
          <a:p>
            <a:pPr eaLnBrk="1" hangingPunct="1"/>
            <a:r>
              <a:rPr lang="en-GB" dirty="0" smtClean="0">
                <a:latin typeface="Cambria" pitchFamily="18" charset="0"/>
              </a:rPr>
              <a:t>Scrape &amp; collect material</a:t>
            </a:r>
          </a:p>
          <a:p>
            <a:pPr eaLnBrk="1" hangingPunct="1"/>
            <a:r>
              <a:rPr lang="en-GB" dirty="0" smtClean="0">
                <a:latin typeface="Cambria" pitchFamily="18" charset="0"/>
              </a:rPr>
              <a:t>Smear on a slide.</a:t>
            </a:r>
          </a:p>
          <a:p>
            <a:pPr eaLnBrk="1" hangingPunct="1"/>
            <a:r>
              <a:rPr lang="en-GB" dirty="0" smtClean="0">
                <a:latin typeface="Cambria" pitchFamily="18" charset="0"/>
              </a:rPr>
              <a:t>Air dry &amp; fix.</a:t>
            </a:r>
          </a:p>
          <a:p>
            <a:pPr eaLnBrk="1" hangingPunct="1"/>
            <a:r>
              <a:rPr lang="en-GB" dirty="0" smtClean="0">
                <a:latin typeface="Cambria" pitchFamily="18" charset="0"/>
              </a:rPr>
              <a:t>Stain (Z-N method)</a:t>
            </a:r>
            <a:endParaRPr lang="en-US" dirty="0" smtClean="0">
              <a:latin typeface="Cambria" pitchFamily="18" charset="0"/>
            </a:endParaRPr>
          </a:p>
        </p:txBody>
      </p:sp>
      <p:pic>
        <p:nvPicPr>
          <p:cNvPr id="215044" name="Picture 4" descr="P101005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92918" y="2100266"/>
            <a:ext cx="3203575" cy="2182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045" name="Picture 5" descr="P10100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92918" y="4956177"/>
            <a:ext cx="3203575" cy="2182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9C9C3B-65F4-4DA9-9934-1DAF2A28FFF6}" type="slidenum">
              <a:rPr lang="fr-CA" altLang="en-US" smtClean="0"/>
              <a:pPr>
                <a:defRPr/>
              </a:pPr>
              <a:t>37</a:t>
            </a:fld>
            <a:endParaRPr lang="fr-CA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03237" y="269875"/>
            <a:ext cx="9745663" cy="1577975"/>
          </a:xfrm>
        </p:spPr>
        <p:txBody>
          <a:bodyPr/>
          <a:lstStyle/>
          <a:p>
            <a:pPr eaLnBrk="1" hangingPunct="1"/>
            <a:r>
              <a:rPr lang="en-US" sz="4000" u="sng" dirty="0" smtClean="0">
                <a:solidFill>
                  <a:srgbClr val="C00000"/>
                </a:solidFill>
                <a:latin typeface="Algerian" pitchFamily="82" charset="0"/>
              </a:rPr>
              <a:t>Slit Skin Smear </a:t>
            </a:r>
            <a:r>
              <a:rPr lang="en-US" sz="3500" u="sng" dirty="0" smtClean="0">
                <a:solidFill>
                  <a:srgbClr val="C00000"/>
                </a:solidFill>
                <a:latin typeface="Algerian" pitchFamily="82" charset="0"/>
              </a:rPr>
              <a:t>(Reporting the smear).</a:t>
            </a:r>
          </a:p>
        </p:txBody>
      </p:sp>
      <p:pic>
        <p:nvPicPr>
          <p:cNvPr id="217092" name="Picture 4" descr="W021500X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15912" y="2865442"/>
            <a:ext cx="3859213" cy="2435225"/>
          </a:xfrm>
          <a:noFill/>
          <a:ln>
            <a:solidFill>
              <a:schemeClr val="tx1"/>
            </a:solidFill>
          </a:ln>
        </p:spPr>
      </p:pic>
      <p:sp>
        <p:nvSpPr>
          <p:cNvPr id="128005" name="Rectangle 5"/>
          <p:cNvSpPr>
            <a:spLocks noChangeArrowheads="1"/>
          </p:cNvSpPr>
          <p:nvPr/>
        </p:nvSpPr>
        <p:spPr bwMode="auto">
          <a:xfrm>
            <a:off x="4822825" y="1417639"/>
            <a:ext cx="5257800" cy="714200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100630" tIns="50318" rIns="100630" bIns="50318">
            <a:spAutoFit/>
          </a:bodyPr>
          <a:lstStyle/>
          <a:p>
            <a:pPr defTabSz="454856" rtl="1" hangingPunct="1">
              <a:lnSpc>
                <a:spcPct val="150000"/>
              </a:lnSpc>
              <a:defRPr/>
            </a:pPr>
            <a:r>
              <a:rPr lang="en-GB" sz="2800" b="1" u="sng" dirty="0" smtClean="0">
                <a:solidFill>
                  <a:srgbClr val="C00000"/>
                </a:solidFill>
                <a:latin typeface="Cambria" pitchFamily="18" charset="0"/>
                <a:cs typeface="Arial" charset="0"/>
              </a:rPr>
              <a:t>(Ridley’s logarithmic </a:t>
            </a:r>
          </a:p>
          <a:p>
            <a:pPr defTabSz="454856" rtl="1" hangingPunct="1">
              <a:lnSpc>
                <a:spcPct val="150000"/>
              </a:lnSpc>
              <a:defRPr/>
            </a:pPr>
            <a:r>
              <a:rPr lang="en-GB" sz="2800" b="1" u="sng" dirty="0" smtClean="0">
                <a:solidFill>
                  <a:srgbClr val="C00000"/>
                </a:solidFill>
                <a:latin typeface="Cambria" pitchFamily="18" charset="0"/>
                <a:cs typeface="Arial" charset="0"/>
              </a:rPr>
              <a:t>scale)Bacteriological index</a:t>
            </a:r>
            <a:endParaRPr lang="en-GB" sz="2800" b="1" u="sng" dirty="0">
              <a:solidFill>
                <a:srgbClr val="C00000"/>
              </a:solidFill>
              <a:latin typeface="Cambria" pitchFamily="18" charset="0"/>
              <a:cs typeface="Arial" charset="0"/>
            </a:endParaRPr>
          </a:p>
          <a:p>
            <a:pPr defTabSz="454856" rtl="1" hangingPunct="1">
              <a:lnSpc>
                <a:spcPct val="150000"/>
              </a:lnSpc>
              <a:defRPr/>
            </a:pPr>
            <a:r>
              <a:rPr lang="en-GB" sz="2800" b="1" dirty="0">
                <a:solidFill>
                  <a:schemeClr val="accent5">
                    <a:lumMod val="10000"/>
                  </a:schemeClr>
                </a:solidFill>
                <a:latin typeface="Cambria" pitchFamily="18" charset="0"/>
                <a:cs typeface="Arial" charset="0"/>
              </a:rPr>
              <a:t>0 –</a:t>
            </a:r>
            <a:r>
              <a:rPr lang="en-GB" sz="2800" dirty="0">
                <a:solidFill>
                  <a:schemeClr val="accent5">
                    <a:lumMod val="10000"/>
                  </a:schemeClr>
                </a:solidFill>
                <a:latin typeface="Cambria" pitchFamily="18" charset="0"/>
                <a:cs typeface="Arial" charset="0"/>
              </a:rPr>
              <a:t> no bacilli in 100 fields</a:t>
            </a:r>
          </a:p>
          <a:p>
            <a:pPr defTabSz="454856" rtl="1" hangingPunct="1">
              <a:lnSpc>
                <a:spcPct val="150000"/>
              </a:lnSpc>
              <a:defRPr/>
            </a:pPr>
            <a:r>
              <a:rPr lang="en-GB" sz="2800" b="1" dirty="0">
                <a:solidFill>
                  <a:schemeClr val="accent5">
                    <a:lumMod val="10000"/>
                  </a:schemeClr>
                </a:solidFill>
                <a:latin typeface="Cambria" pitchFamily="18" charset="0"/>
                <a:cs typeface="Arial" charset="0"/>
              </a:rPr>
              <a:t>1+</a:t>
            </a:r>
            <a:r>
              <a:rPr lang="en-GB" sz="2800" dirty="0">
                <a:solidFill>
                  <a:schemeClr val="accent5">
                    <a:lumMod val="10000"/>
                  </a:schemeClr>
                </a:solidFill>
                <a:latin typeface="Cambria" pitchFamily="18" charset="0"/>
                <a:cs typeface="Arial" charset="0"/>
              </a:rPr>
              <a:t>: 1-10 bacilli in 100 fields</a:t>
            </a:r>
          </a:p>
          <a:p>
            <a:pPr defTabSz="454856" rtl="1" hangingPunct="1">
              <a:lnSpc>
                <a:spcPct val="150000"/>
              </a:lnSpc>
              <a:defRPr/>
            </a:pPr>
            <a:r>
              <a:rPr lang="en-GB" sz="2800" b="1" dirty="0">
                <a:solidFill>
                  <a:schemeClr val="accent5">
                    <a:lumMod val="10000"/>
                  </a:schemeClr>
                </a:solidFill>
                <a:latin typeface="Cambria" pitchFamily="18" charset="0"/>
                <a:cs typeface="Arial" charset="0"/>
              </a:rPr>
              <a:t>2+</a:t>
            </a:r>
            <a:r>
              <a:rPr lang="en-GB" sz="2800" dirty="0">
                <a:solidFill>
                  <a:schemeClr val="accent5">
                    <a:lumMod val="10000"/>
                  </a:schemeClr>
                </a:solidFill>
                <a:latin typeface="Cambria" pitchFamily="18" charset="0"/>
                <a:cs typeface="Arial" charset="0"/>
              </a:rPr>
              <a:t>: 1-10 bacilli in 10 fields</a:t>
            </a:r>
          </a:p>
          <a:p>
            <a:pPr defTabSz="454856" rtl="1" hangingPunct="1">
              <a:lnSpc>
                <a:spcPct val="150000"/>
              </a:lnSpc>
              <a:defRPr/>
            </a:pPr>
            <a:r>
              <a:rPr lang="en-GB" sz="2800" b="1" dirty="0">
                <a:solidFill>
                  <a:schemeClr val="accent5">
                    <a:lumMod val="10000"/>
                  </a:schemeClr>
                </a:solidFill>
                <a:latin typeface="Cambria" pitchFamily="18" charset="0"/>
                <a:cs typeface="Arial" charset="0"/>
              </a:rPr>
              <a:t>3+</a:t>
            </a:r>
            <a:r>
              <a:rPr lang="en-GB" sz="2800" dirty="0">
                <a:solidFill>
                  <a:schemeClr val="accent5">
                    <a:lumMod val="10000"/>
                  </a:schemeClr>
                </a:solidFill>
                <a:latin typeface="Cambria" pitchFamily="18" charset="0"/>
                <a:cs typeface="Arial" charset="0"/>
              </a:rPr>
              <a:t>: 1-10 bacilli in 1 field</a:t>
            </a:r>
          </a:p>
          <a:p>
            <a:pPr defTabSz="454856" rtl="1" hangingPunct="1">
              <a:lnSpc>
                <a:spcPct val="150000"/>
              </a:lnSpc>
              <a:defRPr/>
            </a:pPr>
            <a:r>
              <a:rPr lang="en-GB" sz="2800" b="1" dirty="0">
                <a:solidFill>
                  <a:schemeClr val="accent5">
                    <a:lumMod val="10000"/>
                  </a:schemeClr>
                </a:solidFill>
                <a:latin typeface="Cambria" pitchFamily="18" charset="0"/>
                <a:cs typeface="Arial" charset="0"/>
              </a:rPr>
              <a:t>4+</a:t>
            </a:r>
            <a:r>
              <a:rPr lang="en-GB" sz="2800" dirty="0">
                <a:solidFill>
                  <a:schemeClr val="accent5">
                    <a:lumMod val="10000"/>
                  </a:schemeClr>
                </a:solidFill>
                <a:latin typeface="Cambria" pitchFamily="18" charset="0"/>
                <a:cs typeface="Arial" charset="0"/>
              </a:rPr>
              <a:t>: 10-100 bacilli in 1 field</a:t>
            </a:r>
          </a:p>
          <a:p>
            <a:pPr defTabSz="454856" rtl="1" hangingPunct="1">
              <a:lnSpc>
                <a:spcPct val="150000"/>
              </a:lnSpc>
              <a:defRPr/>
            </a:pPr>
            <a:r>
              <a:rPr lang="en-GB" sz="2800" b="1" dirty="0">
                <a:solidFill>
                  <a:schemeClr val="accent5">
                    <a:lumMod val="10000"/>
                  </a:schemeClr>
                </a:solidFill>
                <a:latin typeface="Cambria" pitchFamily="18" charset="0"/>
                <a:cs typeface="Arial" charset="0"/>
              </a:rPr>
              <a:t>5+</a:t>
            </a:r>
            <a:r>
              <a:rPr lang="en-GB" sz="2800" dirty="0">
                <a:solidFill>
                  <a:schemeClr val="accent5">
                    <a:lumMod val="10000"/>
                  </a:schemeClr>
                </a:solidFill>
                <a:latin typeface="Cambria" pitchFamily="18" charset="0"/>
                <a:cs typeface="Arial" charset="0"/>
              </a:rPr>
              <a:t>: 100-1000 in 1 field</a:t>
            </a:r>
          </a:p>
          <a:p>
            <a:pPr defTabSz="454856" rtl="1" hangingPunct="1">
              <a:lnSpc>
                <a:spcPct val="150000"/>
              </a:lnSpc>
              <a:defRPr/>
            </a:pPr>
            <a:r>
              <a:rPr lang="en-GB" sz="2800" b="1" dirty="0">
                <a:solidFill>
                  <a:schemeClr val="accent5">
                    <a:lumMod val="10000"/>
                  </a:schemeClr>
                </a:solidFill>
                <a:latin typeface="Cambria" pitchFamily="18" charset="0"/>
                <a:cs typeface="Arial" charset="0"/>
              </a:rPr>
              <a:t>6+</a:t>
            </a:r>
            <a:r>
              <a:rPr lang="en-GB" sz="2800" dirty="0">
                <a:solidFill>
                  <a:schemeClr val="accent5">
                    <a:lumMod val="10000"/>
                  </a:schemeClr>
                </a:solidFill>
                <a:latin typeface="Cambria" pitchFamily="18" charset="0"/>
                <a:cs typeface="Arial" charset="0"/>
              </a:rPr>
              <a:t>: &gt;1000 bacilli field (</a:t>
            </a:r>
            <a:r>
              <a:rPr lang="en-GB" sz="2800" dirty="0" err="1">
                <a:solidFill>
                  <a:schemeClr val="accent5">
                    <a:lumMod val="10000"/>
                  </a:schemeClr>
                </a:solidFill>
                <a:latin typeface="Cambria" pitchFamily="18" charset="0"/>
                <a:cs typeface="Arial" charset="0"/>
              </a:rPr>
              <a:t>globi</a:t>
            </a:r>
            <a:r>
              <a:rPr lang="en-GB" sz="2800" dirty="0">
                <a:solidFill>
                  <a:schemeClr val="accent5">
                    <a:lumMod val="10000"/>
                  </a:schemeClr>
                </a:solidFill>
                <a:latin typeface="Cambria" pitchFamily="18" charset="0"/>
                <a:cs typeface="Arial" charset="0"/>
              </a:rPr>
              <a:t>).</a:t>
            </a:r>
          </a:p>
          <a:p>
            <a:pPr defTabSz="454856" rtl="1" hangingPunct="1">
              <a:lnSpc>
                <a:spcPct val="150000"/>
              </a:lnSpc>
              <a:defRPr/>
            </a:pPr>
            <a:endParaRPr lang="en-GB" sz="2800" dirty="0">
              <a:solidFill>
                <a:schemeClr val="accent5">
                  <a:lumMod val="10000"/>
                </a:schemeClr>
              </a:solidFill>
              <a:latin typeface="Cambria" pitchFamily="18" charset="0"/>
              <a:cs typeface="Arial" charset="0"/>
            </a:endParaRPr>
          </a:p>
          <a:p>
            <a:pPr defTabSz="454856" rtl="1" hangingPunct="1">
              <a:lnSpc>
                <a:spcPct val="150000"/>
              </a:lnSpc>
              <a:defRPr/>
            </a:pPr>
            <a:r>
              <a:rPr lang="en-GB" sz="2800" dirty="0">
                <a:solidFill>
                  <a:schemeClr val="accent5">
                    <a:lumMod val="10000"/>
                  </a:schemeClr>
                </a:solidFill>
                <a:latin typeface="Cambria" pitchFamily="18" charset="0"/>
                <a:cs typeface="Arial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defTabSz="454856" rtl="1" hangingPunct="1">
              <a:defRPr/>
            </a:pPr>
            <a:r>
              <a:rPr lang="en-GB" sz="3200" b="1" dirty="0" smtClean="0">
                <a:solidFill>
                  <a:srgbClr val="C00000"/>
                </a:solidFill>
                <a:latin typeface="Cambria" pitchFamily="18" charset="0"/>
                <a:cs typeface="Arial" charset="0"/>
              </a:rPr>
              <a:t>Morphological  index</a:t>
            </a:r>
          </a:p>
          <a:p>
            <a:pPr defTabSz="454856" rtl="1" hangingPunct="1">
              <a:defRPr/>
            </a:pPr>
            <a:r>
              <a:rPr lang="en-GB" sz="3200" dirty="0" smtClean="0">
                <a:solidFill>
                  <a:schemeClr val="accent5">
                    <a:lumMod val="10000"/>
                  </a:schemeClr>
                </a:solidFill>
                <a:latin typeface="Cambria" pitchFamily="18" charset="0"/>
                <a:cs typeface="Arial" charset="0"/>
              </a:rPr>
              <a:t>The percentage of living bacilli(solid </a:t>
            </a:r>
            <a:r>
              <a:rPr lang="en-GB" sz="3200" dirty="0" err="1" smtClean="0">
                <a:solidFill>
                  <a:schemeClr val="accent5">
                    <a:lumMod val="10000"/>
                  </a:schemeClr>
                </a:solidFill>
                <a:latin typeface="Cambria" pitchFamily="18" charset="0"/>
                <a:cs typeface="Arial" charset="0"/>
              </a:rPr>
              <a:t>staning</a:t>
            </a:r>
            <a:r>
              <a:rPr lang="en-GB" sz="3200" dirty="0" smtClean="0">
                <a:solidFill>
                  <a:schemeClr val="accent5">
                    <a:lumMod val="10000"/>
                  </a:schemeClr>
                </a:solidFill>
                <a:latin typeface="Cambria" pitchFamily="18" charset="0"/>
                <a:cs typeface="Arial" charset="0"/>
              </a:rPr>
              <a:t> bacilli) to the  total number of bacilli in the smear.</a:t>
            </a:r>
          </a:p>
          <a:p>
            <a:endParaRPr lang="en-US" dirty="0"/>
          </a:p>
        </p:txBody>
      </p:sp>
      <p:pic>
        <p:nvPicPr>
          <p:cNvPr id="5" name="Picture 9" descr="W021502X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249862" y="2408237"/>
            <a:ext cx="4401417" cy="2848313"/>
          </a:xfr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4"/>
          <p:cNvSpPr>
            <a:spLocks noGrp="1" noChangeArrowheads="1"/>
          </p:cNvSpPr>
          <p:nvPr>
            <p:ph type="title"/>
          </p:nvPr>
        </p:nvSpPr>
        <p:spPr>
          <a:xfrm>
            <a:off x="84143" y="168275"/>
            <a:ext cx="4619625" cy="755650"/>
          </a:xfrm>
        </p:spPr>
        <p:txBody>
          <a:bodyPr/>
          <a:lstStyle/>
          <a:p>
            <a:pPr eaLnBrk="1" hangingPunct="1"/>
            <a:r>
              <a:rPr lang="en-US" sz="4400" dirty="0" smtClean="0">
                <a:solidFill>
                  <a:srgbClr val="800000"/>
                </a:solidFill>
                <a:latin typeface="Batang" pitchFamily="18" charset="-127"/>
              </a:rPr>
              <a:t>What causes it?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284663" y="2519363"/>
            <a:ext cx="5543550" cy="3779838"/>
          </a:xfrm>
        </p:spPr>
        <p:txBody>
          <a:bodyPr/>
          <a:lstStyle/>
          <a:p>
            <a:pPr marL="0" indent="0" eaLnBrk="1" hangingPunct="1"/>
            <a:r>
              <a:rPr lang="en-US" sz="3100" i="1" dirty="0" smtClean="0">
                <a:solidFill>
                  <a:srgbClr val="000000"/>
                </a:solidFill>
                <a:latin typeface="Georgia" pitchFamily="18" charset="0"/>
              </a:rPr>
              <a:t>Mycobacterium </a:t>
            </a:r>
            <a:r>
              <a:rPr lang="en-US" sz="3100" i="1" dirty="0" err="1" smtClean="0">
                <a:solidFill>
                  <a:srgbClr val="000000"/>
                </a:solidFill>
                <a:latin typeface="Georgia" pitchFamily="18" charset="0"/>
              </a:rPr>
              <a:t>leprae</a:t>
            </a:r>
            <a:endParaRPr lang="en-US" sz="3100" i="1" dirty="0" smtClean="0">
              <a:solidFill>
                <a:srgbClr val="000000"/>
              </a:solidFill>
              <a:latin typeface="Georgia" pitchFamily="18" charset="0"/>
            </a:endParaRPr>
          </a:p>
          <a:p>
            <a:pPr marL="0" indent="0" eaLnBrk="1" hangingPunct="1"/>
            <a:r>
              <a:rPr lang="en-US" sz="3100" dirty="0" smtClean="0">
                <a:solidFill>
                  <a:srgbClr val="000000"/>
                </a:solidFill>
                <a:latin typeface="Georgia" pitchFamily="18" charset="0"/>
              </a:rPr>
              <a:t>Rod Shaped</a:t>
            </a:r>
          </a:p>
          <a:p>
            <a:pPr marL="0" indent="0" eaLnBrk="1" hangingPunct="1"/>
            <a:r>
              <a:rPr lang="en-US" sz="3100" dirty="0" smtClean="0">
                <a:solidFill>
                  <a:srgbClr val="000000"/>
                </a:solidFill>
                <a:latin typeface="Georgia" pitchFamily="18" charset="0"/>
              </a:rPr>
              <a:t>First bacterium disease in humans</a:t>
            </a:r>
          </a:p>
          <a:p>
            <a:pPr marL="0" indent="0" eaLnBrk="1" hangingPunct="1"/>
            <a:endParaRPr lang="en-US" sz="3100" dirty="0" smtClean="0">
              <a:solidFill>
                <a:srgbClr val="000000"/>
              </a:solidFill>
              <a:latin typeface="Georgia" pitchFamily="18" charset="0"/>
            </a:endParaRPr>
          </a:p>
          <a:p>
            <a:pPr marL="0" indent="0" eaLnBrk="1" hangingPunct="1">
              <a:buNone/>
            </a:pPr>
            <a:endParaRPr lang="en-US" sz="3100" dirty="0" smtClean="0">
              <a:solidFill>
                <a:srgbClr val="000000"/>
              </a:solidFill>
              <a:latin typeface="Georgia" pitchFamily="18" charset="0"/>
            </a:endParaRPr>
          </a:p>
        </p:txBody>
      </p:sp>
      <p:pic>
        <p:nvPicPr>
          <p:cNvPr id="179204" name="Picture 7" descr="0512lepros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6552" y="1679575"/>
            <a:ext cx="3611563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11" name="Rectangle 11"/>
          <p:cNvSpPr>
            <a:spLocks noChangeArrowheads="1"/>
          </p:cNvSpPr>
          <p:nvPr/>
        </p:nvSpPr>
        <p:spPr bwMode="auto">
          <a:xfrm>
            <a:off x="252413" y="6962791"/>
            <a:ext cx="403225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98" tIns="50301" rIns="100598" bIns="50301" anchor="ctr">
            <a:spAutoFit/>
          </a:bodyPr>
          <a:lstStyle/>
          <a:p>
            <a:pPr hangingPunct="1"/>
            <a:r>
              <a:rPr lang="en-US" sz="11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9B403-A068-440A-B68F-E28F24BFB3D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735513" y="2408238"/>
            <a:ext cx="4032250" cy="776967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latin typeface="Algerian" pitchFamily="82" charset="0"/>
              </a:rPr>
              <a:t>Other smear techniques</a:t>
            </a:r>
            <a:endParaRPr lang="en-US" b="1" dirty="0">
              <a:solidFill>
                <a:srgbClr val="C00000"/>
              </a:solidFill>
              <a:latin typeface="Algerian" pitchFamily="82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3600" dirty="0" smtClean="0">
                <a:solidFill>
                  <a:srgbClr val="C00000"/>
                </a:solidFill>
              </a:rPr>
              <a:t>Nasal smear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 smtClean="0">
                <a:solidFill>
                  <a:srgbClr val="C00000"/>
                </a:solidFill>
              </a:rPr>
              <a:t>Nasal scrapings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http://dermatology.cdlib.org/92/reviews/leprosy/leprosy.gif"/>
          <p:cNvPicPr>
            <a:picLocks noChangeAspect="1" noChangeArrowheads="1"/>
          </p:cNvPicPr>
          <p:nvPr/>
        </p:nvPicPr>
        <p:blipFill>
          <a:blip r:embed="rId2"/>
          <a:srcRect l="20520"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Line 5"/>
          <p:cNvSpPr>
            <a:spLocks noChangeShapeType="1"/>
          </p:cNvSpPr>
          <p:nvPr/>
        </p:nvSpPr>
        <p:spPr bwMode="auto">
          <a:xfrm>
            <a:off x="2079625" y="6605588"/>
            <a:ext cx="68040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lIns="100598" tIns="50301" rIns="100598" bIns="50301"/>
          <a:lstStyle/>
          <a:p>
            <a:endParaRPr lang="en-US"/>
          </a:p>
        </p:txBody>
      </p:sp>
      <p:sp>
        <p:nvSpPr>
          <p:cNvPr id="195587" name="Line 6"/>
          <p:cNvSpPr>
            <a:spLocks noChangeShapeType="1"/>
          </p:cNvSpPr>
          <p:nvPr/>
        </p:nvSpPr>
        <p:spPr bwMode="auto">
          <a:xfrm>
            <a:off x="2079625" y="6605588"/>
            <a:ext cx="0" cy="3365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lIns="100598" tIns="50301" rIns="100598" bIns="50301"/>
          <a:lstStyle/>
          <a:p>
            <a:endParaRPr lang="en-US"/>
          </a:p>
        </p:txBody>
      </p:sp>
      <p:sp>
        <p:nvSpPr>
          <p:cNvPr id="195588" name="Line 7"/>
          <p:cNvSpPr>
            <a:spLocks noChangeShapeType="1"/>
          </p:cNvSpPr>
          <p:nvPr/>
        </p:nvSpPr>
        <p:spPr bwMode="auto">
          <a:xfrm>
            <a:off x="3675062" y="6605588"/>
            <a:ext cx="0" cy="3365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lIns="100598" tIns="50301" rIns="100598" bIns="50301"/>
          <a:lstStyle/>
          <a:p>
            <a:endParaRPr lang="en-US"/>
          </a:p>
        </p:txBody>
      </p:sp>
      <p:sp>
        <p:nvSpPr>
          <p:cNvPr id="195589" name="Line 8"/>
          <p:cNvSpPr>
            <a:spLocks noChangeShapeType="1"/>
          </p:cNvSpPr>
          <p:nvPr/>
        </p:nvSpPr>
        <p:spPr bwMode="auto">
          <a:xfrm>
            <a:off x="5354638" y="6605588"/>
            <a:ext cx="0" cy="3365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lIns="100598" tIns="50301" rIns="100598" bIns="50301"/>
          <a:lstStyle/>
          <a:p>
            <a:endParaRPr lang="en-US"/>
          </a:p>
        </p:txBody>
      </p:sp>
      <p:sp>
        <p:nvSpPr>
          <p:cNvPr id="195590" name="Line 9"/>
          <p:cNvSpPr>
            <a:spLocks noChangeShapeType="1"/>
          </p:cNvSpPr>
          <p:nvPr/>
        </p:nvSpPr>
        <p:spPr bwMode="auto">
          <a:xfrm>
            <a:off x="7119938" y="6605588"/>
            <a:ext cx="0" cy="3365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lIns="100598" tIns="50301" rIns="100598" bIns="50301"/>
          <a:lstStyle/>
          <a:p>
            <a:endParaRPr lang="en-US"/>
          </a:p>
        </p:txBody>
      </p:sp>
      <p:sp>
        <p:nvSpPr>
          <p:cNvPr id="195591" name="Line 10"/>
          <p:cNvSpPr>
            <a:spLocks noChangeShapeType="1"/>
          </p:cNvSpPr>
          <p:nvPr/>
        </p:nvSpPr>
        <p:spPr bwMode="auto">
          <a:xfrm>
            <a:off x="8883650" y="6605588"/>
            <a:ext cx="0" cy="3365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lIns="100598" tIns="50301" rIns="100598" bIns="50301"/>
          <a:lstStyle/>
          <a:p>
            <a:endParaRPr lang="en-US"/>
          </a:p>
        </p:txBody>
      </p:sp>
      <p:sp>
        <p:nvSpPr>
          <p:cNvPr id="195592" name="Text Box 11"/>
          <p:cNvSpPr txBox="1">
            <a:spLocks noChangeArrowheads="1"/>
          </p:cNvSpPr>
          <p:nvPr/>
        </p:nvSpPr>
        <p:spPr bwMode="auto">
          <a:xfrm>
            <a:off x="1853122" y="6929442"/>
            <a:ext cx="485289" cy="35921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100598" tIns="50301" rIns="100598" bIns="50301">
            <a:spAutoFit/>
          </a:bodyPr>
          <a:lstStyle/>
          <a:p>
            <a:pPr algn="r" rtl="1" hangingPunct="1"/>
            <a:r>
              <a:rPr lang="en-US" b="1">
                <a:solidFill>
                  <a:srgbClr val="000000"/>
                </a:solidFill>
              </a:rPr>
              <a:t>TT</a:t>
            </a:r>
          </a:p>
        </p:txBody>
      </p:sp>
      <p:sp>
        <p:nvSpPr>
          <p:cNvPr id="195593" name="Text Box 12"/>
          <p:cNvSpPr txBox="1">
            <a:spLocks noChangeArrowheads="1"/>
          </p:cNvSpPr>
          <p:nvPr/>
        </p:nvSpPr>
        <p:spPr bwMode="auto">
          <a:xfrm>
            <a:off x="3416558" y="7013578"/>
            <a:ext cx="510937" cy="35921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100598" tIns="50301" rIns="100598" bIns="50301">
            <a:spAutoFit/>
          </a:bodyPr>
          <a:lstStyle/>
          <a:p>
            <a:pPr algn="r" rtl="1" hangingPunct="1"/>
            <a:r>
              <a:rPr lang="en-US" b="1">
                <a:solidFill>
                  <a:srgbClr val="000000"/>
                </a:solidFill>
              </a:rPr>
              <a:t>BT</a:t>
            </a:r>
          </a:p>
        </p:txBody>
      </p:sp>
      <p:sp>
        <p:nvSpPr>
          <p:cNvPr id="195594" name="Text Box 13"/>
          <p:cNvSpPr txBox="1">
            <a:spLocks noChangeArrowheads="1"/>
          </p:cNvSpPr>
          <p:nvPr/>
        </p:nvSpPr>
        <p:spPr bwMode="auto">
          <a:xfrm>
            <a:off x="5070486" y="7038979"/>
            <a:ext cx="536585" cy="35921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100598" tIns="50301" rIns="100598" bIns="50301">
            <a:spAutoFit/>
          </a:bodyPr>
          <a:lstStyle/>
          <a:p>
            <a:pPr algn="r" rtl="1" hangingPunct="1"/>
            <a:r>
              <a:rPr lang="en-US" b="1">
                <a:solidFill>
                  <a:srgbClr val="000000"/>
                </a:solidFill>
              </a:rPr>
              <a:t>BB</a:t>
            </a:r>
          </a:p>
        </p:txBody>
      </p:sp>
      <p:sp>
        <p:nvSpPr>
          <p:cNvPr id="195595" name="Text Box 14"/>
          <p:cNvSpPr txBox="1">
            <a:spLocks noChangeArrowheads="1"/>
          </p:cNvSpPr>
          <p:nvPr/>
        </p:nvSpPr>
        <p:spPr bwMode="auto">
          <a:xfrm>
            <a:off x="6867783" y="6997704"/>
            <a:ext cx="510937" cy="35921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100598" tIns="50301" rIns="100598" bIns="50301">
            <a:spAutoFit/>
          </a:bodyPr>
          <a:lstStyle/>
          <a:p>
            <a:pPr algn="r" rtl="1" hangingPunct="1"/>
            <a:r>
              <a:rPr lang="en-US" b="1">
                <a:solidFill>
                  <a:srgbClr val="000000"/>
                </a:solidFill>
              </a:rPr>
              <a:t>BL</a:t>
            </a:r>
          </a:p>
        </p:txBody>
      </p:sp>
      <p:sp>
        <p:nvSpPr>
          <p:cNvPr id="195596" name="Text Box 15"/>
          <p:cNvSpPr txBox="1">
            <a:spLocks noChangeArrowheads="1"/>
          </p:cNvSpPr>
          <p:nvPr/>
        </p:nvSpPr>
        <p:spPr bwMode="auto">
          <a:xfrm>
            <a:off x="8587297" y="6954839"/>
            <a:ext cx="485289" cy="35921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100598" tIns="50301" rIns="100598" bIns="50301">
            <a:spAutoFit/>
          </a:bodyPr>
          <a:lstStyle/>
          <a:p>
            <a:pPr algn="r" rtl="1" hangingPunct="1"/>
            <a:r>
              <a:rPr lang="en-US" b="1">
                <a:solidFill>
                  <a:srgbClr val="000000"/>
                </a:solidFill>
              </a:rPr>
              <a:t>LL</a:t>
            </a:r>
          </a:p>
        </p:txBody>
      </p:sp>
      <p:sp>
        <p:nvSpPr>
          <p:cNvPr id="195597" name="AutoShape 19"/>
          <p:cNvSpPr>
            <a:spLocks noChangeArrowheads="1"/>
          </p:cNvSpPr>
          <p:nvPr/>
        </p:nvSpPr>
        <p:spPr bwMode="auto">
          <a:xfrm rot="-5400000">
            <a:off x="4975225" y="2870200"/>
            <a:ext cx="592137" cy="6215063"/>
          </a:xfrm>
          <a:prstGeom prst="triangle">
            <a:avLst>
              <a:gd name="adj" fmla="val 50000"/>
            </a:avLst>
          </a:prstGeom>
          <a:solidFill>
            <a:srgbClr val="D991C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100598" tIns="50301" rIns="100598" bIns="50301" anchor="ctr"/>
          <a:lstStyle/>
          <a:p>
            <a:endParaRPr lang="en-US"/>
          </a:p>
        </p:txBody>
      </p:sp>
      <p:sp>
        <p:nvSpPr>
          <p:cNvPr id="195598" name="AutoShape 20"/>
          <p:cNvSpPr>
            <a:spLocks noChangeArrowheads="1"/>
          </p:cNvSpPr>
          <p:nvPr/>
        </p:nvSpPr>
        <p:spPr bwMode="auto">
          <a:xfrm rot="-8034946">
            <a:off x="8027209" y="5614194"/>
            <a:ext cx="708025" cy="674688"/>
          </a:xfrm>
          <a:prstGeom prst="rtTriangle">
            <a:avLst/>
          </a:prstGeom>
          <a:solidFill>
            <a:srgbClr val="D991C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100598" tIns="50301" rIns="100598" bIns="50301" anchor="ctr"/>
          <a:lstStyle/>
          <a:p>
            <a:endParaRPr lang="en-US"/>
          </a:p>
        </p:txBody>
      </p:sp>
      <p:sp>
        <p:nvSpPr>
          <p:cNvPr id="195599" name="Text Box 22"/>
          <p:cNvSpPr txBox="1">
            <a:spLocks noChangeArrowheads="1"/>
          </p:cNvSpPr>
          <p:nvPr/>
        </p:nvSpPr>
        <p:spPr bwMode="auto">
          <a:xfrm>
            <a:off x="305379" y="3208342"/>
            <a:ext cx="1626627" cy="359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598" tIns="50301" rIns="100598" bIns="50301">
            <a:spAutoFit/>
          </a:bodyPr>
          <a:lstStyle/>
          <a:p>
            <a:pPr algn="r" rtl="1" hangingPunct="1"/>
            <a:r>
              <a:rPr lang="en-US" b="1" dirty="0">
                <a:solidFill>
                  <a:srgbClr val="1507CF"/>
                </a:solidFill>
              </a:rPr>
              <a:t>Skin Lesions</a:t>
            </a:r>
          </a:p>
        </p:txBody>
      </p:sp>
      <p:sp>
        <p:nvSpPr>
          <p:cNvPr id="195600" name="AutoShape 23"/>
          <p:cNvSpPr>
            <a:spLocks noChangeArrowheads="1"/>
          </p:cNvSpPr>
          <p:nvPr/>
        </p:nvSpPr>
        <p:spPr bwMode="auto">
          <a:xfrm rot="-5400000">
            <a:off x="5037932" y="1521619"/>
            <a:ext cx="592138" cy="6216650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lIns="100598" tIns="50301" rIns="100598" bIns="50301" anchor="ctr"/>
          <a:lstStyle/>
          <a:p>
            <a:pPr algn="ctr"/>
            <a:endParaRPr lang="en-US"/>
          </a:p>
        </p:txBody>
      </p:sp>
      <p:sp>
        <p:nvSpPr>
          <p:cNvPr id="195601" name="Text Box 25"/>
          <p:cNvSpPr txBox="1">
            <a:spLocks noChangeArrowheads="1"/>
          </p:cNvSpPr>
          <p:nvPr/>
        </p:nvSpPr>
        <p:spPr bwMode="auto">
          <a:xfrm>
            <a:off x="301835" y="4367216"/>
            <a:ext cx="1665099" cy="359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598" tIns="50301" rIns="100598" bIns="50301">
            <a:spAutoFit/>
          </a:bodyPr>
          <a:lstStyle/>
          <a:p>
            <a:pPr algn="r" rtl="1" hangingPunct="1"/>
            <a:r>
              <a:rPr lang="en-US" b="1" dirty="0">
                <a:solidFill>
                  <a:srgbClr val="FF3300"/>
                </a:solidFill>
              </a:rPr>
              <a:t>No. of Bacilli </a:t>
            </a:r>
          </a:p>
        </p:txBody>
      </p:sp>
      <p:sp>
        <p:nvSpPr>
          <p:cNvPr id="195602" name="AutoShape 26"/>
          <p:cNvSpPr>
            <a:spLocks noChangeArrowheads="1"/>
          </p:cNvSpPr>
          <p:nvPr/>
        </p:nvSpPr>
        <p:spPr bwMode="auto">
          <a:xfrm rot="-5400000">
            <a:off x="5037937" y="265907"/>
            <a:ext cx="592137" cy="6216650"/>
          </a:xfrm>
          <a:prstGeom prst="triangle">
            <a:avLst>
              <a:gd name="adj" fmla="val 50000"/>
            </a:avLst>
          </a:prstGeom>
          <a:solidFill>
            <a:srgbClr val="3333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100598" tIns="50301" rIns="100598" bIns="50301" anchor="ctr"/>
          <a:lstStyle/>
          <a:p>
            <a:endParaRPr lang="en-US"/>
          </a:p>
        </p:txBody>
      </p:sp>
      <p:sp>
        <p:nvSpPr>
          <p:cNvPr id="195603" name="AutoShape 27"/>
          <p:cNvSpPr>
            <a:spLocks noChangeArrowheads="1"/>
          </p:cNvSpPr>
          <p:nvPr/>
        </p:nvSpPr>
        <p:spPr bwMode="auto">
          <a:xfrm rot="-8034946">
            <a:off x="8087519" y="4269581"/>
            <a:ext cx="706438" cy="676275"/>
          </a:xfrm>
          <a:prstGeom prst="rtTriangle">
            <a:avLst/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100598" tIns="50301" rIns="100598" bIns="50301" anchor="ctr"/>
          <a:lstStyle/>
          <a:p>
            <a:endParaRPr lang="en-US"/>
          </a:p>
        </p:txBody>
      </p:sp>
      <p:sp>
        <p:nvSpPr>
          <p:cNvPr id="195604" name="AutoShape 28"/>
          <p:cNvSpPr>
            <a:spLocks noChangeArrowheads="1"/>
          </p:cNvSpPr>
          <p:nvPr/>
        </p:nvSpPr>
        <p:spPr bwMode="auto">
          <a:xfrm rot="-8034946">
            <a:off x="8090694" y="3009106"/>
            <a:ext cx="706438" cy="676275"/>
          </a:xfrm>
          <a:prstGeom prst="rtTriangle">
            <a:avLst/>
          </a:prstGeom>
          <a:solidFill>
            <a:srgbClr val="3333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100598" tIns="50301" rIns="100598" bIns="50301" anchor="ctr"/>
          <a:lstStyle/>
          <a:p>
            <a:endParaRPr lang="en-US"/>
          </a:p>
        </p:txBody>
      </p:sp>
      <p:sp>
        <p:nvSpPr>
          <p:cNvPr id="195605" name="Text Box 29"/>
          <p:cNvSpPr txBox="1">
            <a:spLocks noChangeArrowheads="1"/>
          </p:cNvSpPr>
          <p:nvPr/>
        </p:nvSpPr>
        <p:spPr bwMode="auto">
          <a:xfrm>
            <a:off x="369495" y="5811841"/>
            <a:ext cx="1562507" cy="359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598" tIns="50301" rIns="100598" bIns="50301">
            <a:spAutoFit/>
          </a:bodyPr>
          <a:lstStyle/>
          <a:p>
            <a:pPr algn="r" rtl="1" hangingPunct="1"/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Slit skin test</a:t>
            </a:r>
          </a:p>
        </p:txBody>
      </p:sp>
      <p:sp>
        <p:nvSpPr>
          <p:cNvPr id="195606" name="AutoShape 30"/>
          <p:cNvSpPr>
            <a:spLocks noChangeArrowheads="1"/>
          </p:cNvSpPr>
          <p:nvPr/>
        </p:nvSpPr>
        <p:spPr bwMode="auto">
          <a:xfrm rot="5400000">
            <a:off x="5122074" y="-1081881"/>
            <a:ext cx="592138" cy="6216650"/>
          </a:xfrm>
          <a:prstGeom prst="triangle">
            <a:avLst>
              <a:gd name="adj" fmla="val 50000"/>
            </a:avLst>
          </a:prstGeom>
          <a:solidFill>
            <a:srgbClr val="FF993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100598" tIns="50301" rIns="100598" bIns="50301" anchor="ctr"/>
          <a:lstStyle/>
          <a:p>
            <a:endParaRPr lang="en-US"/>
          </a:p>
        </p:txBody>
      </p:sp>
      <p:sp>
        <p:nvSpPr>
          <p:cNvPr id="195607" name="AutoShape 31"/>
          <p:cNvSpPr>
            <a:spLocks noChangeArrowheads="1"/>
          </p:cNvSpPr>
          <p:nvPr/>
        </p:nvSpPr>
        <p:spPr bwMode="auto">
          <a:xfrm rot="2747250">
            <a:off x="1954228" y="1665291"/>
            <a:ext cx="708025" cy="676275"/>
          </a:xfrm>
          <a:prstGeom prst="rtTriangle">
            <a:avLst/>
          </a:prstGeom>
          <a:solidFill>
            <a:srgbClr val="FF993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100598" tIns="50301" rIns="100598" bIns="50301" anchor="ctr"/>
          <a:lstStyle/>
          <a:p>
            <a:endParaRPr lang="en-US"/>
          </a:p>
        </p:txBody>
      </p:sp>
      <p:sp>
        <p:nvSpPr>
          <p:cNvPr id="195608" name="Text Box 33"/>
          <p:cNvSpPr txBox="1">
            <a:spLocks noChangeArrowheads="1"/>
          </p:cNvSpPr>
          <p:nvPr/>
        </p:nvSpPr>
        <p:spPr bwMode="auto">
          <a:xfrm>
            <a:off x="351470" y="1817687"/>
            <a:ext cx="1293203" cy="359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598" tIns="50301" rIns="100598" bIns="50301">
            <a:spAutoFit/>
          </a:bodyPr>
          <a:lstStyle/>
          <a:p>
            <a:pPr algn="r" rtl="1" hangingPunct="1"/>
            <a:r>
              <a:rPr lang="en-US" b="1" dirty="0">
                <a:solidFill>
                  <a:srgbClr val="C00000"/>
                </a:solidFill>
              </a:rPr>
              <a:t>Immunity </a:t>
            </a:r>
          </a:p>
        </p:txBody>
      </p:sp>
      <p:sp>
        <p:nvSpPr>
          <p:cNvPr id="195609" name="Text Box 34"/>
          <p:cNvSpPr txBox="1">
            <a:spLocks noChangeArrowheads="1"/>
          </p:cNvSpPr>
          <p:nvPr/>
        </p:nvSpPr>
        <p:spPr bwMode="auto">
          <a:xfrm>
            <a:off x="1301752" y="319088"/>
            <a:ext cx="777081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598" tIns="50301" rIns="100598" bIns="50301">
            <a:spAutoFit/>
          </a:bodyPr>
          <a:lstStyle/>
          <a:p>
            <a:pPr algn="r" rtl="1" hangingPunct="1"/>
            <a:r>
              <a:rPr lang="en-US" sz="4400" b="1" dirty="0">
                <a:solidFill>
                  <a:srgbClr val="FF3300"/>
                </a:solidFill>
                <a:latin typeface="Comic Sans MS" pitchFamily="66" charset="0"/>
              </a:rPr>
              <a:t>Clinical spectrum of leprosy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BD6802-1B1E-4297-A81C-33C7C5459553}" type="slidenum">
              <a:rPr lang="fr-FR" smtClean="0"/>
              <a:pPr>
                <a:defRPr/>
              </a:pPr>
              <a:t>42</a:t>
            </a:fld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4"/>
          <p:cNvSpPr>
            <a:spLocks noChangeArrowheads="1"/>
          </p:cNvSpPr>
          <p:nvPr/>
        </p:nvSpPr>
        <p:spPr bwMode="auto">
          <a:xfrm>
            <a:off x="2754318" y="2332043"/>
            <a:ext cx="6702425" cy="136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630" tIns="50318" rIns="100630" bIns="50318">
            <a:spAutoFit/>
          </a:bodyPr>
          <a:lstStyle/>
          <a:p>
            <a:r>
              <a:rPr lang="en-US" sz="8800" b="1" u="sng" dirty="0">
                <a:solidFill>
                  <a:srgbClr val="FFC000"/>
                </a:solidFill>
                <a:latin typeface="Algerian" pitchFamily="82" charset="0"/>
              </a:rPr>
              <a:t>Skin Biopsy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Rot="1" noChangeArrowheads="1"/>
          </p:cNvSpPr>
          <p:nvPr>
            <p:ph type="title"/>
          </p:nvPr>
        </p:nvSpPr>
        <p:spPr>
          <a:xfrm>
            <a:off x="493712" y="587375"/>
            <a:ext cx="9586913" cy="1260475"/>
          </a:xfrm>
        </p:spPr>
        <p:txBody>
          <a:bodyPr/>
          <a:lstStyle/>
          <a:p>
            <a:pPr eaLnBrk="1" hangingPunct="1"/>
            <a:r>
              <a:rPr lang="en-US" sz="5300" u="sng" dirty="0" smtClean="0">
                <a:solidFill>
                  <a:srgbClr val="C00000"/>
                </a:solidFill>
                <a:latin typeface="Algerian" pitchFamily="82" charset="0"/>
              </a:rPr>
              <a:t> </a:t>
            </a:r>
            <a:r>
              <a:rPr lang="en-US" sz="5300" u="sng" dirty="0" err="1" smtClean="0">
                <a:solidFill>
                  <a:srgbClr val="C00000"/>
                </a:solidFill>
                <a:latin typeface="Algerian" pitchFamily="82" charset="0"/>
              </a:rPr>
              <a:t>Tuberculoid</a:t>
            </a:r>
            <a:r>
              <a:rPr lang="en-US" sz="5300" u="sng" dirty="0" smtClean="0">
                <a:solidFill>
                  <a:srgbClr val="C00000"/>
                </a:solidFill>
                <a:latin typeface="Algerian" pitchFamily="82" charset="0"/>
              </a:rPr>
              <a:t> Leprosy (TT).</a:t>
            </a:r>
          </a:p>
        </p:txBody>
      </p:sp>
      <p:sp>
        <p:nvSpPr>
          <p:cNvPr id="219139" name="Rectangle 8"/>
          <p:cNvSpPr>
            <a:spLocks noGrp="1" noRot="1" noChangeArrowheads="1"/>
          </p:cNvSpPr>
          <p:nvPr>
            <p:ph idx="1"/>
          </p:nvPr>
        </p:nvSpPr>
        <p:spPr>
          <a:xfrm>
            <a:off x="587375" y="2184404"/>
            <a:ext cx="9156700" cy="4033838"/>
          </a:xfrm>
        </p:spPr>
        <p:txBody>
          <a:bodyPr/>
          <a:lstStyle/>
          <a:p>
            <a:pPr algn="justLow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  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Histologically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 TT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resemble tuberculosis.</a:t>
            </a:r>
          </a:p>
          <a:p>
            <a:pPr algn="justLow"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en-US" dirty="0" smtClean="0">
              <a:solidFill>
                <a:schemeClr val="tx1">
                  <a:lumMod val="50000"/>
                </a:schemeClr>
              </a:solidFill>
              <a:latin typeface="Cambria" pitchFamily="18" charset="0"/>
            </a:endParaRPr>
          </a:p>
          <a:p>
            <a:pPr algn="justLow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  Characterized by </a:t>
            </a:r>
            <a:r>
              <a:rPr lang="en-US" b="1" dirty="0" err="1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tuberculoid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granuloma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, made up of </a:t>
            </a:r>
            <a:r>
              <a:rPr lang="en-US" b="1" dirty="0" err="1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epitheloid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 cell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in the center surrounded by abundant </a:t>
            </a:r>
            <a:r>
              <a:rPr lang="en-US" b="1" dirty="0" err="1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Langhans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 giant cells,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lymphocytes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 and foci of </a:t>
            </a:r>
            <a:r>
              <a:rPr lang="en-US" b="1" dirty="0" err="1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caseating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 necrosis.</a:t>
            </a:r>
          </a:p>
          <a:p>
            <a:pPr algn="justLow"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en-US" b="1" dirty="0" smtClean="0">
              <a:solidFill>
                <a:schemeClr val="tx1">
                  <a:lumMod val="50000"/>
                </a:schemeClr>
              </a:solidFill>
              <a:latin typeface="Cambria" pitchFamily="18" charset="0"/>
            </a:endParaRPr>
          </a:p>
          <a:p>
            <a:pPr algn="justLow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No acid-fast bacilli </a:t>
            </a:r>
          </a:p>
          <a:p>
            <a:pPr algn="justLow"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en-US" dirty="0" smtClean="0">
              <a:solidFill>
                <a:schemeClr val="tx1">
                  <a:lumMod val="50000"/>
                </a:schemeClr>
              </a:solidFill>
              <a:latin typeface="Cambria" pitchFamily="18" charset="0"/>
            </a:endParaRPr>
          </a:p>
          <a:p>
            <a:pPr algn="justLow"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en-US" dirty="0" smtClean="0">
              <a:solidFill>
                <a:schemeClr val="tx1">
                  <a:lumMod val="50000"/>
                </a:schemeClr>
              </a:solidFill>
              <a:latin typeface="Cambria" pitchFamily="18" charset="0"/>
            </a:endParaRPr>
          </a:p>
          <a:p>
            <a:pPr algn="justLow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   </a:t>
            </a:r>
          </a:p>
          <a:p>
            <a:pPr algn="justLow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03238" y="587375"/>
            <a:ext cx="9240838" cy="1260475"/>
          </a:xfrm>
        </p:spPr>
        <p:txBody>
          <a:bodyPr/>
          <a:lstStyle/>
          <a:p>
            <a:pPr eaLnBrk="1" hangingPunct="1"/>
            <a:r>
              <a:rPr lang="en-US" sz="4500" u="sng" dirty="0" smtClean="0">
                <a:solidFill>
                  <a:srgbClr val="C00000"/>
                </a:solidFill>
                <a:latin typeface="Algerian" pitchFamily="82" charset="0"/>
              </a:rPr>
              <a:t>  </a:t>
            </a:r>
            <a:r>
              <a:rPr lang="en-US" sz="4500" u="sng" dirty="0" err="1" smtClean="0">
                <a:solidFill>
                  <a:srgbClr val="C00000"/>
                </a:solidFill>
                <a:latin typeface="Algerian" pitchFamily="82" charset="0"/>
              </a:rPr>
              <a:t>Lepromatous</a:t>
            </a:r>
            <a:r>
              <a:rPr lang="en-US" sz="4500" u="sng" dirty="0" smtClean="0">
                <a:solidFill>
                  <a:srgbClr val="C00000"/>
                </a:solidFill>
                <a:latin typeface="Algerian" pitchFamily="82" charset="0"/>
              </a:rPr>
              <a:t> Leprosy (LL)</a:t>
            </a:r>
          </a:p>
        </p:txBody>
      </p:sp>
      <p:sp>
        <p:nvSpPr>
          <p:cNvPr id="22118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587375" y="2098675"/>
            <a:ext cx="9156700" cy="4873625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Characterized by diffuse infiltration of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foamy macrophages in the dermis.</a:t>
            </a:r>
          </a:p>
          <a:p>
            <a:pPr eaLnBrk="1" hangingPunct="1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Acid-fast </a:t>
            </a:r>
            <a:r>
              <a:rPr lang="en-US" b="1" dirty="0" err="1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bacill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 are present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 inside these foamy cells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eighter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 singly or in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globi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.</a:t>
            </a:r>
            <a:endParaRPr lang="en-US" b="1" dirty="0" smtClean="0">
              <a:solidFill>
                <a:schemeClr val="tx1">
                  <a:lumMod val="50000"/>
                </a:schemeClr>
              </a:solidFill>
              <a:latin typeface="Cambria" pitchFamily="18" charset="0"/>
            </a:endParaRPr>
          </a:p>
          <a:p>
            <a:pPr eaLnBrk="1" hangingPunct="1"/>
            <a:r>
              <a:rPr lang="en-US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Lymphocytes are scanty and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giant cells typically absent.</a:t>
            </a:r>
          </a:p>
          <a:p>
            <a:pPr eaLnBrk="1" hangingPunct="1"/>
            <a:endParaRPr lang="en-US" dirty="0" smtClean="0">
              <a:solidFill>
                <a:schemeClr val="tx1">
                  <a:lumMod val="50000"/>
                </a:schemeClr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33474" y="1417637"/>
            <a:ext cx="9240838" cy="4829176"/>
          </a:xfrm>
        </p:spPr>
        <p:txBody>
          <a:bodyPr/>
          <a:lstStyle/>
          <a:p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Lepromin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 skin test : </a:t>
            </a:r>
          </a:p>
          <a:p>
            <a:pPr lvl="1"/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To differentiate the two different forms of leprosy apart, but it is not used to diagnose the disease</a:t>
            </a:r>
          </a:p>
          <a:p>
            <a:pPr lvl="1"/>
            <a:r>
              <a:rPr lang="en-US" sz="4400" dirty="0" err="1" smtClean="0">
                <a:solidFill>
                  <a:schemeClr val="tx1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Because:false</a:t>
            </a:r>
            <a:r>
              <a:rPr lang="en-US" sz="4400" dirty="0" smtClean="0">
                <a:solidFill>
                  <a:schemeClr val="tx1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 negative and false positive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9712" y="731842"/>
            <a:ext cx="9577388" cy="588963"/>
          </a:xfrm>
        </p:spPr>
        <p:txBody>
          <a:bodyPr/>
          <a:lstStyle/>
          <a:p>
            <a:r>
              <a:rPr lang="en-US" sz="5400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Test for detecting CMI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25513" y="1112837"/>
            <a:ext cx="8064500" cy="4535488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800" b="1" u="sng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 Procedure to </a:t>
            </a:r>
            <a:r>
              <a:rPr lang="en-US" sz="2800" b="1" u="sng" dirty="0" err="1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Lepromin</a:t>
            </a:r>
            <a:r>
              <a:rPr lang="en-US" sz="2800" b="1" u="sng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 Skin Test</a:t>
            </a:r>
          </a:p>
          <a:p>
            <a:pPr lvl="1">
              <a:buFont typeface="Wingdings" pitchFamily="2" charset="2"/>
              <a:buChar char="v"/>
            </a:pP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A tiny sample of leprosy antigen is injected under the skin, usually in the forearm.</a:t>
            </a:r>
          </a:p>
          <a:p>
            <a:pPr lvl="1">
              <a:buFont typeface="Wingdings" pitchFamily="2" charset="2"/>
              <a:buChar char="v"/>
            </a:pP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The skin gets pushed up, forming a small bump.</a:t>
            </a:r>
          </a:p>
          <a:p>
            <a:pPr lvl="1">
              <a:buFont typeface="Wingdings" pitchFamily="2" charset="2"/>
              <a:buChar char="v"/>
            </a:pP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This is an indication that the antigen has been injected to the correct depth.</a:t>
            </a:r>
          </a:p>
          <a:p>
            <a:pPr lvl="1">
              <a:buFont typeface="Wingdings" pitchFamily="2" charset="2"/>
              <a:buChar char="v"/>
            </a:pP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The site of the injection is marked, and is examined for reaction, 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first after 3 days(early reaction-Fernandez reaction:-redness and </a:t>
            </a:r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induration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) and then again after 21 days(late reaction-</a:t>
            </a:r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Mitsuda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 reaction:-nodule&gt;5mm).</a:t>
            </a:r>
            <a:b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</a:b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/>
            </a:r>
            <a:b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</a:br>
            <a:endParaRPr lang="en-US" sz="2800" dirty="0">
              <a:solidFill>
                <a:schemeClr val="tx1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Lepromin</a:t>
            </a:r>
            <a:r>
              <a:rPr lang="en-US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 Skin Test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31842"/>
            <a:ext cx="9577388" cy="588963"/>
          </a:xfrm>
        </p:spPr>
        <p:txBody>
          <a:bodyPr/>
          <a:lstStyle/>
          <a:p>
            <a:pPr lvl="1"/>
            <a:r>
              <a:rPr lang="en-US" sz="6000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Test for detecting </a:t>
            </a:r>
            <a:r>
              <a:rPr lang="en-US" sz="6000" dirty="0" err="1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antibobies</a:t>
            </a:r>
            <a:endParaRPr lang="en-US" sz="60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085" indent="-514085">
              <a:buFont typeface="+mj-lt"/>
              <a:buAutoNum type="arabicPeriod"/>
            </a:pPr>
            <a:r>
              <a:rPr lang="en-US" sz="3900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Fluorescent leprosy antibody absorption test(FLA-ABS test):-</a:t>
            </a:r>
          </a:p>
          <a:p>
            <a:pPr marL="953183" lvl="1" indent="-514085">
              <a:buFont typeface="Wingdings" pitchFamily="2" charset="2"/>
              <a:buChar char="ü"/>
            </a:pPr>
            <a:r>
              <a:rPr lang="en-US" sz="3600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Now widely used for identification of subclinical cases</a:t>
            </a:r>
          </a:p>
          <a:p>
            <a:pPr marL="953183" lvl="1" indent="-514085">
              <a:buFont typeface="Wingdings" pitchFamily="2" charset="2"/>
              <a:buChar char="ü"/>
            </a:pPr>
            <a:r>
              <a:rPr lang="en-US" sz="3600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92.3% Sensitive &amp; 100% specific</a:t>
            </a:r>
          </a:p>
          <a:p>
            <a:pPr marL="514085" indent="-514085">
              <a:buFont typeface="+mj-lt"/>
              <a:buAutoNum type="arabicPeriod"/>
            </a:pPr>
            <a:r>
              <a:rPr lang="en-US" sz="3900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Monoclonal antibodies</a:t>
            </a:r>
          </a:p>
          <a:p>
            <a:pPr marL="514085" indent="-514085">
              <a:buFont typeface="+mj-lt"/>
              <a:buAutoNum type="arabicPeriod"/>
            </a:pPr>
            <a:r>
              <a:rPr lang="en-US" sz="3900" dirty="0" smtClean="0">
                <a:solidFill>
                  <a:schemeClr val="tx1">
                    <a:lumMod val="50000"/>
                  </a:schemeClr>
                </a:solidFill>
                <a:latin typeface="Cambria" pitchFamily="18" charset="0"/>
              </a:rPr>
              <a:t>ELISA</a:t>
            </a:r>
            <a:endParaRPr lang="en-US" sz="3900" dirty="0">
              <a:solidFill>
                <a:schemeClr val="tx1">
                  <a:lumMod val="50000"/>
                </a:schemeClr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5"/>
          <p:cNvSpPr>
            <a:spLocks noGrp="1" noRot="1" noChangeArrowheads="1"/>
          </p:cNvSpPr>
          <p:nvPr>
            <p:ph idx="1"/>
          </p:nvPr>
        </p:nvSpPr>
        <p:spPr>
          <a:xfrm>
            <a:off x="1008063" y="2016126"/>
            <a:ext cx="8401050" cy="2100262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sz="4400" b="1" dirty="0" smtClean="0">
              <a:solidFill>
                <a:srgbClr val="00B050"/>
              </a:solidFill>
              <a:latin typeface="Algerian" pitchFamily="82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7900" b="1" u="sng" dirty="0" smtClean="0">
                <a:solidFill>
                  <a:srgbClr val="00B050"/>
                </a:solidFill>
                <a:latin typeface="Algerian" pitchFamily="82" charset="0"/>
              </a:rPr>
              <a:t>TREATMENT</a:t>
            </a:r>
            <a:r>
              <a:rPr lang="en-US" sz="7900" b="1" dirty="0" smtClean="0">
                <a:solidFill>
                  <a:srgbClr val="00B050"/>
                </a:solidFill>
                <a:latin typeface="Algerian" pitchFamily="82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4" descr="W021646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3913" y="1798653"/>
            <a:ext cx="4719638" cy="484187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0227" name="Rectangle 5"/>
          <p:cNvSpPr>
            <a:spLocks noChangeArrowheads="1"/>
          </p:cNvSpPr>
          <p:nvPr/>
        </p:nvSpPr>
        <p:spPr bwMode="auto">
          <a:xfrm>
            <a:off x="164261" y="427044"/>
            <a:ext cx="9654466" cy="473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598" tIns="50301" rIns="100598" bIns="50301">
            <a:spAutoFit/>
          </a:bodyPr>
          <a:lstStyle/>
          <a:p>
            <a:pPr algn="r" rtl="1" hangingPunct="1"/>
            <a:r>
              <a:rPr lang="en-US" sz="2600" b="1" i="1" dirty="0">
                <a:solidFill>
                  <a:srgbClr val="000000"/>
                </a:solidFill>
                <a:latin typeface="Comic Sans MS" pitchFamily="66" charset="0"/>
              </a:rPr>
              <a:t>M. </a:t>
            </a:r>
            <a:r>
              <a:rPr lang="en-US" sz="2600" b="1" i="1" dirty="0" err="1">
                <a:solidFill>
                  <a:srgbClr val="000000"/>
                </a:solidFill>
                <a:latin typeface="Comic Sans MS" pitchFamily="66" charset="0"/>
              </a:rPr>
              <a:t>leprae</a:t>
            </a:r>
            <a:r>
              <a:rPr lang="en-US" sz="2600" b="1" i="1" dirty="0">
                <a:solidFill>
                  <a:srgbClr val="000000"/>
                </a:solidFill>
                <a:latin typeface="Comic Sans MS" pitchFamily="66" charset="0"/>
              </a:rPr>
              <a:t> is discovered by  Hansen from Norway in 1873</a:t>
            </a:r>
            <a:r>
              <a:rPr lang="en-US" i="1" dirty="0">
                <a:latin typeface="Comic Sans MS" pitchFamily="66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4EEAE7-5266-433A-9AB4-7F82C47D3F7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71512" y="755650"/>
            <a:ext cx="9409113" cy="1260475"/>
          </a:xfrm>
        </p:spPr>
        <p:txBody>
          <a:bodyPr/>
          <a:lstStyle/>
          <a:p>
            <a:pPr eaLnBrk="1" hangingPunct="1"/>
            <a:r>
              <a:rPr lang="en-GB" sz="4400" dirty="0" smtClean="0">
                <a:solidFill>
                  <a:srgbClr val="CC0000"/>
                </a:solidFill>
              </a:rPr>
              <a:t> </a:t>
            </a:r>
            <a:r>
              <a:rPr lang="en-GB" sz="4400" b="1" dirty="0" smtClean="0">
                <a:solidFill>
                  <a:srgbClr val="CC0000"/>
                </a:solidFill>
                <a:latin typeface="Comic Sans MS" pitchFamily="66" charset="0"/>
              </a:rPr>
              <a:t>LEPROSY IS A CURABLE DISEASE</a:t>
            </a:r>
            <a:br>
              <a:rPr lang="en-GB" sz="4400" b="1" dirty="0" smtClean="0">
                <a:solidFill>
                  <a:srgbClr val="CC0000"/>
                </a:solidFill>
                <a:latin typeface="Comic Sans MS" pitchFamily="66" charset="0"/>
              </a:rPr>
            </a:br>
            <a:r>
              <a:rPr lang="en-US" sz="4400" dirty="0" smtClean="0">
                <a:solidFill>
                  <a:srgbClr val="FF9933"/>
                </a:solidFill>
                <a:latin typeface="Comic Sans MS" pitchFamily="66" charset="0"/>
              </a:rPr>
              <a:t>Drugs used in Leprosy treatment</a:t>
            </a:r>
          </a:p>
        </p:txBody>
      </p:sp>
      <p:sp>
        <p:nvSpPr>
          <p:cNvPr id="13721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773118" y="2689225"/>
            <a:ext cx="9661525" cy="4870450"/>
          </a:xfrm>
        </p:spPr>
        <p:txBody>
          <a:bodyPr/>
          <a:lstStyle/>
          <a:p>
            <a:pPr marL="670533" indent="-670533" eaLnBrk="1" hangingPunct="1">
              <a:lnSpc>
                <a:spcPct val="90000"/>
              </a:lnSpc>
              <a:buNone/>
            </a:pPr>
            <a:r>
              <a:rPr lang="en-US" b="1" dirty="0" smtClean="0">
                <a:solidFill>
                  <a:srgbClr val="CC0000"/>
                </a:solidFill>
                <a:latin typeface="Comic Sans MS" pitchFamily="66" charset="0"/>
              </a:rPr>
              <a:t>What are the three commonly used drugs?</a:t>
            </a:r>
          </a:p>
          <a:p>
            <a:pPr marL="670533" indent="-670533" eaLnBrk="1" hangingPunct="1">
              <a:lnSpc>
                <a:spcPct val="90000"/>
              </a:lnSpc>
              <a:buNone/>
            </a:pPr>
            <a:endParaRPr lang="en-US" b="1" dirty="0" smtClean="0">
              <a:latin typeface="Comic Sans MS" pitchFamily="66" charset="0"/>
            </a:endParaRPr>
          </a:p>
          <a:p>
            <a:pPr marL="670533" indent="-670533" eaLnBrk="1" hangingPunct="1">
              <a:lnSpc>
                <a:spcPct val="90000"/>
              </a:lnSpc>
              <a:buFontTx/>
              <a:buAutoNum type="arabicPeriod"/>
            </a:pPr>
            <a:r>
              <a:rPr lang="en-US" b="1" dirty="0" err="1" smtClean="0">
                <a:latin typeface="Comic Sans MS" pitchFamily="66" charset="0"/>
              </a:rPr>
              <a:t>Dapsone</a:t>
            </a:r>
            <a:r>
              <a:rPr lang="en-US" b="1" dirty="0" smtClean="0">
                <a:latin typeface="Comic Sans MS" pitchFamily="66" charset="0"/>
              </a:rPr>
              <a:t>.</a:t>
            </a:r>
          </a:p>
          <a:p>
            <a:pPr marL="670533" indent="-670533" eaLnBrk="1" hangingPunct="1">
              <a:lnSpc>
                <a:spcPct val="90000"/>
              </a:lnSpc>
              <a:buFontTx/>
              <a:buAutoNum type="arabicPeriod"/>
            </a:pPr>
            <a:r>
              <a:rPr lang="en-US" b="1" dirty="0" smtClean="0">
                <a:latin typeface="Comic Sans MS" pitchFamily="66" charset="0"/>
              </a:rPr>
              <a:t>Rifampicin.</a:t>
            </a:r>
          </a:p>
          <a:p>
            <a:pPr marL="670533" indent="-670533" eaLnBrk="1" hangingPunct="1">
              <a:lnSpc>
                <a:spcPct val="90000"/>
              </a:lnSpc>
              <a:buFontTx/>
              <a:buAutoNum type="arabicPeriod"/>
            </a:pPr>
            <a:r>
              <a:rPr lang="en-US" b="1" dirty="0" err="1" smtClean="0">
                <a:latin typeface="Comic Sans MS" pitchFamily="66" charset="0"/>
              </a:rPr>
              <a:t>Clofazimine</a:t>
            </a:r>
            <a:r>
              <a:rPr lang="en-US" sz="2600" b="1" dirty="0" smtClean="0">
                <a:latin typeface="Comic Sans MS" pitchFamily="66" charset="0"/>
              </a:rPr>
              <a:t>.</a:t>
            </a:r>
          </a:p>
          <a:p>
            <a:pPr marL="670533" indent="-670533" eaLnBrk="1" hangingPunct="1">
              <a:lnSpc>
                <a:spcPct val="90000"/>
              </a:lnSpc>
              <a:buFontTx/>
              <a:buAutoNum type="arabicPeriod"/>
            </a:pPr>
            <a:endParaRPr lang="en-US" sz="2600" b="1" dirty="0" smtClean="0">
              <a:latin typeface="Comic Sans MS" pitchFamily="66" charset="0"/>
            </a:endParaRPr>
          </a:p>
          <a:p>
            <a:pPr marL="670533" indent="-670533" eaLnBrk="1" hangingPunct="1">
              <a:lnSpc>
                <a:spcPct val="90000"/>
              </a:lnSpc>
              <a:buNone/>
            </a:pPr>
            <a:endParaRPr lang="en-US" sz="2600" b="1" dirty="0" smtClean="0">
              <a:latin typeface="Comic Sans MS" pitchFamily="66" charset="0"/>
            </a:endParaRPr>
          </a:p>
          <a:p>
            <a:pPr marL="670533" indent="-670533" eaLnBrk="1" hangingPunct="1">
              <a:lnSpc>
                <a:spcPct val="90000"/>
              </a:lnSpc>
              <a:buNone/>
            </a:pPr>
            <a:r>
              <a:rPr lang="en-US" sz="2600" b="1" dirty="0" smtClean="0">
                <a:latin typeface="Comic Sans MS" pitchFamily="66" charset="0"/>
              </a:rPr>
              <a:t> The combination of these three drugs is</a:t>
            </a:r>
          </a:p>
          <a:p>
            <a:pPr marL="670533" indent="-670533" eaLnBrk="1" hangingPunct="1">
              <a:lnSpc>
                <a:spcPct val="90000"/>
              </a:lnSpc>
              <a:buNone/>
            </a:pPr>
            <a:r>
              <a:rPr lang="en-US" sz="2600" b="1" dirty="0" smtClean="0">
                <a:latin typeface="Comic Sans MS" pitchFamily="66" charset="0"/>
              </a:rPr>
              <a:t>  known as Multi Drug Therapy (MDT)</a:t>
            </a:r>
          </a:p>
          <a:p>
            <a:pPr marL="670533" indent="-670533" eaLnBrk="1" hangingPunct="1">
              <a:lnSpc>
                <a:spcPct val="90000"/>
              </a:lnSpc>
              <a:buNone/>
            </a:pPr>
            <a:endParaRPr lang="en-US" sz="2600" b="1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7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7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7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7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37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19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671512" y="420687"/>
            <a:ext cx="9409113" cy="62992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GB" dirty="0" smtClean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endParaRPr lang="en-GB" dirty="0" smtClean="0">
              <a:latin typeface="Comic Sans MS" pitchFamily="66" charset="0"/>
            </a:endParaRPr>
          </a:p>
          <a:p>
            <a:pPr eaLnBrk="1" hangingPunct="1"/>
            <a:r>
              <a:rPr lang="en-GB" b="1" dirty="0" smtClean="0">
                <a:solidFill>
                  <a:srgbClr val="CC0000"/>
                </a:solidFill>
                <a:latin typeface="Comic Sans MS" pitchFamily="66" charset="0"/>
              </a:rPr>
              <a:t>MDT (Chemotherapy) renders Leprosy patients non-infectious.</a:t>
            </a:r>
            <a:r>
              <a:rPr lang="en-US" sz="3600" dirty="0" smtClean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after three months of continuous treatment with </a:t>
            </a:r>
            <a:r>
              <a:rPr lang="en-US" sz="3200" dirty="0" err="1" smtClean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dapsone</a:t>
            </a:r>
            <a:r>
              <a:rPr lang="en-US" sz="3200" dirty="0" smtClean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 or </a:t>
            </a:r>
            <a:r>
              <a:rPr lang="en-US" sz="3200" dirty="0" err="1" smtClean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clofazimine</a:t>
            </a:r>
            <a:r>
              <a:rPr lang="en-US" sz="3200" dirty="0" smtClean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, or after two to three weeks of treatment with rifampicin.</a:t>
            </a:r>
          </a:p>
          <a:p>
            <a:pPr eaLnBrk="1" hangingPunct="1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MDT, however, 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does not alter the damage 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done to an individual by 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M. </a:t>
            </a:r>
            <a:r>
              <a:rPr lang="en-US" sz="3200" i="1" dirty="0" err="1">
                <a:solidFill>
                  <a:schemeClr val="tx1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leprae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 before MDT is started.</a:t>
            </a:r>
          </a:p>
          <a:p>
            <a:pPr eaLnBrk="1" hangingPunct="1"/>
            <a:endParaRPr lang="en-US" sz="3200" dirty="0" smtClean="0">
              <a:solidFill>
                <a:srgbClr val="000000"/>
              </a:solidFill>
              <a:latin typeface="Comic Sans MS" pitchFamily="66" charset="0"/>
              <a:cs typeface="Times New Roman" pitchFamily="18" charset="0"/>
            </a:endParaRPr>
          </a:p>
          <a:p>
            <a:pPr eaLnBrk="1" hangingPunct="1"/>
            <a:endParaRPr lang="en-US" sz="3200" dirty="0" smtClean="0">
              <a:solidFill>
                <a:srgbClr val="000000"/>
              </a:solidFill>
              <a:latin typeface="Comic Sans MS" pitchFamily="66" charset="0"/>
              <a:cs typeface="Times New Roman" pitchFamily="18" charset="0"/>
            </a:endParaRPr>
          </a:p>
          <a:p>
            <a:pPr eaLnBrk="1" hangingPunct="1"/>
            <a:endParaRPr lang="en-GB" b="1" dirty="0" smtClean="0">
              <a:solidFill>
                <a:srgbClr val="CC0000"/>
              </a:solidFill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endParaRPr lang="en-GB" b="1" dirty="0" smtClean="0">
              <a:solidFill>
                <a:srgbClr val="CC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8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773112" y="473081"/>
          <a:ext cx="8926513" cy="708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558084-A549-4D92-A170-E315F493A5FC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4" descr="P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1988" y="1511301"/>
            <a:ext cx="6300788" cy="5795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9379" name="Text Box 5"/>
          <p:cNvSpPr txBox="1">
            <a:spLocks noChangeArrowheads="1"/>
          </p:cNvSpPr>
          <p:nvPr/>
        </p:nvSpPr>
        <p:spPr bwMode="auto">
          <a:xfrm>
            <a:off x="252413" y="420694"/>
            <a:ext cx="9659938" cy="480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630" tIns="50318" rIns="100630" bIns="50318">
            <a:spAutoFit/>
          </a:bodyPr>
          <a:lstStyle/>
          <a:p>
            <a:r>
              <a:rPr lang="en-US" sz="2600" b="1" dirty="0">
                <a:solidFill>
                  <a:srgbClr val="FF9933"/>
                </a:solidFill>
                <a:latin typeface="Comic Sans MS" pitchFamily="66" charset="0"/>
              </a:rPr>
              <a:t>Multidrug Therapy (MDT) for </a:t>
            </a:r>
            <a:r>
              <a:rPr lang="en-US" sz="2600" b="1" dirty="0" err="1">
                <a:solidFill>
                  <a:srgbClr val="FF9933"/>
                </a:solidFill>
                <a:latin typeface="Comic Sans MS" pitchFamily="66" charset="0"/>
              </a:rPr>
              <a:t>Paucibacillary</a:t>
            </a:r>
            <a:r>
              <a:rPr lang="en-US" sz="2600" b="1" dirty="0">
                <a:solidFill>
                  <a:srgbClr val="FF9933"/>
                </a:solidFill>
                <a:latin typeface="Comic Sans MS" pitchFamily="66" charset="0"/>
              </a:rPr>
              <a:t> Leprosy (PB)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3248D3-BD5D-4F1E-82F0-1E143B690744}" type="slidenum">
              <a:rPr lang="zh-CN" altLang="en-US" smtClean="0"/>
              <a:pPr>
                <a:defRPr/>
              </a:pPr>
              <a:t>53</a:t>
            </a:fld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620713" y="960438"/>
          <a:ext cx="9240838" cy="6383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78ABF-93B7-403F-9C05-C3C9E227E929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4" descr="M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84400" y="1595438"/>
            <a:ext cx="5627688" cy="5795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0403" name="Text Box 5"/>
          <p:cNvSpPr txBox="1">
            <a:spLocks noChangeArrowheads="1"/>
          </p:cNvSpPr>
          <p:nvPr/>
        </p:nvSpPr>
        <p:spPr bwMode="auto">
          <a:xfrm>
            <a:off x="252413" y="587380"/>
            <a:ext cx="9659938" cy="480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630" tIns="50318" rIns="100630" bIns="50318">
            <a:spAutoFit/>
          </a:bodyPr>
          <a:lstStyle/>
          <a:p>
            <a:r>
              <a:rPr lang="en-US" sz="2600" b="1" dirty="0">
                <a:solidFill>
                  <a:srgbClr val="FF9933"/>
                </a:solidFill>
                <a:latin typeface="Comic Sans MS" pitchFamily="66" charset="0"/>
              </a:rPr>
              <a:t>Multidrug Therapy (MDT) for </a:t>
            </a:r>
            <a:r>
              <a:rPr lang="en-US" sz="2600" b="1" dirty="0" err="1">
                <a:solidFill>
                  <a:srgbClr val="FF9933"/>
                </a:solidFill>
                <a:latin typeface="Comic Sans MS" pitchFamily="66" charset="0"/>
              </a:rPr>
              <a:t>Multibacillary</a:t>
            </a:r>
            <a:r>
              <a:rPr lang="en-US" sz="2600" b="1" dirty="0">
                <a:solidFill>
                  <a:srgbClr val="FF9933"/>
                </a:solidFill>
                <a:latin typeface="Comic Sans MS" pitchFamily="66" charset="0"/>
              </a:rPr>
              <a:t> Leprosy (MB)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3248D3-BD5D-4F1E-82F0-1E143B690744}" type="slidenum">
              <a:rPr lang="zh-CN" altLang="en-US" smtClean="0"/>
              <a:pPr>
                <a:defRPr/>
              </a:pPr>
              <a:t>55</a:t>
            </a:fld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4"/>
          <p:cNvPicPr>
            <a:picLocks noChangeAspect="1" noChangeArrowheads="1"/>
          </p:cNvPicPr>
          <p:nvPr/>
        </p:nvPicPr>
        <p:blipFill>
          <a:blip r:embed="rId2"/>
          <a:srcRect l="1055" b="14721"/>
          <a:stretch>
            <a:fillRect/>
          </a:stretch>
        </p:blipFill>
        <p:spPr bwMode="auto">
          <a:xfrm>
            <a:off x="1535112" y="1646237"/>
            <a:ext cx="7146931" cy="591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2693" name="Rectangle 5"/>
          <p:cNvSpPr>
            <a:spLocks noChangeArrowheads="1"/>
          </p:cNvSpPr>
          <p:nvPr/>
        </p:nvSpPr>
        <p:spPr bwMode="auto">
          <a:xfrm>
            <a:off x="1847850" y="168275"/>
            <a:ext cx="6370638" cy="8032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100630" tIns="50318" rIns="100630" bIns="50318" anchor="b">
            <a:spAutoFit/>
          </a:bodyPr>
          <a:lstStyle/>
          <a:p>
            <a:pPr defTabSz="454856" rtl="1" hangingPunct="1">
              <a:defRPr/>
            </a:pPr>
            <a:r>
              <a:rPr lang="en-GB" sz="4900" b="1" dirty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Multi Drug Therapy</a:t>
            </a:r>
          </a:p>
        </p:txBody>
      </p:sp>
      <p:sp>
        <p:nvSpPr>
          <p:cNvPr id="188420" name="Text Box 6"/>
          <p:cNvSpPr txBox="1">
            <a:spLocks noChangeArrowheads="1"/>
          </p:cNvSpPr>
          <p:nvPr/>
        </p:nvSpPr>
        <p:spPr bwMode="auto">
          <a:xfrm>
            <a:off x="5573718" y="7056445"/>
            <a:ext cx="1933575" cy="3224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100630" tIns="50318" rIns="100630" bIns="5031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1" dirty="0">
                <a:solidFill>
                  <a:schemeClr val="accent3"/>
                </a:solidFill>
              </a:rPr>
              <a:t>24 months</a:t>
            </a:r>
            <a:r>
              <a:rPr lang="ar-SA" sz="1500" b="1" dirty="0">
                <a:solidFill>
                  <a:schemeClr val="accent3"/>
                </a:solidFill>
              </a:rPr>
              <a:t>    </a:t>
            </a:r>
            <a:endParaRPr lang="en-US" sz="1500" b="1" dirty="0">
              <a:solidFill>
                <a:schemeClr val="accent3"/>
              </a:solidFill>
            </a:endParaRPr>
          </a:p>
        </p:txBody>
      </p:sp>
      <p:sp>
        <p:nvSpPr>
          <p:cNvPr id="188421" name="Text Box 7"/>
          <p:cNvSpPr txBox="1">
            <a:spLocks noChangeArrowheads="1"/>
          </p:cNvSpPr>
          <p:nvPr/>
        </p:nvSpPr>
        <p:spPr bwMode="auto">
          <a:xfrm>
            <a:off x="5573713" y="3398843"/>
            <a:ext cx="1595438" cy="35925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100630" tIns="50318" rIns="100630" bIns="5031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dirty="0">
                <a:solidFill>
                  <a:schemeClr val="accent3"/>
                </a:solidFill>
              </a:rPr>
              <a:t> </a:t>
            </a:r>
            <a:r>
              <a:rPr lang="en-US" sz="1500" b="1" dirty="0">
                <a:solidFill>
                  <a:schemeClr val="accent3"/>
                </a:solidFill>
              </a:rPr>
              <a:t>6 months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779C59-51DF-4836-B51D-3F3B4EC236F5}" type="slidenum">
              <a:rPr lang="zh-CN" altLang="en-US" smtClean="0"/>
              <a:pPr>
                <a:defRPr/>
              </a:pPr>
              <a:t>56</a:t>
            </a:fld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ndalus" pitchFamily="18" charset="-78"/>
                <a:cs typeface="Andalus" pitchFamily="18" charset="-78"/>
              </a:rPr>
              <a:t>OTHER DRUGS :-</a:t>
            </a:r>
            <a:endParaRPr lang="en-US" sz="6600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900" dirty="0" err="1" smtClean="0">
                <a:latin typeface="Cambria" pitchFamily="18" charset="0"/>
                <a:cs typeface="Andalus" pitchFamily="18" charset="-78"/>
              </a:rPr>
              <a:t>Ethinamide</a:t>
            </a:r>
            <a:r>
              <a:rPr lang="en-US" sz="4900" dirty="0" smtClean="0">
                <a:latin typeface="Cambria" pitchFamily="18" charset="0"/>
                <a:cs typeface="Andalus" pitchFamily="18" charset="-78"/>
              </a:rPr>
              <a:t> and </a:t>
            </a:r>
            <a:r>
              <a:rPr lang="en-US" sz="4900" dirty="0" err="1" smtClean="0">
                <a:latin typeface="Cambria" pitchFamily="18" charset="0"/>
                <a:cs typeface="Andalus" pitchFamily="18" charset="-78"/>
              </a:rPr>
              <a:t>protionamide</a:t>
            </a:r>
            <a:endParaRPr lang="en-US" sz="4900" dirty="0" smtClean="0">
              <a:latin typeface="Cambria" pitchFamily="18" charset="0"/>
              <a:cs typeface="Andalus" pitchFamily="18" charset="-78"/>
            </a:endParaRPr>
          </a:p>
          <a:p>
            <a:r>
              <a:rPr lang="en-US" sz="4900" dirty="0" err="1" smtClean="0">
                <a:latin typeface="Cambria" pitchFamily="18" charset="0"/>
                <a:cs typeface="Andalus" pitchFamily="18" charset="-78"/>
              </a:rPr>
              <a:t>Quinolones</a:t>
            </a:r>
            <a:endParaRPr lang="en-US" sz="4900" dirty="0" smtClean="0">
              <a:latin typeface="Cambria" pitchFamily="18" charset="0"/>
              <a:cs typeface="Andalus" pitchFamily="18" charset="-78"/>
            </a:endParaRPr>
          </a:p>
          <a:p>
            <a:r>
              <a:rPr lang="en-US" sz="4900" dirty="0" err="1" smtClean="0">
                <a:latin typeface="Cambria" pitchFamily="18" charset="0"/>
                <a:cs typeface="Andalus" pitchFamily="18" charset="-78"/>
              </a:rPr>
              <a:t>Minocycline</a:t>
            </a:r>
            <a:endParaRPr lang="en-US" sz="4900" dirty="0" smtClean="0">
              <a:latin typeface="Cambria" pitchFamily="18" charset="0"/>
              <a:cs typeface="Andalus" pitchFamily="18" charset="-78"/>
            </a:endParaRPr>
          </a:p>
          <a:p>
            <a:r>
              <a:rPr lang="en-US" sz="4900" dirty="0" smtClean="0">
                <a:latin typeface="Cambria" pitchFamily="18" charset="0"/>
                <a:cs typeface="Andalus" pitchFamily="18" charset="-78"/>
              </a:rPr>
              <a:t>Clarithromycin </a:t>
            </a:r>
          </a:p>
          <a:p>
            <a:r>
              <a:rPr lang="en-US" sz="4900" dirty="0" smtClean="0">
                <a:latin typeface="Cambria" pitchFamily="18" charset="0"/>
                <a:cs typeface="Andalus" pitchFamily="18" charset="-78"/>
              </a:rPr>
              <a:t>ROM regimen-single lesion</a:t>
            </a:r>
          </a:p>
          <a:p>
            <a:endParaRPr lang="en-US" sz="4900" dirty="0">
              <a:latin typeface="Cambria" pitchFamily="18" charset="0"/>
              <a:cs typeface="Andalus" pitchFamily="18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5542E9-CBDB-41BE-A72D-52F51D504B26}" type="slidenum">
              <a:rPr lang="zh-CN" altLang="en-US" smtClean="0"/>
              <a:pPr>
                <a:defRPr/>
              </a:pPr>
              <a:t>57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Title 1"/>
          <p:cNvSpPr>
            <a:spLocks noGrp="1"/>
          </p:cNvSpPr>
          <p:nvPr>
            <p:ph type="ctrTitle"/>
          </p:nvPr>
        </p:nvSpPr>
        <p:spPr>
          <a:xfrm>
            <a:off x="-217473" y="1189052"/>
            <a:ext cx="7010401" cy="2819401"/>
          </a:xfrm>
        </p:spPr>
        <p:txBody>
          <a:bodyPr/>
          <a:lstStyle/>
          <a:p>
            <a:pPr eaLnBrk="1" hangingPunct="1"/>
            <a:r>
              <a:rPr lang="en-IN" sz="5400" b="1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COMPLICATIONS  OF  LEPROSY  &amp; ITS MANAGEMENT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IN" sz="3500" b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COMPLICATION CAN BE CATEGORISED AS:</a:t>
            </a:r>
          </a:p>
        </p:txBody>
      </p:sp>
      <p:sp>
        <p:nvSpPr>
          <p:cNvPr id="233475" name="Content Placeholder 1"/>
          <p:cNvSpPr>
            <a:spLocks noGrp="1"/>
          </p:cNvSpPr>
          <p:nvPr>
            <p:ph idx="1"/>
          </p:nvPr>
        </p:nvSpPr>
        <p:spPr>
          <a:xfrm>
            <a:off x="468312" y="1874843"/>
            <a:ext cx="9072563" cy="4989512"/>
          </a:xfrm>
        </p:spPr>
        <p:txBody>
          <a:bodyPr/>
          <a:lstStyle/>
          <a:p>
            <a:pPr marL="686391" indent="-565916" eaLnBrk="1" hangingPunct="1">
              <a:buFont typeface="Lucida Sans Unicode" pitchFamily="34" charset="0"/>
              <a:buAutoNum type="arabicParenR"/>
            </a:pPr>
            <a:r>
              <a:rPr lang="en-IN" u="sng" dirty="0" smtClean="0">
                <a:latin typeface="Cambria" pitchFamily="18" charset="0"/>
              </a:rPr>
              <a:t>LEPRA  REACTION</a:t>
            </a:r>
          </a:p>
          <a:p>
            <a:pPr marL="686391" indent="-565916" eaLnBrk="1" hangingPunct="1">
              <a:buFont typeface="Lucida Sans Unicode" pitchFamily="34" charset="0"/>
              <a:buAutoNum type="arabicParenR"/>
            </a:pPr>
            <a:endParaRPr lang="en-IN" u="sng" dirty="0" smtClean="0">
              <a:latin typeface="Cambria" pitchFamily="18" charset="0"/>
            </a:endParaRPr>
          </a:p>
          <a:p>
            <a:pPr marL="686391" indent="-565916" eaLnBrk="1" hangingPunct="1">
              <a:buFont typeface="Lucida Sans Unicode" pitchFamily="34" charset="0"/>
              <a:buAutoNum type="arabicParenR"/>
            </a:pPr>
            <a:r>
              <a:rPr lang="en-IN" u="sng" dirty="0" smtClean="0">
                <a:latin typeface="Cambria" pitchFamily="18" charset="0"/>
              </a:rPr>
              <a:t>ADVERSE EFFECT OF ANTI-LEPROTIC DRUGS</a:t>
            </a:r>
          </a:p>
          <a:p>
            <a:pPr marL="686391" indent="-565916" eaLnBrk="1" hangingPunct="1">
              <a:buFont typeface="Lucida Sans Unicode" pitchFamily="34" charset="0"/>
              <a:buAutoNum type="arabicParenR"/>
            </a:pPr>
            <a:endParaRPr lang="en-IN" u="sng" dirty="0" smtClean="0">
              <a:latin typeface="Cambria" pitchFamily="18" charset="0"/>
            </a:endParaRPr>
          </a:p>
          <a:p>
            <a:pPr marL="686391" indent="-565916" eaLnBrk="1" hangingPunct="1">
              <a:buFont typeface="Lucida Sans Unicode" pitchFamily="34" charset="0"/>
              <a:buAutoNum type="arabicParenR"/>
            </a:pPr>
            <a:r>
              <a:rPr lang="en-IN" u="sng" dirty="0" smtClean="0">
                <a:latin typeface="Cambria" pitchFamily="18" charset="0"/>
              </a:rPr>
              <a:t>DISABILITIES &amp; DEFORMITIES</a:t>
            </a:r>
          </a:p>
          <a:p>
            <a:pPr marL="686391" indent="-565916" eaLnBrk="1" hangingPunct="1">
              <a:buFont typeface="Lucida Sans Unicode" pitchFamily="34" charset="0"/>
              <a:buAutoNum type="arabicParenR"/>
            </a:pPr>
            <a:endParaRPr lang="en-IN" u="sng" dirty="0" smtClean="0">
              <a:latin typeface="Cambria" pitchFamily="18" charset="0"/>
            </a:endParaRPr>
          </a:p>
          <a:p>
            <a:pPr marL="686391" indent="-565916" eaLnBrk="1" hangingPunct="1">
              <a:buFont typeface="Lucida Sans Unicode" pitchFamily="34" charset="0"/>
              <a:buAutoNum type="arabicParenR"/>
            </a:pPr>
            <a:r>
              <a:rPr lang="en-IN" u="sng" dirty="0" smtClean="0">
                <a:latin typeface="Cambria" pitchFamily="18" charset="0"/>
              </a:rPr>
              <a:t>PSYCHO-SOCIAL PROBLEMS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0FEDE3-EDC6-48BF-AAD8-9D602627A943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808037"/>
            <a:ext cx="9688513" cy="6248400"/>
          </a:xfrm>
        </p:spPr>
        <p:txBody>
          <a:bodyPr tIns="22999"/>
          <a:lstStyle/>
          <a:p>
            <a:pPr marL="337647" indent="-336063" eaLnBrk="1" hangingPunct="1">
              <a:spcAft>
                <a:spcPts val="1200"/>
              </a:spcAft>
              <a:tabLst>
                <a:tab pos="718092" algn="l"/>
                <a:tab pos="1440944" algn="l"/>
                <a:tab pos="2163793" algn="l"/>
                <a:tab pos="2886643" algn="l"/>
                <a:tab pos="3609495" algn="l"/>
                <a:tab pos="4332347" algn="l"/>
                <a:tab pos="5055194" algn="l"/>
                <a:tab pos="5778046" algn="l"/>
                <a:tab pos="6500896" algn="l"/>
                <a:tab pos="7223746" algn="l"/>
                <a:tab pos="7945011" algn="l"/>
                <a:tab pos="8667858" algn="l"/>
              </a:tabLst>
            </a:pPr>
            <a:r>
              <a:rPr lang="en-US" sz="3600" dirty="0" smtClean="0">
                <a:solidFill>
                  <a:srgbClr val="000000"/>
                </a:solidFill>
                <a:latin typeface="Cambria" pitchFamily="18" charset="0"/>
                <a:cs typeface="Times New Roman" pitchFamily="18" charset="0"/>
              </a:rPr>
              <a:t>Incubation period is 2-5 </a:t>
            </a:r>
            <a:r>
              <a:rPr lang="en-US" sz="3600" dirty="0" err="1" smtClean="0">
                <a:solidFill>
                  <a:srgbClr val="000000"/>
                </a:solidFill>
                <a:latin typeface="Cambria" pitchFamily="18" charset="0"/>
                <a:cs typeface="Times New Roman" pitchFamily="18" charset="0"/>
              </a:rPr>
              <a:t>yrs</a:t>
            </a:r>
            <a:r>
              <a:rPr lang="en-US" sz="3600" dirty="0" smtClean="0">
                <a:solidFill>
                  <a:srgbClr val="000000"/>
                </a:solidFill>
                <a:latin typeface="Cambria" pitchFamily="18" charset="0"/>
                <a:cs typeface="Times New Roman" pitchFamily="18" charset="0"/>
              </a:rPr>
              <a:t> to 8-12 years</a:t>
            </a:r>
          </a:p>
          <a:p>
            <a:pPr marL="337647" indent="-336063" eaLnBrk="1" hangingPunct="1">
              <a:spcAft>
                <a:spcPts val="1200"/>
              </a:spcAft>
              <a:tabLst>
                <a:tab pos="718092" algn="l"/>
                <a:tab pos="1440944" algn="l"/>
                <a:tab pos="2163793" algn="l"/>
                <a:tab pos="2886643" algn="l"/>
                <a:tab pos="3609495" algn="l"/>
                <a:tab pos="4332347" algn="l"/>
                <a:tab pos="5055194" algn="l"/>
                <a:tab pos="5778046" algn="l"/>
                <a:tab pos="6500896" algn="l"/>
                <a:tab pos="7223746" algn="l"/>
                <a:tab pos="7945011" algn="l"/>
                <a:tab pos="8667858" algn="l"/>
              </a:tabLst>
            </a:pPr>
            <a:r>
              <a:rPr lang="en-US" sz="3600" b="1" dirty="0" err="1" smtClean="0">
                <a:solidFill>
                  <a:srgbClr val="000000"/>
                </a:solidFill>
                <a:latin typeface="Cambria" pitchFamily="18" charset="0"/>
                <a:cs typeface="Times New Roman" pitchFamily="18" charset="0"/>
              </a:rPr>
              <a:t>M.leprae</a:t>
            </a:r>
            <a:r>
              <a:rPr lang="en-US" sz="3600" dirty="0" smtClean="0">
                <a:solidFill>
                  <a:srgbClr val="000000"/>
                </a:solidFill>
                <a:latin typeface="Cambria" pitchFamily="18" charset="0"/>
                <a:cs typeface="Times New Roman" pitchFamily="18" charset="0"/>
              </a:rPr>
              <a:t> has predilection for </a:t>
            </a:r>
            <a:r>
              <a:rPr lang="en-US" sz="3600" dirty="0" err="1" smtClean="0">
                <a:solidFill>
                  <a:srgbClr val="000000"/>
                </a:solidFill>
                <a:latin typeface="Cambria" pitchFamily="18" charset="0"/>
                <a:cs typeface="Times New Roman" pitchFamily="18" charset="0"/>
              </a:rPr>
              <a:t>schwann</a:t>
            </a:r>
            <a:r>
              <a:rPr lang="en-US" sz="3600" dirty="0" smtClean="0">
                <a:solidFill>
                  <a:srgbClr val="000000"/>
                </a:solidFill>
                <a:latin typeface="Cambria" pitchFamily="18" charset="0"/>
                <a:cs typeface="Times New Roman" pitchFamily="18" charset="0"/>
              </a:rPr>
              <a:t> cells and skin macrophages.</a:t>
            </a:r>
            <a:endParaRPr lang="en-US" sz="3600" b="1" dirty="0" smtClean="0">
              <a:solidFill>
                <a:srgbClr val="000000"/>
              </a:solidFill>
              <a:latin typeface="Cambria" pitchFamily="18" charset="0"/>
              <a:cs typeface="Times New Roman" pitchFamily="18" charset="0"/>
            </a:endParaRPr>
          </a:p>
          <a:p>
            <a:pPr marL="337647" indent="-336063" eaLnBrk="1" hangingPunct="1">
              <a:spcAft>
                <a:spcPts val="1200"/>
              </a:spcAft>
              <a:tabLst>
                <a:tab pos="718092" algn="l"/>
                <a:tab pos="1440944" algn="l"/>
                <a:tab pos="2163793" algn="l"/>
                <a:tab pos="2886643" algn="l"/>
                <a:tab pos="3609495" algn="l"/>
                <a:tab pos="4332347" algn="l"/>
                <a:tab pos="5055194" algn="l"/>
                <a:tab pos="5778046" algn="l"/>
                <a:tab pos="6500896" algn="l"/>
                <a:tab pos="7223746" algn="l"/>
                <a:tab pos="7945011" algn="l"/>
                <a:tab pos="8667858" algn="l"/>
              </a:tabLst>
            </a:pPr>
            <a:r>
              <a:rPr lang="en-US" sz="3600" dirty="0" smtClean="0">
                <a:solidFill>
                  <a:srgbClr val="000000"/>
                </a:solidFill>
                <a:latin typeface="Cambria" pitchFamily="18" charset="0"/>
                <a:cs typeface="Times New Roman" pitchFamily="18" charset="0"/>
              </a:rPr>
              <a:t>Results in skin lesions and deformities, most often affecting the </a:t>
            </a:r>
            <a:r>
              <a:rPr lang="en-US" sz="3600" b="1" dirty="0" smtClean="0">
                <a:solidFill>
                  <a:srgbClr val="000000"/>
                </a:solidFill>
                <a:latin typeface="Cambria" pitchFamily="18" charset="0"/>
                <a:cs typeface="Times New Roman" pitchFamily="18" charset="0"/>
              </a:rPr>
              <a:t>cooler places on the body</a:t>
            </a:r>
            <a:r>
              <a:rPr lang="en-US" sz="3600" dirty="0" smtClean="0">
                <a:solidFill>
                  <a:srgbClr val="000000"/>
                </a:solidFill>
                <a:latin typeface="Cambria" pitchFamily="18" charset="0"/>
                <a:cs typeface="Times New Roman" pitchFamily="18" charset="0"/>
              </a:rPr>
              <a:t> (  for example: eyes, nose, earlobes, hands, feet, and testicles) that can be very disfiguring. </a:t>
            </a:r>
          </a:p>
          <a:p>
            <a:pPr marL="337647" indent="-336063" eaLnBrk="1" hangingPunct="1">
              <a:spcAft>
                <a:spcPts val="1200"/>
              </a:spcAft>
              <a:tabLst>
                <a:tab pos="718092" algn="l"/>
                <a:tab pos="1440944" algn="l"/>
                <a:tab pos="2163793" algn="l"/>
                <a:tab pos="2886643" algn="l"/>
                <a:tab pos="3609495" algn="l"/>
                <a:tab pos="4332347" algn="l"/>
                <a:tab pos="5055194" algn="l"/>
                <a:tab pos="5778046" algn="l"/>
                <a:tab pos="6500896" algn="l"/>
                <a:tab pos="7223746" algn="l"/>
                <a:tab pos="7945011" algn="l"/>
                <a:tab pos="8667858" algn="l"/>
              </a:tabLst>
            </a:pPr>
            <a:endParaRPr lang="en-US" sz="3600" dirty="0" smtClean="0">
              <a:solidFill>
                <a:srgbClr val="0000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72F330E9-C958-4553-B402-3CD79F009CF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31" y="236215"/>
            <a:ext cx="9608163" cy="7087245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Andalus" pitchFamily="18" charset="-78"/>
                <a:cs typeface="Andalus" pitchFamily="18" charset="-78"/>
              </a:rPr>
              <a:t>LEPRA REACTION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:</a:t>
            </a:r>
          </a:p>
          <a:p>
            <a:pPr>
              <a:buNone/>
            </a:pP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May occur </a:t>
            </a:r>
            <a:r>
              <a:rPr lang="en-US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before/during/after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MDT.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Not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caused by MDT.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Type1 (Reversal reaction)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Type2 (ENL)</a:t>
            </a:r>
          </a:p>
          <a:p>
            <a:pPr>
              <a:buNone/>
            </a:pPr>
            <a:endParaRPr lang="en-IN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504031" y="-1653717"/>
            <a:ext cx="9072563" cy="629977"/>
          </a:xfrm>
        </p:spPr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01712" y="4313237"/>
            <a:ext cx="3863975" cy="2219699"/>
          </a:xfrm>
          <a:prstGeom prst="rect">
            <a:avLst/>
          </a:prstGeom>
          <a:solidFill>
            <a:srgbClr val="53D8F3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lIns="100630" tIns="50318" rIns="100630" bIns="50318">
            <a:spAutoFit/>
          </a:bodyPr>
          <a:lstStyle/>
          <a:p>
            <a:pPr algn="ctr"/>
            <a:r>
              <a:rPr lang="en-GB" sz="4400" dirty="0">
                <a:solidFill>
                  <a:srgbClr val="000000"/>
                </a:solidFill>
                <a:latin typeface="Comic Sans MS" pitchFamily="66" charset="0"/>
              </a:rPr>
              <a:t>Type I</a:t>
            </a:r>
          </a:p>
          <a:p>
            <a:pPr>
              <a:buFontTx/>
              <a:buChar char="•"/>
            </a:pPr>
            <a:r>
              <a:rPr lang="en-GB" sz="2600" dirty="0">
                <a:solidFill>
                  <a:srgbClr val="000000"/>
                </a:solidFill>
              </a:rPr>
              <a:t>Change in host CMI </a:t>
            </a:r>
          </a:p>
          <a:p>
            <a:pPr>
              <a:buFontTx/>
              <a:buChar char="•"/>
            </a:pPr>
            <a:r>
              <a:rPr lang="en-GB" sz="2600" dirty="0">
                <a:solidFill>
                  <a:srgbClr val="000000"/>
                </a:solidFill>
              </a:rPr>
              <a:t>Seen in borderlines</a:t>
            </a:r>
          </a:p>
          <a:p>
            <a:pPr>
              <a:buFontTx/>
              <a:buChar char="•"/>
            </a:pPr>
            <a:r>
              <a:rPr lang="en-GB" sz="2600" dirty="0">
                <a:solidFill>
                  <a:srgbClr val="000000"/>
                </a:solidFill>
              </a:rPr>
              <a:t>Skin and nerve lesions</a:t>
            </a:r>
          </a:p>
          <a:p>
            <a:pPr>
              <a:buFontTx/>
              <a:buChar char="•"/>
            </a:pPr>
            <a:endParaRPr lang="en-US" sz="26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621330" y="4313237"/>
            <a:ext cx="3948113" cy="2219699"/>
          </a:xfrm>
          <a:prstGeom prst="rect">
            <a:avLst/>
          </a:prstGeom>
          <a:solidFill>
            <a:srgbClr val="53D8F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00630" tIns="50318" rIns="100630" bIns="50318">
            <a:spAutoFit/>
          </a:bodyPr>
          <a:lstStyle/>
          <a:p>
            <a:pPr algn="ctr"/>
            <a:r>
              <a:rPr lang="en-GB" sz="4400" dirty="0">
                <a:solidFill>
                  <a:srgbClr val="000000"/>
                </a:solidFill>
                <a:latin typeface="Comic Sans MS" pitchFamily="66" charset="0"/>
              </a:rPr>
              <a:t>Type II</a:t>
            </a:r>
          </a:p>
          <a:p>
            <a:pPr>
              <a:buFontTx/>
              <a:buChar char="•"/>
            </a:pPr>
            <a:r>
              <a:rPr lang="en-GB" sz="2600" dirty="0">
                <a:solidFill>
                  <a:srgbClr val="000000"/>
                </a:solidFill>
              </a:rPr>
              <a:t>Antigen antibody</a:t>
            </a:r>
          </a:p>
          <a:p>
            <a:pPr>
              <a:buFontTx/>
              <a:buChar char="•"/>
            </a:pPr>
            <a:r>
              <a:rPr lang="en-GB" sz="2600" dirty="0">
                <a:solidFill>
                  <a:srgbClr val="000000"/>
                </a:solidFill>
              </a:rPr>
              <a:t>Seen in LL &amp; BL leprosy</a:t>
            </a:r>
          </a:p>
          <a:p>
            <a:pPr>
              <a:buFontTx/>
              <a:buChar char="•"/>
            </a:pPr>
            <a:r>
              <a:rPr lang="en-GB" sz="2600" dirty="0">
                <a:solidFill>
                  <a:srgbClr val="000000"/>
                </a:solidFill>
              </a:rPr>
              <a:t>Skin, nerve &amp; systemic</a:t>
            </a:r>
          </a:p>
          <a:p>
            <a:r>
              <a:rPr lang="en-GB" sz="2600" dirty="0">
                <a:solidFill>
                  <a:srgbClr val="000000"/>
                </a:solidFill>
              </a:rPr>
              <a:t>  involvement </a:t>
            </a:r>
            <a:endParaRPr lang="en-GB" sz="2600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0FEDE3-EDC6-48BF-AAD8-9D602627A943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IN" sz="5500" b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lgerian" pitchFamily="82" charset="0"/>
              </a:rPr>
              <a:t>LEPRA REACTION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15915" y="4160838"/>
            <a:ext cx="6699173" cy="493035"/>
          </a:xfrm>
          <a:prstGeom prst="rect">
            <a:avLst/>
          </a:prstGeom>
        </p:spPr>
        <p:txBody>
          <a:bodyPr wrap="none" lIns="91392" tIns="45696" rIns="91392" bIns="45696">
            <a:spAutoFit/>
          </a:bodyPr>
          <a:lstStyle/>
          <a:p>
            <a:pPr defTabSz="454856" rtl="1" hangingPunct="1">
              <a:defRPr/>
            </a:pPr>
            <a:r>
              <a:rPr lang="en-GB" sz="2800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lgerian" pitchFamily="82" charset="0"/>
                <a:cs typeface="Arial" charset="0"/>
              </a:rPr>
              <a:t>Erythema</a:t>
            </a:r>
            <a:r>
              <a:rPr lang="en-GB" sz="2800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lgerian" pitchFamily="82" charset="0"/>
                <a:cs typeface="Arial" charset="0"/>
              </a:rPr>
              <a:t>  </a:t>
            </a:r>
            <a:r>
              <a:rPr lang="en-GB" sz="2800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lgerian" pitchFamily="82" charset="0"/>
                <a:cs typeface="Arial" charset="0"/>
              </a:rPr>
              <a:t>Nodosum</a:t>
            </a:r>
            <a:r>
              <a:rPr lang="en-GB" sz="2800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lgerian" pitchFamily="82" charset="0"/>
                <a:cs typeface="Arial" charset="0"/>
              </a:rPr>
              <a:t>  </a:t>
            </a:r>
            <a:r>
              <a:rPr lang="en-GB" sz="2800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lgerian" pitchFamily="82" charset="0"/>
                <a:cs typeface="Arial" charset="0"/>
              </a:rPr>
              <a:t>Leprosum</a:t>
            </a:r>
            <a:r>
              <a:rPr lang="en-GB" sz="2800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lgerian" pitchFamily="82" charset="0"/>
                <a:cs typeface="Arial" charset="0"/>
              </a:rPr>
              <a:t>(ENL)</a:t>
            </a:r>
            <a:endParaRPr lang="en-US" sz="2800" u="sng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lgerian" pitchFamily="82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5917" y="4618040"/>
            <a:ext cx="6857995" cy="1953820"/>
          </a:xfrm>
          <a:prstGeom prst="rect">
            <a:avLst/>
          </a:prstGeom>
        </p:spPr>
        <p:txBody>
          <a:bodyPr wrap="square" lIns="91392" tIns="45696" rIns="91392" bIns="45696">
            <a:spAutoFit/>
          </a:bodyPr>
          <a:lstStyle/>
          <a:p>
            <a:pPr marL="377391" indent="-377391" defTabSz="454856" hangingPunct="1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/>
            </a:pPr>
            <a:r>
              <a:rPr lang="en-GB" sz="2800" dirty="0" err="1" smtClean="0">
                <a:solidFill>
                  <a:schemeClr val="tx1"/>
                </a:solidFill>
                <a:latin typeface="Cambria" pitchFamily="18" charset="0"/>
                <a:cs typeface="Arial" charset="0"/>
              </a:rPr>
              <a:t>Erythematous.Tender</a:t>
            </a:r>
            <a:r>
              <a:rPr lang="en-GB" sz="2800" dirty="0" smtClean="0">
                <a:solidFill>
                  <a:schemeClr val="tx1"/>
                </a:solidFill>
                <a:latin typeface="Cambria" pitchFamily="18" charset="0"/>
                <a:cs typeface="Arial" charset="0"/>
              </a:rPr>
              <a:t> .Subcutaneous.</a:t>
            </a:r>
          </a:p>
          <a:p>
            <a:pPr marL="377391" indent="-377391" defTabSz="454856" hangingPunct="1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/>
            </a:pPr>
            <a:r>
              <a:rPr lang="en-GB" sz="2800" dirty="0" smtClean="0">
                <a:solidFill>
                  <a:schemeClr val="tx1"/>
                </a:solidFill>
                <a:latin typeface="Cambria" pitchFamily="18" charset="0"/>
                <a:cs typeface="Arial" charset="0"/>
              </a:rPr>
              <a:t> Associated with fever &amp; joint pains.</a:t>
            </a:r>
          </a:p>
          <a:p>
            <a:pPr marL="377391" indent="-377391" defTabSz="454856" hangingPunct="1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/>
            </a:pPr>
            <a:r>
              <a:rPr lang="en-GB" sz="2800" dirty="0" smtClean="0">
                <a:solidFill>
                  <a:schemeClr val="tx1"/>
                </a:solidFill>
                <a:latin typeface="Cambria" pitchFamily="18" charset="0"/>
                <a:cs typeface="Arial" charset="0"/>
              </a:rPr>
              <a:t>May be vesicular, </a:t>
            </a:r>
            <a:r>
              <a:rPr lang="en-GB" sz="2800" dirty="0" err="1" smtClean="0">
                <a:solidFill>
                  <a:schemeClr val="tx1"/>
                </a:solidFill>
                <a:latin typeface="Cambria" pitchFamily="18" charset="0"/>
                <a:cs typeface="Arial" charset="0"/>
              </a:rPr>
              <a:t>pustular</a:t>
            </a:r>
            <a:r>
              <a:rPr lang="en-GB" sz="2800" dirty="0" smtClean="0">
                <a:solidFill>
                  <a:schemeClr val="tx1"/>
                </a:solidFill>
                <a:latin typeface="Cambria" pitchFamily="18" charset="0"/>
                <a:cs typeface="Arial" charset="0"/>
              </a:rPr>
              <a:t> &amp; may ulcerate</a:t>
            </a:r>
          </a:p>
          <a:p>
            <a:pPr marL="377391" indent="-377391" defTabSz="454856" hangingPunct="1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/>
            </a:pPr>
            <a:r>
              <a:rPr lang="en-GB" sz="2800" dirty="0" err="1" smtClean="0">
                <a:solidFill>
                  <a:schemeClr val="tx1"/>
                </a:solidFill>
                <a:latin typeface="Cambria" pitchFamily="18" charset="0"/>
                <a:cs typeface="Arial" charset="0"/>
              </a:rPr>
              <a:t>Treatment:with</a:t>
            </a:r>
            <a:r>
              <a:rPr lang="en-GB" sz="2800" dirty="0" smtClean="0">
                <a:solidFill>
                  <a:schemeClr val="tx1"/>
                </a:solidFill>
                <a:latin typeface="Cambria" pitchFamily="18" charset="0"/>
                <a:cs typeface="Arial" charset="0"/>
              </a:rPr>
              <a:t> CLOFAZIMINE</a:t>
            </a:r>
            <a:endParaRPr lang="en-US" sz="2800" dirty="0">
              <a:solidFill>
                <a:schemeClr val="tx1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16" name="Picture 6" descr="ENL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34254" y="4160842"/>
            <a:ext cx="2746376" cy="292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92112" y="1493837"/>
            <a:ext cx="9296400" cy="2848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Treat ‘Reaction’ as a </a:t>
            </a:r>
            <a:r>
              <a:rPr lang="en-US" sz="3200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Medical Emergency</a:t>
            </a:r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:</a:t>
            </a:r>
          </a:p>
          <a:p>
            <a:pPr>
              <a:buFont typeface="Wingdings" pitchFamily="2" charset="2"/>
              <a:buChar char="Ø"/>
            </a:pPr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Rest &amp; Analgesics</a:t>
            </a:r>
          </a:p>
          <a:p>
            <a:pPr>
              <a:buFont typeface="Wingdings" pitchFamily="2" charset="2"/>
              <a:buChar char="Ø"/>
            </a:pPr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DOC-</a:t>
            </a:r>
            <a:r>
              <a:rPr lang="en-US" sz="3200" dirty="0" err="1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Prednisolone</a:t>
            </a:r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(40-60 mg)</a:t>
            </a:r>
          </a:p>
          <a:p>
            <a:pPr>
              <a:buFont typeface="Wingdings" pitchFamily="2" charset="2"/>
              <a:buChar char="Ø"/>
            </a:pPr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Taper gradually over 12-16 wks.</a:t>
            </a:r>
          </a:p>
          <a:p>
            <a:pPr>
              <a:buFont typeface="Wingdings" pitchFamily="2" charset="2"/>
              <a:buChar char="Ø"/>
            </a:pPr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All need a detailed Neuromuscular assessment by a physiotherapist.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0FEDE3-EDC6-48BF-AAD8-9D602627A943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Title 1"/>
          <p:cNvSpPr>
            <a:spLocks noGrp="1"/>
          </p:cNvSpPr>
          <p:nvPr>
            <p:ph type="title"/>
          </p:nvPr>
        </p:nvSpPr>
        <p:spPr>
          <a:xfrm>
            <a:off x="-369888" y="0"/>
            <a:ext cx="11288713" cy="1258888"/>
          </a:xfrm>
        </p:spPr>
        <p:txBody>
          <a:bodyPr/>
          <a:lstStyle/>
          <a:p>
            <a:r>
              <a:rPr lang="en-IN" sz="3600" u="sng" dirty="0" err="1" smtClean="0">
                <a:solidFill>
                  <a:srgbClr val="C00000"/>
                </a:solidFill>
                <a:latin typeface="Algerian" pitchFamily="82" charset="0"/>
              </a:rPr>
              <a:t>ADVERsE</a:t>
            </a:r>
            <a:r>
              <a:rPr lang="en-IN" sz="3600" u="sng" dirty="0" smtClean="0">
                <a:solidFill>
                  <a:srgbClr val="C00000"/>
                </a:solidFill>
                <a:latin typeface="Algerian" pitchFamily="82" charset="0"/>
              </a:rPr>
              <a:t> EFFECT OF ANTI-LEPROTIC DRUGS:</a:t>
            </a:r>
            <a:endParaRPr lang="en-US" sz="3600" u="sng" dirty="0" smtClean="0">
              <a:solidFill>
                <a:srgbClr val="C00000"/>
              </a:solidFill>
              <a:latin typeface="Algerian" pitchFamily="8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" y="1036640"/>
          <a:ext cx="10080624" cy="6523034"/>
        </p:xfrm>
        <a:graphic>
          <a:graphicData uri="http://schemas.openxmlformats.org/drawingml/2006/table">
            <a:tbl>
              <a:tblPr firstRow="1" bandRow="1">
                <a:solidFill>
                  <a:schemeClr val="accent1">
                    <a:lumMod val="75000"/>
                  </a:schemeClr>
                </a:solidFill>
                <a:tableStyleId>{5C22544A-7EE6-4342-B048-85BDC9FD1C3A}</a:tableStyleId>
              </a:tblPr>
              <a:tblGrid>
                <a:gridCol w="2765155"/>
                <a:gridCol w="3955260"/>
                <a:gridCol w="3360209"/>
              </a:tblGrid>
              <a:tr h="594477">
                <a:tc>
                  <a:txBody>
                    <a:bodyPr/>
                    <a:lstStyle/>
                    <a:p>
                      <a:r>
                        <a:rPr lang="en-IN" sz="2200" dirty="0" smtClean="0">
                          <a:latin typeface="Cambria" pitchFamily="18" charset="0"/>
                          <a:cs typeface="Andalus" pitchFamily="18" charset="-78"/>
                        </a:rPr>
                        <a:t>DRUGS</a:t>
                      </a:r>
                      <a:endParaRPr lang="en-IN" sz="2200" dirty="0">
                        <a:latin typeface="Cambria" pitchFamily="18" charset="0"/>
                        <a:cs typeface="Andalus" pitchFamily="18" charset="-78"/>
                      </a:endParaRPr>
                    </a:p>
                  </a:txBody>
                  <a:tcPr marL="100806" marR="100806" marT="50398" marB="50398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200" dirty="0" smtClean="0">
                          <a:latin typeface="Cambria" pitchFamily="18" charset="0"/>
                          <a:cs typeface="Andalus" pitchFamily="18" charset="-78"/>
                        </a:rPr>
                        <a:t>MINOR</a:t>
                      </a:r>
                      <a:endParaRPr lang="en-IN" sz="2200" dirty="0">
                        <a:latin typeface="Cambria" pitchFamily="18" charset="0"/>
                        <a:cs typeface="Andalus" pitchFamily="18" charset="-78"/>
                      </a:endParaRPr>
                    </a:p>
                  </a:txBody>
                  <a:tcPr marL="100806" marR="100806" marT="50398" marB="50398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200" dirty="0" smtClean="0">
                          <a:latin typeface="Cambria" pitchFamily="18" charset="0"/>
                          <a:cs typeface="Andalus" pitchFamily="18" charset="-78"/>
                        </a:rPr>
                        <a:t>MAJOR</a:t>
                      </a:r>
                      <a:endParaRPr lang="en-IN" sz="2200" dirty="0">
                        <a:latin typeface="Cambria" pitchFamily="18" charset="0"/>
                        <a:cs typeface="Andalus" pitchFamily="18" charset="-78"/>
                      </a:endParaRPr>
                    </a:p>
                  </a:txBody>
                  <a:tcPr marL="100806" marR="100806" marT="50398" marB="50398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594477">
                <a:tc>
                  <a:txBody>
                    <a:bodyPr/>
                    <a:lstStyle/>
                    <a:p>
                      <a:r>
                        <a:rPr lang="en-IN" sz="2200" dirty="0" smtClean="0">
                          <a:latin typeface="Cambria" pitchFamily="18" charset="0"/>
                          <a:cs typeface="Andalus" pitchFamily="18" charset="-78"/>
                        </a:rPr>
                        <a:t>1. RIFAMPICIN</a:t>
                      </a:r>
                      <a:endParaRPr lang="en-IN" sz="2200" dirty="0">
                        <a:latin typeface="Cambria" pitchFamily="18" charset="0"/>
                        <a:cs typeface="Andalus" pitchFamily="18" charset="-78"/>
                      </a:endParaRPr>
                    </a:p>
                  </a:txBody>
                  <a:tcPr marL="100806" marR="100806" marT="50398" marB="50398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200" smtClean="0">
                          <a:latin typeface="Cambria" pitchFamily="18" charset="0"/>
                          <a:cs typeface="Andalus" pitchFamily="18" charset="-78"/>
                        </a:rPr>
                        <a:t>RED URINE</a:t>
                      </a:r>
                      <a:endParaRPr lang="en-IN" sz="2200">
                        <a:latin typeface="Cambria" pitchFamily="18" charset="0"/>
                        <a:cs typeface="Andalus" pitchFamily="18" charset="-78"/>
                      </a:endParaRPr>
                    </a:p>
                  </a:txBody>
                  <a:tcPr marL="100806" marR="100806" marT="50398" marB="50398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200" dirty="0" smtClean="0">
                          <a:latin typeface="Cambria" pitchFamily="18" charset="0"/>
                          <a:cs typeface="Andalus" pitchFamily="18" charset="-78"/>
                        </a:rPr>
                        <a:t>JAUNDICE</a:t>
                      </a:r>
                      <a:endParaRPr lang="en-IN" sz="2200" dirty="0">
                        <a:latin typeface="Cambria" pitchFamily="18" charset="0"/>
                        <a:cs typeface="Andalus" pitchFamily="18" charset="-78"/>
                      </a:endParaRPr>
                    </a:p>
                  </a:txBody>
                  <a:tcPr marL="100806" marR="100806" marT="50398" marB="50398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594477">
                <a:tc>
                  <a:txBody>
                    <a:bodyPr/>
                    <a:lstStyle/>
                    <a:p>
                      <a:endParaRPr lang="en-IN" sz="2200" dirty="0">
                        <a:latin typeface="Cambria" pitchFamily="18" charset="0"/>
                        <a:cs typeface="Andalus" pitchFamily="18" charset="-78"/>
                      </a:endParaRPr>
                    </a:p>
                  </a:txBody>
                  <a:tcPr marL="100806" marR="100806" marT="50398" marB="50398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200" dirty="0" smtClean="0">
                          <a:latin typeface="Cambria" pitchFamily="18" charset="0"/>
                          <a:cs typeface="Andalus" pitchFamily="18" charset="-78"/>
                        </a:rPr>
                        <a:t>GIT UPSET</a:t>
                      </a:r>
                      <a:endParaRPr lang="en-IN" sz="2200" dirty="0">
                        <a:latin typeface="Cambria" pitchFamily="18" charset="0"/>
                        <a:cs typeface="Andalus" pitchFamily="18" charset="-78"/>
                      </a:endParaRPr>
                    </a:p>
                  </a:txBody>
                  <a:tcPr marL="100806" marR="100806" marT="50398" marB="50398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200" dirty="0" smtClean="0">
                          <a:latin typeface="Cambria" pitchFamily="18" charset="0"/>
                          <a:cs typeface="Andalus" pitchFamily="18" charset="-78"/>
                        </a:rPr>
                        <a:t>HEPATITIS</a:t>
                      </a:r>
                      <a:endParaRPr lang="en-IN" sz="2200" dirty="0">
                        <a:latin typeface="Cambria" pitchFamily="18" charset="0"/>
                        <a:cs typeface="Andalus" pitchFamily="18" charset="-78"/>
                      </a:endParaRPr>
                    </a:p>
                  </a:txBody>
                  <a:tcPr marL="100806" marR="100806" marT="50398" marB="50398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717370">
                <a:tc>
                  <a:txBody>
                    <a:bodyPr/>
                    <a:lstStyle/>
                    <a:p>
                      <a:endParaRPr lang="en-IN" sz="2200" dirty="0">
                        <a:latin typeface="Cambria" pitchFamily="18" charset="0"/>
                        <a:cs typeface="Andalus" pitchFamily="18" charset="-78"/>
                      </a:endParaRPr>
                    </a:p>
                  </a:txBody>
                  <a:tcPr marL="100806" marR="100806" marT="50398" marB="50398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200" dirty="0" smtClean="0">
                          <a:latin typeface="Cambria" pitchFamily="18" charset="0"/>
                          <a:cs typeface="Andalus" pitchFamily="18" charset="-78"/>
                        </a:rPr>
                        <a:t>FLU LIKE SYNDROME</a:t>
                      </a:r>
                      <a:endParaRPr lang="en-IN" sz="2200" dirty="0">
                        <a:latin typeface="Cambria" pitchFamily="18" charset="0"/>
                        <a:cs typeface="Andalus" pitchFamily="18" charset="-78"/>
                      </a:endParaRPr>
                    </a:p>
                  </a:txBody>
                  <a:tcPr marL="100806" marR="100806" marT="50398" marB="50398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200" dirty="0" smtClean="0">
                          <a:latin typeface="Cambria" pitchFamily="18" charset="0"/>
                          <a:cs typeface="Andalus" pitchFamily="18" charset="-78"/>
                        </a:rPr>
                        <a:t>SHOCK</a:t>
                      </a:r>
                      <a:endParaRPr lang="en-IN" sz="2200" dirty="0">
                        <a:latin typeface="Cambria" pitchFamily="18" charset="0"/>
                        <a:cs typeface="Andalus" pitchFamily="18" charset="-78"/>
                      </a:endParaRPr>
                    </a:p>
                  </a:txBody>
                  <a:tcPr marL="100806" marR="100806" marT="50398" marB="50398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594477">
                <a:tc>
                  <a:txBody>
                    <a:bodyPr/>
                    <a:lstStyle/>
                    <a:p>
                      <a:r>
                        <a:rPr lang="en-IN" sz="2200" dirty="0" smtClean="0">
                          <a:latin typeface="Cambria" pitchFamily="18" charset="0"/>
                          <a:cs typeface="Andalus" pitchFamily="18" charset="-78"/>
                        </a:rPr>
                        <a:t>2. DAPSONE</a:t>
                      </a:r>
                      <a:endParaRPr lang="en-IN" sz="2200" dirty="0">
                        <a:latin typeface="Cambria" pitchFamily="18" charset="0"/>
                        <a:cs typeface="Andalus" pitchFamily="18" charset="-78"/>
                      </a:endParaRPr>
                    </a:p>
                  </a:txBody>
                  <a:tcPr marL="100806" marR="100806" marT="50398" marB="50398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200" dirty="0" smtClean="0">
                          <a:latin typeface="Cambria" pitchFamily="18" charset="0"/>
                          <a:cs typeface="Andalus" pitchFamily="18" charset="-78"/>
                        </a:rPr>
                        <a:t>GIT UPSET</a:t>
                      </a:r>
                      <a:endParaRPr lang="en-IN" sz="2200" dirty="0">
                        <a:latin typeface="Cambria" pitchFamily="18" charset="0"/>
                        <a:cs typeface="Andalus" pitchFamily="18" charset="-78"/>
                      </a:endParaRPr>
                    </a:p>
                  </a:txBody>
                  <a:tcPr marL="100806" marR="100806" marT="50398" marB="50398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200" dirty="0" smtClean="0">
                          <a:latin typeface="Cambria" pitchFamily="18" charset="0"/>
                          <a:cs typeface="Andalus" pitchFamily="18" charset="-78"/>
                        </a:rPr>
                        <a:t>DAPSONE SYNDROME</a:t>
                      </a:r>
                      <a:endParaRPr lang="en-IN" sz="2200" dirty="0">
                        <a:latin typeface="Cambria" pitchFamily="18" charset="0"/>
                        <a:cs typeface="Andalus" pitchFamily="18" charset="-78"/>
                      </a:endParaRPr>
                    </a:p>
                  </a:txBody>
                  <a:tcPr marL="100806" marR="100806" marT="50398" marB="50398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594477">
                <a:tc>
                  <a:txBody>
                    <a:bodyPr/>
                    <a:lstStyle/>
                    <a:p>
                      <a:endParaRPr lang="en-IN" sz="2200" dirty="0">
                        <a:latin typeface="Cambria" pitchFamily="18" charset="0"/>
                        <a:cs typeface="Andalus" pitchFamily="18" charset="-78"/>
                      </a:endParaRPr>
                    </a:p>
                  </a:txBody>
                  <a:tcPr marL="100806" marR="100806" marT="50398" marB="50398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200" dirty="0" smtClean="0">
                          <a:latin typeface="Cambria" pitchFamily="18" charset="0"/>
                          <a:cs typeface="Andalus" pitchFamily="18" charset="-78"/>
                        </a:rPr>
                        <a:t>DRUG RASH</a:t>
                      </a:r>
                      <a:endParaRPr lang="en-IN" sz="2200" dirty="0">
                        <a:latin typeface="Cambria" pitchFamily="18" charset="0"/>
                        <a:cs typeface="Andalus" pitchFamily="18" charset="-78"/>
                      </a:endParaRPr>
                    </a:p>
                  </a:txBody>
                  <a:tcPr marL="100806" marR="100806" marT="50398" marB="50398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200" dirty="0" smtClean="0">
                          <a:latin typeface="Cambria" pitchFamily="18" charset="0"/>
                          <a:cs typeface="Andalus" pitchFamily="18" charset="-78"/>
                        </a:rPr>
                        <a:t>AGRANULOCYTOSIS</a:t>
                      </a:r>
                      <a:endParaRPr lang="en-IN" sz="2200" dirty="0">
                        <a:latin typeface="Cambria" pitchFamily="18" charset="0"/>
                        <a:cs typeface="Andalus" pitchFamily="18" charset="-78"/>
                      </a:endParaRPr>
                    </a:p>
                  </a:txBody>
                  <a:tcPr marL="100806" marR="100806" marT="50398" marB="50398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594477">
                <a:tc>
                  <a:txBody>
                    <a:bodyPr/>
                    <a:lstStyle/>
                    <a:p>
                      <a:endParaRPr lang="en-IN" sz="2200" dirty="0">
                        <a:latin typeface="Cambria" pitchFamily="18" charset="0"/>
                        <a:cs typeface="Andalus" pitchFamily="18" charset="-78"/>
                      </a:endParaRPr>
                    </a:p>
                  </a:txBody>
                  <a:tcPr marL="100806" marR="100806" marT="50398" marB="50398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200" dirty="0" smtClean="0">
                          <a:latin typeface="Cambria" pitchFamily="18" charset="0"/>
                          <a:cs typeface="Andalus" pitchFamily="18" charset="-78"/>
                        </a:rPr>
                        <a:t>ANAEMIA</a:t>
                      </a:r>
                      <a:endParaRPr lang="en-IN" sz="2200" dirty="0">
                        <a:latin typeface="Cambria" pitchFamily="18" charset="0"/>
                        <a:cs typeface="Andalus" pitchFamily="18" charset="-78"/>
                      </a:endParaRPr>
                    </a:p>
                  </a:txBody>
                  <a:tcPr marL="100806" marR="100806" marT="50398" marB="50398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200" dirty="0" smtClean="0">
                          <a:latin typeface="Cambria" pitchFamily="18" charset="0"/>
                          <a:cs typeface="Andalus" pitchFamily="18" charset="-78"/>
                        </a:rPr>
                        <a:t>HEMOLYTIC ANAEMIA</a:t>
                      </a:r>
                      <a:endParaRPr lang="en-IN" sz="2200" dirty="0">
                        <a:latin typeface="Cambria" pitchFamily="18" charset="0"/>
                        <a:cs typeface="Andalus" pitchFamily="18" charset="-78"/>
                      </a:endParaRPr>
                    </a:p>
                  </a:txBody>
                  <a:tcPr marL="100806" marR="100806" marT="50398" marB="50398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1049848">
                <a:tc>
                  <a:txBody>
                    <a:bodyPr/>
                    <a:lstStyle/>
                    <a:p>
                      <a:r>
                        <a:rPr lang="en-IN" sz="2200" dirty="0" smtClean="0">
                          <a:latin typeface="Cambria" pitchFamily="18" charset="0"/>
                          <a:cs typeface="Andalus" pitchFamily="18" charset="-78"/>
                        </a:rPr>
                        <a:t>3. CLOFAZIMINE</a:t>
                      </a:r>
                      <a:endParaRPr lang="en-IN" sz="2200" dirty="0">
                        <a:latin typeface="Cambria" pitchFamily="18" charset="0"/>
                        <a:cs typeface="Andalus" pitchFamily="18" charset="-78"/>
                      </a:endParaRPr>
                    </a:p>
                  </a:txBody>
                  <a:tcPr marL="100806" marR="100806" marT="50398" marB="50398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200" dirty="0" smtClean="0">
                          <a:latin typeface="Cambria" pitchFamily="18" charset="0"/>
                          <a:cs typeface="Andalus" pitchFamily="18" charset="-78"/>
                        </a:rPr>
                        <a:t>GIT UPSET</a:t>
                      </a:r>
                      <a:endParaRPr lang="en-IN" sz="2200" dirty="0">
                        <a:latin typeface="Cambria" pitchFamily="18" charset="0"/>
                        <a:cs typeface="Andalus" pitchFamily="18" charset="-78"/>
                      </a:endParaRPr>
                    </a:p>
                  </a:txBody>
                  <a:tcPr marL="100806" marR="100806" marT="50398" marB="50398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200" dirty="0" smtClean="0">
                          <a:latin typeface="Cambria" pitchFamily="18" charset="0"/>
                          <a:cs typeface="Andalus" pitchFamily="18" charset="-78"/>
                        </a:rPr>
                        <a:t>ACUTE PAIN ABDOMEN</a:t>
                      </a:r>
                      <a:endParaRPr lang="en-IN" sz="2200" dirty="0">
                        <a:latin typeface="Cambria" pitchFamily="18" charset="0"/>
                        <a:cs typeface="Andalus" pitchFamily="18" charset="-78"/>
                      </a:endParaRPr>
                    </a:p>
                  </a:txBody>
                  <a:tcPr marL="100806" marR="100806" marT="50398" marB="50398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594477">
                <a:tc>
                  <a:txBody>
                    <a:bodyPr/>
                    <a:lstStyle/>
                    <a:p>
                      <a:endParaRPr lang="en-IN" sz="2200">
                        <a:latin typeface="Cambria" pitchFamily="18" charset="0"/>
                        <a:cs typeface="Andalus" pitchFamily="18" charset="-78"/>
                      </a:endParaRPr>
                    </a:p>
                  </a:txBody>
                  <a:tcPr marL="100806" marR="100806" marT="50398" marB="50398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200" dirty="0" smtClean="0">
                          <a:latin typeface="Cambria" pitchFamily="18" charset="0"/>
                          <a:cs typeface="Andalus" pitchFamily="18" charset="-78"/>
                        </a:rPr>
                        <a:t>DISCOLOURATION OF SKIN</a:t>
                      </a:r>
                      <a:endParaRPr lang="en-IN" sz="2200" dirty="0">
                        <a:latin typeface="Cambria" pitchFamily="18" charset="0"/>
                        <a:cs typeface="Andalus" pitchFamily="18" charset="-78"/>
                      </a:endParaRPr>
                    </a:p>
                  </a:txBody>
                  <a:tcPr marL="100806" marR="100806" marT="50398" marB="50398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2200" dirty="0">
                        <a:latin typeface="Cambria" pitchFamily="18" charset="0"/>
                        <a:cs typeface="Andalus" pitchFamily="18" charset="-78"/>
                      </a:endParaRPr>
                    </a:p>
                  </a:txBody>
                  <a:tcPr marL="100806" marR="100806" marT="50398" marB="50398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594477">
                <a:tc>
                  <a:txBody>
                    <a:bodyPr/>
                    <a:lstStyle/>
                    <a:p>
                      <a:endParaRPr lang="en-IN" sz="2200" dirty="0">
                        <a:latin typeface="Cambria" pitchFamily="18" charset="0"/>
                        <a:cs typeface="Andalus" pitchFamily="18" charset="-78"/>
                      </a:endParaRPr>
                    </a:p>
                  </a:txBody>
                  <a:tcPr marL="100806" marR="100806" marT="50398" marB="50398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200" dirty="0" smtClean="0">
                          <a:latin typeface="Cambria" pitchFamily="18" charset="0"/>
                          <a:cs typeface="Andalus" pitchFamily="18" charset="-78"/>
                        </a:rPr>
                        <a:t>ICHTHYOSIS</a:t>
                      </a:r>
                      <a:endParaRPr lang="en-IN" sz="2200" dirty="0">
                        <a:latin typeface="Cambria" pitchFamily="18" charset="0"/>
                        <a:cs typeface="Andalus" pitchFamily="18" charset="-78"/>
                      </a:endParaRPr>
                    </a:p>
                  </a:txBody>
                  <a:tcPr marL="100806" marR="100806" marT="50398" marB="50398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2200" dirty="0">
                        <a:latin typeface="Cambria" pitchFamily="18" charset="0"/>
                        <a:cs typeface="Andalus" pitchFamily="18" charset="-78"/>
                      </a:endParaRPr>
                    </a:p>
                  </a:txBody>
                  <a:tcPr marL="100806" marR="100806" marT="50398" marB="50398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41986A-B485-4C61-A2FF-C2292E2FD512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544512" y="1112837"/>
            <a:ext cx="9074150" cy="877887"/>
          </a:xfrm>
        </p:spPr>
        <p:txBody>
          <a:bodyPr/>
          <a:lstStyle/>
          <a:p>
            <a:pPr eaLnBrk="1" hangingPunct="1"/>
            <a:r>
              <a:rPr lang="en-GB" sz="6000" u="sng" dirty="0" smtClean="0">
                <a:solidFill>
                  <a:srgbClr val="C00000"/>
                </a:solidFill>
                <a:latin typeface="Algerian" pitchFamily="82" charset="0"/>
              </a:rPr>
              <a:t>DISABILITIES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idx="1"/>
          </p:nvPr>
        </p:nvSpPr>
        <p:spPr>
          <a:xfrm>
            <a:off x="544512" y="1874837"/>
            <a:ext cx="9074150" cy="5440363"/>
          </a:xfrm>
        </p:spPr>
        <p:txBody>
          <a:bodyPr/>
          <a:lstStyle/>
          <a:p>
            <a:pPr eaLnBrk="1" hangingPunct="1"/>
            <a:r>
              <a:rPr lang="en-GB" sz="3100" dirty="0" smtClean="0">
                <a:latin typeface="Cambria" pitchFamily="18" charset="0"/>
              </a:rPr>
              <a:t>Disabilities such as </a:t>
            </a:r>
            <a:r>
              <a:rPr lang="en-GB" sz="3100" b="1" dirty="0" smtClean="0">
                <a:latin typeface="Cambria" pitchFamily="18" charset="0"/>
              </a:rPr>
              <a:t>loss of sensation </a:t>
            </a:r>
            <a:r>
              <a:rPr lang="en-GB" sz="3100" dirty="0" smtClean="0">
                <a:latin typeface="Cambria" pitchFamily="18" charset="0"/>
              </a:rPr>
              <a:t>and </a:t>
            </a:r>
            <a:r>
              <a:rPr lang="en-GB" sz="3100" b="1" dirty="0" smtClean="0">
                <a:latin typeface="Cambria" pitchFamily="18" charset="0"/>
              </a:rPr>
              <a:t>deformities</a:t>
            </a:r>
            <a:r>
              <a:rPr lang="en-GB" sz="3100" dirty="0" smtClean="0">
                <a:latin typeface="Cambria" pitchFamily="18" charset="0"/>
              </a:rPr>
              <a:t> of hands/feet/eyes occur because:</a:t>
            </a:r>
          </a:p>
          <a:p>
            <a:pPr eaLnBrk="1" hangingPunct="1">
              <a:buNone/>
            </a:pPr>
            <a:endParaRPr lang="en-GB" sz="3100" dirty="0" smtClean="0">
              <a:latin typeface="Cambria" pitchFamily="18" charset="0"/>
            </a:endParaRPr>
          </a:p>
          <a:p>
            <a:pPr lvl="1" eaLnBrk="1" hangingPunct="1"/>
            <a:r>
              <a:rPr lang="en-GB" sz="2500" b="1" dirty="0" smtClean="0">
                <a:latin typeface="Cambria" pitchFamily="18" charset="0"/>
              </a:rPr>
              <a:t>Late diagnosis </a:t>
            </a:r>
            <a:r>
              <a:rPr lang="en-GB" sz="2500" dirty="0" smtClean="0">
                <a:latin typeface="Cambria" pitchFamily="18" charset="0"/>
              </a:rPr>
              <a:t>and late treatment with MDT</a:t>
            </a:r>
          </a:p>
          <a:p>
            <a:pPr lvl="1" eaLnBrk="1" hangingPunct="1"/>
            <a:r>
              <a:rPr lang="en-GB" sz="2900" dirty="0" smtClean="0">
                <a:latin typeface="Cambria" pitchFamily="18" charset="0"/>
              </a:rPr>
              <a:t>Advanced disease (MB leprosy)</a:t>
            </a:r>
          </a:p>
          <a:p>
            <a:pPr lvl="1" eaLnBrk="1" hangingPunct="1"/>
            <a:r>
              <a:rPr lang="en-GB" sz="2900" dirty="0" smtClean="0">
                <a:latin typeface="Cambria" pitchFamily="18" charset="0"/>
              </a:rPr>
              <a:t>Leprosy reactions which </a:t>
            </a:r>
            <a:r>
              <a:rPr lang="en-GB" sz="2900" b="1" dirty="0" smtClean="0">
                <a:latin typeface="Cambria" pitchFamily="18" charset="0"/>
              </a:rPr>
              <a:t>involve nerves</a:t>
            </a:r>
          </a:p>
          <a:p>
            <a:pPr lvl="1" eaLnBrk="1" hangingPunct="1"/>
            <a:r>
              <a:rPr lang="en-GB" sz="2900" dirty="0" smtClean="0">
                <a:latin typeface="Cambria" pitchFamily="18" charset="0"/>
              </a:rPr>
              <a:t>Lack of information on how to protect insensitive parts</a:t>
            </a:r>
          </a:p>
          <a:p>
            <a:pPr lvl="1" eaLnBrk="1" hangingPunct="1">
              <a:buNone/>
            </a:pPr>
            <a:r>
              <a:rPr lang="en-IN" sz="2800" dirty="0" smtClean="0">
                <a:latin typeface="Cambria" pitchFamily="18" charset="0"/>
              </a:rPr>
              <a:t>Only about </a:t>
            </a:r>
            <a:r>
              <a:rPr lang="en-IN" sz="3600" b="1" dirty="0" smtClean="0">
                <a:latin typeface="Cambria" pitchFamily="18" charset="0"/>
              </a:rPr>
              <a:t>10-15% </a:t>
            </a:r>
            <a:r>
              <a:rPr lang="en-IN" sz="2800" dirty="0" smtClean="0">
                <a:latin typeface="Cambria" pitchFamily="18" charset="0"/>
              </a:rPr>
              <a:t>of leprosy affected person develop significant deformities and disabilities.</a:t>
            </a:r>
          </a:p>
          <a:p>
            <a:pPr lvl="1" eaLnBrk="1" hangingPunct="1"/>
            <a:endParaRPr lang="en-GB" sz="2900" dirty="0" smtClean="0">
              <a:latin typeface="Cambria" pitchFamily="18" charset="0"/>
            </a:endParaRPr>
          </a:p>
          <a:p>
            <a:pPr lvl="1" eaLnBrk="1" hangingPunct="1"/>
            <a:endParaRPr lang="en-GB" sz="2900" dirty="0" smtClean="0">
              <a:latin typeface="Cambria" pitchFamily="18" charset="0"/>
            </a:endParaRPr>
          </a:p>
          <a:p>
            <a:pPr lvl="1" eaLnBrk="1" hangingPunct="1"/>
            <a:endParaRPr lang="en-GB" dirty="0" smtClean="0">
              <a:latin typeface="Cambria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41986A-B485-4C61-A2FF-C2292E2FD512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Title 2"/>
          <p:cNvSpPr>
            <a:spLocks noGrp="1"/>
          </p:cNvSpPr>
          <p:nvPr>
            <p:ph type="title"/>
          </p:nvPr>
        </p:nvSpPr>
        <p:spPr>
          <a:xfrm>
            <a:off x="544513" y="0"/>
            <a:ext cx="9074150" cy="1258888"/>
          </a:xfrm>
        </p:spPr>
        <p:txBody>
          <a:bodyPr/>
          <a:lstStyle/>
          <a:p>
            <a:r>
              <a:rPr lang="en-IN" sz="5500" u="sng" dirty="0" smtClean="0">
                <a:ln>
                  <a:solidFill>
                    <a:schemeClr val="bg2">
                      <a:lumMod val="20000"/>
                      <a:lumOff val="80000"/>
                    </a:schemeClr>
                  </a:solidFill>
                </a:ln>
                <a:solidFill>
                  <a:srgbClr val="C00000"/>
                </a:solidFill>
                <a:latin typeface="Algerian" pitchFamily="82" charset="0"/>
              </a:rPr>
              <a:t>TYPES OF DEFORMITIES:</a:t>
            </a:r>
          </a:p>
        </p:txBody>
      </p:sp>
      <p:sp>
        <p:nvSpPr>
          <p:cNvPr id="244739" name="Content Placeholder 1"/>
          <p:cNvSpPr>
            <a:spLocks noGrp="1"/>
          </p:cNvSpPr>
          <p:nvPr>
            <p:ph idx="1"/>
          </p:nvPr>
        </p:nvSpPr>
        <p:spPr>
          <a:xfrm>
            <a:off x="503239" y="1874837"/>
            <a:ext cx="5070474" cy="4878388"/>
          </a:xfrm>
        </p:spPr>
        <p:txBody>
          <a:bodyPr/>
          <a:lstStyle/>
          <a:p>
            <a:pPr marL="684806" indent="-565916">
              <a:buNone/>
            </a:pPr>
            <a:r>
              <a:rPr lang="en-IN" sz="3200" dirty="0" smtClean="0">
                <a:latin typeface="Cambria" pitchFamily="18" charset="0"/>
              </a:rPr>
              <a:t>1) </a:t>
            </a:r>
            <a:r>
              <a:rPr lang="en-IN" sz="3200" dirty="0" smtClean="0">
                <a:solidFill>
                  <a:schemeClr val="accent2"/>
                </a:solidFill>
                <a:latin typeface="Cambria" pitchFamily="18" charset="0"/>
              </a:rPr>
              <a:t>Specific deformities:</a:t>
            </a:r>
          </a:p>
          <a:p>
            <a:pPr marL="684806" indent="-565916">
              <a:buNone/>
            </a:pPr>
            <a:r>
              <a:rPr lang="en-IN" sz="3200" dirty="0" smtClean="0">
                <a:latin typeface="Cambria" pitchFamily="18" charset="0"/>
              </a:rPr>
              <a:t>  - b/c of </a:t>
            </a:r>
            <a:r>
              <a:rPr lang="en-IN" sz="3200" b="1" dirty="0" smtClean="0">
                <a:latin typeface="Cambria" pitchFamily="18" charset="0"/>
              </a:rPr>
              <a:t>local infection </a:t>
            </a:r>
            <a:r>
              <a:rPr lang="en-IN" sz="3200" dirty="0" smtClean="0">
                <a:latin typeface="Cambria" pitchFamily="18" charset="0"/>
              </a:rPr>
              <a:t>with </a:t>
            </a:r>
            <a:r>
              <a:rPr lang="en-IN" sz="3200" dirty="0" err="1" smtClean="0">
                <a:latin typeface="Cambria" pitchFamily="18" charset="0"/>
              </a:rPr>
              <a:t>M.Leprae</a:t>
            </a:r>
            <a:endParaRPr lang="en-IN" sz="3200" dirty="0" smtClean="0">
              <a:latin typeface="Cambria" pitchFamily="18" charset="0"/>
            </a:endParaRPr>
          </a:p>
          <a:p>
            <a:pPr marL="684806" indent="-565916">
              <a:buNone/>
            </a:pPr>
            <a:r>
              <a:rPr lang="en-IN" sz="3200" dirty="0" smtClean="0">
                <a:latin typeface="Cambria" pitchFamily="18" charset="0"/>
              </a:rPr>
              <a:t>  - seen most often in the face; </a:t>
            </a:r>
            <a:r>
              <a:rPr lang="en-IN" sz="3200" dirty="0" err="1" smtClean="0">
                <a:solidFill>
                  <a:srgbClr val="0070C0"/>
                </a:solidFill>
                <a:latin typeface="Cambria" pitchFamily="18" charset="0"/>
              </a:rPr>
              <a:t>facies</a:t>
            </a:r>
            <a:r>
              <a:rPr lang="en-IN" sz="3200" dirty="0" smtClean="0">
                <a:solidFill>
                  <a:srgbClr val="0070C0"/>
                </a:solidFill>
                <a:latin typeface="Cambria" pitchFamily="18" charset="0"/>
              </a:rPr>
              <a:t> </a:t>
            </a:r>
            <a:r>
              <a:rPr lang="en-IN" sz="3200" dirty="0" err="1" smtClean="0">
                <a:solidFill>
                  <a:srgbClr val="0070C0"/>
                </a:solidFill>
                <a:latin typeface="Cambria" pitchFamily="18" charset="0"/>
              </a:rPr>
              <a:t>leprosa</a:t>
            </a:r>
            <a:r>
              <a:rPr lang="en-IN" sz="3200" dirty="0" smtClean="0">
                <a:latin typeface="Cambria" pitchFamily="18" charset="0"/>
              </a:rPr>
              <a:t>(loss of </a:t>
            </a:r>
            <a:r>
              <a:rPr lang="en-IN" sz="3200" dirty="0" err="1" smtClean="0">
                <a:latin typeface="Cambria" pitchFamily="18" charset="0"/>
              </a:rPr>
              <a:t>eyebrow,nasal</a:t>
            </a:r>
            <a:r>
              <a:rPr lang="en-IN" sz="3200" dirty="0" smtClean="0">
                <a:latin typeface="Cambria" pitchFamily="18" charset="0"/>
              </a:rPr>
              <a:t> deformity), </a:t>
            </a:r>
            <a:r>
              <a:rPr lang="en-IN" sz="3200" dirty="0" err="1" smtClean="0">
                <a:latin typeface="Cambria" pitchFamily="18" charset="0"/>
              </a:rPr>
              <a:t>gynecomastia,less</a:t>
            </a:r>
            <a:r>
              <a:rPr lang="en-IN" sz="3200" dirty="0" smtClean="0">
                <a:latin typeface="Cambria" pitchFamily="18" charset="0"/>
              </a:rPr>
              <a:t> often in the hand and only </a:t>
            </a:r>
            <a:r>
              <a:rPr lang="en-IN" sz="3200" dirty="0" err="1" smtClean="0">
                <a:latin typeface="Cambria" pitchFamily="18" charset="0"/>
              </a:rPr>
              <a:t>occassionly</a:t>
            </a:r>
            <a:r>
              <a:rPr lang="en-IN" sz="3200" dirty="0" smtClean="0">
                <a:latin typeface="Cambria" pitchFamily="18" charset="0"/>
              </a:rPr>
              <a:t> in the feet.</a:t>
            </a:r>
          </a:p>
          <a:p>
            <a:pPr marL="684806" indent="-565916">
              <a:buNone/>
            </a:pPr>
            <a:endParaRPr lang="en-IN" sz="3200" dirty="0" smtClean="0">
              <a:latin typeface="Cambria" pitchFamily="18" charset="0"/>
            </a:endParaRPr>
          </a:p>
          <a:p>
            <a:pPr marL="684806" indent="-565916">
              <a:buNone/>
            </a:pPr>
            <a:endParaRPr lang="en-IN" sz="3200" dirty="0" smtClean="0">
              <a:latin typeface="Cambria" pitchFamily="18" charset="0"/>
            </a:endParaRPr>
          </a:p>
        </p:txBody>
      </p:sp>
      <p:graphicFrame>
        <p:nvGraphicFramePr>
          <p:cNvPr id="1462274" name="Object 3"/>
          <p:cNvGraphicFramePr>
            <a:graphicFrameLocks noChangeAspect="1"/>
          </p:cNvGraphicFramePr>
          <p:nvPr/>
        </p:nvGraphicFramePr>
        <p:xfrm>
          <a:off x="5573717" y="1951036"/>
          <a:ext cx="3978275" cy="4017962"/>
        </p:xfrm>
        <a:graphic>
          <a:graphicData uri="http://schemas.openxmlformats.org/presentationml/2006/ole">
            <p:oleObj spid="_x0000_s1462283" name="Image" r:id="rId3" imgW="3428813" imgH="7111613" progId="">
              <p:embed/>
            </p:oleObj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41986A-B485-4C61-A2FF-C2292E2FD512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9" y="1493842"/>
            <a:ext cx="6137274" cy="5259388"/>
          </a:xfrm>
        </p:spPr>
        <p:txBody>
          <a:bodyPr/>
          <a:lstStyle/>
          <a:p>
            <a:pPr marL="684806" indent="-565916">
              <a:buNone/>
            </a:pPr>
            <a:r>
              <a:rPr lang="en-IN" sz="4400" dirty="0" smtClean="0">
                <a:latin typeface="Cambria" pitchFamily="18" charset="0"/>
              </a:rPr>
              <a:t>2) </a:t>
            </a:r>
            <a:r>
              <a:rPr lang="en-IN" sz="4400" dirty="0" smtClean="0">
                <a:solidFill>
                  <a:srgbClr val="FF0000"/>
                </a:solidFill>
                <a:latin typeface="Cambria" pitchFamily="18" charset="0"/>
              </a:rPr>
              <a:t>Paralytic deformities</a:t>
            </a:r>
            <a:r>
              <a:rPr lang="en-IN" sz="4400" dirty="0" smtClean="0">
                <a:latin typeface="Cambria" pitchFamily="18" charset="0"/>
              </a:rPr>
              <a:t>:</a:t>
            </a:r>
          </a:p>
          <a:p>
            <a:pPr marL="684806" indent="-565916">
              <a:buNone/>
            </a:pPr>
            <a:r>
              <a:rPr lang="en-IN" sz="4400" dirty="0" smtClean="0">
                <a:latin typeface="Cambria" pitchFamily="18" charset="0"/>
              </a:rPr>
              <a:t>  - </a:t>
            </a:r>
            <a:r>
              <a:rPr lang="en-IN" sz="3600" dirty="0" smtClean="0">
                <a:latin typeface="Cambria" pitchFamily="18" charset="0"/>
              </a:rPr>
              <a:t>result from </a:t>
            </a:r>
            <a:r>
              <a:rPr lang="en-IN" sz="3600" b="1" dirty="0" smtClean="0">
                <a:latin typeface="Cambria" pitchFamily="18" charset="0"/>
              </a:rPr>
              <a:t>damage to motor nerve</a:t>
            </a:r>
            <a:r>
              <a:rPr lang="en-IN" sz="3600" dirty="0" smtClean="0">
                <a:latin typeface="Cambria" pitchFamily="18" charset="0"/>
              </a:rPr>
              <a:t>.</a:t>
            </a:r>
          </a:p>
          <a:p>
            <a:pPr marL="684806" indent="-565916">
              <a:buNone/>
            </a:pPr>
            <a:r>
              <a:rPr lang="en-IN" sz="3600" dirty="0" smtClean="0">
                <a:latin typeface="Cambria" pitchFamily="18" charset="0"/>
              </a:rPr>
              <a:t>  -seen most often in the hand(claw finger),less often in the feet &amp;</a:t>
            </a:r>
            <a:r>
              <a:rPr lang="en-IN" sz="3600" dirty="0" err="1" smtClean="0">
                <a:latin typeface="Cambria" pitchFamily="18" charset="0"/>
              </a:rPr>
              <a:t>occassionly</a:t>
            </a:r>
            <a:r>
              <a:rPr lang="en-IN" sz="3600" dirty="0" smtClean="0">
                <a:latin typeface="Cambria" pitchFamily="18" charset="0"/>
              </a:rPr>
              <a:t> in the face(</a:t>
            </a:r>
            <a:r>
              <a:rPr lang="en-IN" sz="3600" dirty="0" err="1" smtClean="0">
                <a:latin typeface="Cambria" pitchFamily="18" charset="0"/>
              </a:rPr>
              <a:t>lagopthalomos,facial</a:t>
            </a:r>
            <a:r>
              <a:rPr lang="en-IN" sz="3600" dirty="0" smtClean="0">
                <a:latin typeface="Cambria" pitchFamily="18" charset="0"/>
              </a:rPr>
              <a:t> palsy)</a:t>
            </a:r>
          </a:p>
          <a:p>
            <a:pPr marL="684806" indent="-565916">
              <a:buNone/>
            </a:pPr>
            <a:r>
              <a:rPr lang="en-IN" sz="3600" dirty="0" smtClean="0">
                <a:latin typeface="Cambria" pitchFamily="18" charset="0"/>
              </a:rPr>
              <a:t> </a:t>
            </a:r>
          </a:p>
          <a:p>
            <a:endParaRPr lang="en-US" dirty="0"/>
          </a:p>
        </p:txBody>
      </p:sp>
      <p:pic>
        <p:nvPicPr>
          <p:cNvPr id="4" name="Picture 1" descr="C:\Documents and Settings\User\My Documents\Downloads\Leprosy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0912" y="2713042"/>
            <a:ext cx="3640969" cy="254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41986A-B485-4C61-A2FF-C2292E2FD512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Content Placeholder 1"/>
          <p:cNvSpPr>
            <a:spLocks noGrp="1"/>
          </p:cNvSpPr>
          <p:nvPr>
            <p:ph idx="1"/>
          </p:nvPr>
        </p:nvSpPr>
        <p:spPr>
          <a:xfrm>
            <a:off x="0" y="1417637"/>
            <a:ext cx="7402512" cy="4953000"/>
          </a:xfrm>
        </p:spPr>
        <p:txBody>
          <a:bodyPr/>
          <a:lstStyle/>
          <a:p>
            <a:pPr>
              <a:buFont typeface="Wingdings 3" pitchFamily="18" charset="2"/>
              <a:buNone/>
            </a:pPr>
            <a:r>
              <a:rPr lang="en-IN" sz="3300" b="1" dirty="0" smtClean="0">
                <a:solidFill>
                  <a:srgbClr val="FF0000"/>
                </a:solidFill>
                <a:latin typeface="Cambria" pitchFamily="18" charset="0"/>
              </a:rPr>
              <a:t>3)</a:t>
            </a:r>
            <a:r>
              <a:rPr lang="en-IN" sz="3300" b="1" dirty="0" err="1" smtClean="0">
                <a:solidFill>
                  <a:srgbClr val="FF0000"/>
                </a:solidFill>
                <a:latin typeface="Cambria" pitchFamily="18" charset="0"/>
              </a:rPr>
              <a:t>Anesthetic</a:t>
            </a:r>
            <a:r>
              <a:rPr lang="en-IN" sz="3300" b="1" dirty="0" smtClean="0">
                <a:solidFill>
                  <a:srgbClr val="FF0000"/>
                </a:solidFill>
                <a:latin typeface="Cambria" pitchFamily="18" charset="0"/>
              </a:rPr>
              <a:t> deformity :</a:t>
            </a:r>
            <a:endParaRPr lang="en-IN" sz="3300" dirty="0" smtClean="0">
              <a:latin typeface="Cambria" pitchFamily="18" charset="0"/>
            </a:endParaRPr>
          </a:p>
          <a:p>
            <a:pPr>
              <a:buFontTx/>
              <a:buChar char="-"/>
            </a:pPr>
            <a:r>
              <a:rPr lang="en-IN" sz="3300" dirty="0" smtClean="0">
                <a:latin typeface="Cambria" pitchFamily="18" charset="0"/>
              </a:rPr>
              <a:t>Occur as a consequence of neglected injuries in part rendered insensitive b/c of </a:t>
            </a:r>
            <a:r>
              <a:rPr lang="en-IN" sz="3300" b="1" dirty="0" smtClean="0">
                <a:latin typeface="Cambria" pitchFamily="18" charset="0"/>
              </a:rPr>
              <a:t>damage to sensory nerve.</a:t>
            </a:r>
          </a:p>
          <a:p>
            <a:pPr>
              <a:buFontTx/>
              <a:buChar char="-"/>
            </a:pPr>
            <a:endParaRPr lang="en-IN" sz="3300" dirty="0" smtClean="0">
              <a:latin typeface="Cambria" pitchFamily="18" charset="0"/>
            </a:endParaRPr>
          </a:p>
          <a:p>
            <a:pPr>
              <a:buFont typeface="Wingdings 3" pitchFamily="18" charset="2"/>
              <a:buNone/>
            </a:pPr>
            <a:r>
              <a:rPr lang="en-IN" sz="3300" dirty="0" smtClean="0">
                <a:latin typeface="Cambria" pitchFamily="18" charset="0"/>
              </a:rPr>
              <a:t>- Found most often on the feet and hand(</a:t>
            </a:r>
            <a:r>
              <a:rPr lang="en-IN" sz="3300" dirty="0" err="1" smtClean="0">
                <a:latin typeface="Cambria" pitchFamily="18" charset="0"/>
              </a:rPr>
              <a:t>ulceration,scar</a:t>
            </a:r>
            <a:r>
              <a:rPr lang="en-IN" sz="3300" dirty="0" smtClean="0">
                <a:latin typeface="Cambria" pitchFamily="18" charset="0"/>
              </a:rPr>
              <a:t> </a:t>
            </a:r>
            <a:r>
              <a:rPr lang="en-IN" sz="3300" dirty="0" err="1" smtClean="0">
                <a:latin typeface="Cambria" pitchFamily="18" charset="0"/>
              </a:rPr>
              <a:t>contrature,shortening</a:t>
            </a:r>
            <a:r>
              <a:rPr lang="en-IN" sz="3300" dirty="0" smtClean="0">
                <a:latin typeface="Cambria" pitchFamily="18" charset="0"/>
              </a:rPr>
              <a:t> of </a:t>
            </a:r>
            <a:r>
              <a:rPr lang="en-IN" sz="3300" dirty="0" err="1" smtClean="0">
                <a:latin typeface="Cambria" pitchFamily="18" charset="0"/>
              </a:rPr>
              <a:t>digits,&amp;skeletal</a:t>
            </a:r>
            <a:r>
              <a:rPr lang="en-IN" sz="3300" dirty="0" smtClean="0">
                <a:latin typeface="Cambria" pitchFamily="18" charset="0"/>
              </a:rPr>
              <a:t> disorganization of foot)</a:t>
            </a:r>
          </a:p>
        </p:txBody>
      </p:sp>
      <p:pic>
        <p:nvPicPr>
          <p:cNvPr id="3" name="Picture 2" descr="C:\Documents and Settings\User\My Documents\Downloads\Leprosy-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21512" y="3170237"/>
            <a:ext cx="3821113" cy="30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41986A-B485-4C61-A2FF-C2292E2FD512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Text Box 2"/>
          <p:cNvSpPr txBox="1">
            <a:spLocks noChangeArrowheads="1"/>
          </p:cNvSpPr>
          <p:nvPr/>
        </p:nvSpPr>
        <p:spPr bwMode="auto">
          <a:xfrm>
            <a:off x="2486025" y="198453"/>
            <a:ext cx="5470525" cy="731837"/>
          </a:xfrm>
          <a:prstGeom prst="rect">
            <a:avLst/>
          </a:prstGeom>
          <a:solidFill>
            <a:srgbClr val="32CE4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00630" tIns="50318" rIns="100630" bIns="50318">
            <a:spAutoFit/>
          </a:bodyPr>
          <a:lstStyle/>
          <a:p>
            <a:pPr algn="ctr" rtl="1" hangingPunct="1"/>
            <a:r>
              <a:rPr lang="en-US" sz="4400" b="1" dirty="0">
                <a:solidFill>
                  <a:srgbClr val="000000"/>
                </a:solidFill>
              </a:rPr>
              <a:t>Peripheral nerves</a:t>
            </a:r>
          </a:p>
        </p:txBody>
      </p:sp>
      <p:sp>
        <p:nvSpPr>
          <p:cNvPr id="261123" name="Text Box 3"/>
          <p:cNvSpPr txBox="1">
            <a:spLocks noChangeArrowheads="1"/>
          </p:cNvSpPr>
          <p:nvPr/>
        </p:nvSpPr>
        <p:spPr bwMode="auto">
          <a:xfrm>
            <a:off x="223838" y="1831979"/>
            <a:ext cx="2357438" cy="601663"/>
          </a:xfrm>
          <a:prstGeom prst="rect">
            <a:avLst/>
          </a:prstGeom>
          <a:solidFill>
            <a:srgbClr val="FFFF99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100630" tIns="50318" rIns="100630" bIns="50318">
            <a:spAutoFit/>
          </a:bodyPr>
          <a:lstStyle/>
          <a:p>
            <a:pPr algn="r" rtl="1" hangingPunct="1"/>
            <a:r>
              <a:rPr lang="en-US" sz="3500" b="1" dirty="0">
                <a:solidFill>
                  <a:srgbClr val="000000"/>
                </a:solidFill>
              </a:rPr>
              <a:t>Sensory </a:t>
            </a:r>
          </a:p>
        </p:txBody>
      </p:sp>
      <p:sp>
        <p:nvSpPr>
          <p:cNvPr id="261124" name="Text Box 4"/>
          <p:cNvSpPr txBox="1">
            <a:spLocks noChangeArrowheads="1"/>
          </p:cNvSpPr>
          <p:nvPr/>
        </p:nvSpPr>
        <p:spPr bwMode="auto">
          <a:xfrm>
            <a:off x="4076702" y="1782778"/>
            <a:ext cx="1630363" cy="603249"/>
          </a:xfrm>
          <a:prstGeom prst="rect">
            <a:avLst/>
          </a:prstGeom>
          <a:solidFill>
            <a:srgbClr val="FFFF99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100630" tIns="50318" rIns="100630" bIns="50318">
            <a:spAutoFit/>
          </a:bodyPr>
          <a:lstStyle/>
          <a:p>
            <a:pPr algn="r" rtl="1" hangingPunct="1"/>
            <a:r>
              <a:rPr lang="en-US" sz="3500" b="1" dirty="0">
                <a:solidFill>
                  <a:srgbClr val="000000"/>
                </a:solidFill>
              </a:rPr>
              <a:t>Motor</a:t>
            </a:r>
          </a:p>
        </p:txBody>
      </p:sp>
      <p:sp>
        <p:nvSpPr>
          <p:cNvPr id="261125" name="Text Box 5"/>
          <p:cNvSpPr txBox="1">
            <a:spLocks noChangeArrowheads="1"/>
          </p:cNvSpPr>
          <p:nvPr/>
        </p:nvSpPr>
        <p:spPr bwMode="auto">
          <a:xfrm>
            <a:off x="7116768" y="1765315"/>
            <a:ext cx="2771775" cy="603249"/>
          </a:xfrm>
          <a:prstGeom prst="rect">
            <a:avLst/>
          </a:prstGeom>
          <a:solidFill>
            <a:srgbClr val="FFFF99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100630" tIns="50318" rIns="100630" bIns="50318">
            <a:spAutoFit/>
          </a:bodyPr>
          <a:lstStyle/>
          <a:p>
            <a:pPr algn="ctr" rtl="1" hangingPunct="1"/>
            <a:r>
              <a:rPr lang="en-US" sz="3500" b="1" dirty="0">
                <a:solidFill>
                  <a:srgbClr val="000000"/>
                </a:solidFill>
              </a:rPr>
              <a:t>Autonomic </a:t>
            </a:r>
          </a:p>
        </p:txBody>
      </p:sp>
      <p:sp>
        <p:nvSpPr>
          <p:cNvPr id="261126" name="Text Box 6"/>
          <p:cNvSpPr txBox="1">
            <a:spLocks noChangeArrowheads="1"/>
          </p:cNvSpPr>
          <p:nvPr/>
        </p:nvSpPr>
        <p:spPr bwMode="auto">
          <a:xfrm>
            <a:off x="0" y="3367093"/>
            <a:ext cx="3336925" cy="359253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00630" tIns="50318" rIns="100630" bIns="50318">
            <a:spAutoFit/>
          </a:bodyPr>
          <a:lstStyle/>
          <a:p>
            <a:pPr rtl="1" hangingPunct="1"/>
            <a:r>
              <a:rPr lang="en-US" b="1">
                <a:solidFill>
                  <a:srgbClr val="000000"/>
                </a:solidFill>
              </a:rPr>
              <a:t>Hypoaestesia / anaestesia</a:t>
            </a:r>
          </a:p>
        </p:txBody>
      </p:sp>
      <p:sp>
        <p:nvSpPr>
          <p:cNvPr id="261127" name="Text Box 7"/>
          <p:cNvSpPr txBox="1">
            <a:spLocks noChangeArrowheads="1"/>
          </p:cNvSpPr>
          <p:nvPr/>
        </p:nvSpPr>
        <p:spPr bwMode="auto">
          <a:xfrm>
            <a:off x="3756025" y="3367093"/>
            <a:ext cx="2384425" cy="359253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00630" tIns="50318" rIns="100630" bIns="50318">
            <a:spAutoFit/>
          </a:bodyPr>
          <a:lstStyle/>
          <a:p>
            <a:pPr rtl="1" hangingPunct="1"/>
            <a:r>
              <a:rPr lang="en-US" b="1">
                <a:solidFill>
                  <a:srgbClr val="000000"/>
                </a:solidFill>
              </a:rPr>
              <a:t>Muscle  paralysis</a:t>
            </a:r>
          </a:p>
        </p:txBody>
      </p:sp>
      <p:sp>
        <p:nvSpPr>
          <p:cNvPr id="261128" name="Text Box 8"/>
          <p:cNvSpPr txBox="1">
            <a:spLocks noChangeArrowheads="1"/>
          </p:cNvSpPr>
          <p:nvPr/>
        </p:nvSpPr>
        <p:spPr bwMode="auto">
          <a:xfrm>
            <a:off x="6443663" y="3367093"/>
            <a:ext cx="3430588" cy="359253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00630" tIns="50318" rIns="100630" bIns="50318">
            <a:spAutoFit/>
          </a:bodyPr>
          <a:lstStyle/>
          <a:p>
            <a:pPr algn="r" rtl="1" hangingPunct="1"/>
            <a:r>
              <a:rPr lang="en-US" b="1">
                <a:solidFill>
                  <a:srgbClr val="000000"/>
                </a:solidFill>
              </a:rPr>
              <a:t>Lack of sweating &amp; sebum</a:t>
            </a:r>
          </a:p>
        </p:txBody>
      </p:sp>
      <p:sp>
        <p:nvSpPr>
          <p:cNvPr id="261129" name="Text Box 9"/>
          <p:cNvSpPr txBox="1">
            <a:spLocks noChangeArrowheads="1"/>
          </p:cNvSpPr>
          <p:nvPr/>
        </p:nvSpPr>
        <p:spPr bwMode="auto">
          <a:xfrm>
            <a:off x="563562" y="4625979"/>
            <a:ext cx="1103313" cy="359253"/>
          </a:xfrm>
          <a:prstGeom prst="rect">
            <a:avLst/>
          </a:prstGeom>
          <a:solidFill>
            <a:schemeClr val="folHlink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100630" tIns="50318" rIns="100630" bIns="50318">
            <a:spAutoFit/>
          </a:bodyPr>
          <a:lstStyle/>
          <a:p>
            <a:pPr algn="r" rtl="1" hangingPunct="1"/>
            <a:r>
              <a:rPr lang="en-US" b="1">
                <a:solidFill>
                  <a:srgbClr val="000000"/>
                </a:solidFill>
              </a:rPr>
              <a:t>Ulcers</a:t>
            </a:r>
          </a:p>
        </p:txBody>
      </p:sp>
      <p:sp>
        <p:nvSpPr>
          <p:cNvPr id="261130" name="Text Box 10"/>
          <p:cNvSpPr txBox="1">
            <a:spLocks noChangeArrowheads="1"/>
          </p:cNvSpPr>
          <p:nvPr/>
        </p:nvSpPr>
        <p:spPr bwMode="auto">
          <a:xfrm>
            <a:off x="3000377" y="4675193"/>
            <a:ext cx="3948113" cy="1389792"/>
          </a:xfrm>
          <a:prstGeom prst="rect">
            <a:avLst/>
          </a:prstGeom>
          <a:solidFill>
            <a:schemeClr val="folHlink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100630" tIns="50318" rIns="100630" bIns="50318">
            <a:spAutoFit/>
          </a:bodyPr>
          <a:lstStyle/>
          <a:p>
            <a:pPr rtl="1" hangingPunct="1"/>
            <a:r>
              <a:rPr lang="en-US" b="1">
                <a:solidFill>
                  <a:srgbClr val="000000"/>
                </a:solidFill>
              </a:rPr>
              <a:t>Ulnar   nerve          Claw hand</a:t>
            </a:r>
          </a:p>
          <a:p>
            <a:pPr rtl="1" hangingPunct="1"/>
            <a:r>
              <a:rPr lang="en-US" b="1">
                <a:solidFill>
                  <a:srgbClr val="000000"/>
                </a:solidFill>
              </a:rPr>
              <a:t>Radial  nerve          Wrist drop</a:t>
            </a:r>
          </a:p>
          <a:p>
            <a:pPr rtl="1" hangingPunct="1"/>
            <a:r>
              <a:rPr lang="en-US" b="1">
                <a:solidFill>
                  <a:srgbClr val="000000"/>
                </a:solidFill>
              </a:rPr>
              <a:t>Lt.  popliteal           Foot  drop</a:t>
            </a:r>
          </a:p>
          <a:p>
            <a:pPr rtl="1" hangingPunct="1"/>
            <a:r>
              <a:rPr lang="en-US" b="1">
                <a:solidFill>
                  <a:srgbClr val="000000"/>
                </a:solidFill>
              </a:rPr>
              <a:t>Post.   tibial            Claw  toes</a:t>
            </a:r>
          </a:p>
          <a:p>
            <a:pPr rtl="1" hangingPunct="1"/>
            <a:r>
              <a:rPr lang="en-US" b="1">
                <a:solidFill>
                  <a:srgbClr val="000000"/>
                </a:solidFill>
              </a:rPr>
              <a:t>Facial             lagophthalmous</a:t>
            </a:r>
          </a:p>
        </p:txBody>
      </p:sp>
      <p:sp>
        <p:nvSpPr>
          <p:cNvPr id="261131" name="Text Box 11"/>
          <p:cNvSpPr txBox="1">
            <a:spLocks noChangeArrowheads="1"/>
          </p:cNvSpPr>
          <p:nvPr/>
        </p:nvSpPr>
        <p:spPr bwMode="auto">
          <a:xfrm>
            <a:off x="7639050" y="4575179"/>
            <a:ext cx="1997075" cy="616888"/>
          </a:xfrm>
          <a:prstGeom prst="rect">
            <a:avLst/>
          </a:prstGeom>
          <a:solidFill>
            <a:schemeClr val="folHlink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100630" tIns="50318" rIns="100630" bIns="50318">
            <a:spAutoFit/>
          </a:bodyPr>
          <a:lstStyle/>
          <a:p>
            <a:pPr rtl="1" hangingPunct="1"/>
            <a:r>
              <a:rPr lang="en-US" b="1">
                <a:solidFill>
                  <a:srgbClr val="000000"/>
                </a:solidFill>
              </a:rPr>
              <a:t>Dry skin</a:t>
            </a:r>
          </a:p>
          <a:p>
            <a:pPr rtl="1" hangingPunct="1"/>
            <a:r>
              <a:rPr lang="en-US" b="1">
                <a:solidFill>
                  <a:srgbClr val="000000"/>
                </a:solidFill>
              </a:rPr>
              <a:t>Cracked skin</a:t>
            </a:r>
          </a:p>
        </p:txBody>
      </p:sp>
      <p:sp>
        <p:nvSpPr>
          <p:cNvPr id="261132" name="Text Box 12"/>
          <p:cNvSpPr txBox="1">
            <a:spLocks noChangeArrowheads="1"/>
          </p:cNvSpPr>
          <p:nvPr/>
        </p:nvSpPr>
        <p:spPr bwMode="auto">
          <a:xfrm>
            <a:off x="7956552" y="5970592"/>
            <a:ext cx="1179513" cy="359253"/>
          </a:xfrm>
          <a:prstGeom prst="rect">
            <a:avLst/>
          </a:prstGeom>
          <a:solidFill>
            <a:schemeClr val="folHlink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100630" tIns="50318" rIns="100630" bIns="50318">
            <a:spAutoFit/>
          </a:bodyPr>
          <a:lstStyle/>
          <a:p>
            <a:pPr algn="r" rtl="1" hangingPunct="1"/>
            <a:r>
              <a:rPr lang="en-US" b="1">
                <a:solidFill>
                  <a:srgbClr val="000000"/>
                </a:solidFill>
              </a:rPr>
              <a:t>Ulcers </a:t>
            </a:r>
          </a:p>
        </p:txBody>
      </p:sp>
      <p:sp>
        <p:nvSpPr>
          <p:cNvPr id="261133" name="Line 13"/>
          <p:cNvSpPr>
            <a:spLocks noChangeShapeType="1"/>
          </p:cNvSpPr>
          <p:nvPr/>
        </p:nvSpPr>
        <p:spPr bwMode="auto">
          <a:xfrm>
            <a:off x="8459788" y="5376867"/>
            <a:ext cx="0" cy="4206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  <p:txBody>
          <a:bodyPr lIns="100630" tIns="50318" rIns="100630" bIns="50318"/>
          <a:lstStyle/>
          <a:p>
            <a:endParaRPr lang="en-US"/>
          </a:p>
        </p:txBody>
      </p:sp>
      <p:sp>
        <p:nvSpPr>
          <p:cNvPr id="261134" name="Line 14"/>
          <p:cNvSpPr>
            <a:spLocks noChangeShapeType="1"/>
          </p:cNvSpPr>
          <p:nvPr/>
        </p:nvSpPr>
        <p:spPr bwMode="auto">
          <a:xfrm>
            <a:off x="8293100" y="2689240"/>
            <a:ext cx="0" cy="42068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  <p:txBody>
          <a:bodyPr lIns="100630" tIns="50318" rIns="100630" bIns="50318"/>
          <a:lstStyle/>
          <a:p>
            <a:endParaRPr lang="en-US"/>
          </a:p>
        </p:txBody>
      </p:sp>
      <p:sp>
        <p:nvSpPr>
          <p:cNvPr id="261135" name="Line 15"/>
          <p:cNvSpPr>
            <a:spLocks noChangeShapeType="1"/>
          </p:cNvSpPr>
          <p:nvPr/>
        </p:nvSpPr>
        <p:spPr bwMode="auto">
          <a:xfrm>
            <a:off x="1152525" y="3949700"/>
            <a:ext cx="0" cy="419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  <p:txBody>
          <a:bodyPr lIns="100630" tIns="50318" rIns="100630" bIns="50318"/>
          <a:lstStyle/>
          <a:p>
            <a:endParaRPr lang="en-US"/>
          </a:p>
        </p:txBody>
      </p:sp>
      <p:sp>
        <p:nvSpPr>
          <p:cNvPr id="261136" name="Line 16"/>
          <p:cNvSpPr>
            <a:spLocks noChangeShapeType="1"/>
          </p:cNvSpPr>
          <p:nvPr/>
        </p:nvSpPr>
        <p:spPr bwMode="auto">
          <a:xfrm>
            <a:off x="4932363" y="3949700"/>
            <a:ext cx="0" cy="419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  <p:txBody>
          <a:bodyPr lIns="100630" tIns="50318" rIns="100630" bIns="50318"/>
          <a:lstStyle/>
          <a:p>
            <a:endParaRPr lang="en-US"/>
          </a:p>
        </p:txBody>
      </p:sp>
      <p:sp>
        <p:nvSpPr>
          <p:cNvPr id="261137" name="Line 17"/>
          <p:cNvSpPr>
            <a:spLocks noChangeShapeType="1"/>
          </p:cNvSpPr>
          <p:nvPr/>
        </p:nvSpPr>
        <p:spPr bwMode="auto">
          <a:xfrm>
            <a:off x="8377238" y="3949700"/>
            <a:ext cx="0" cy="419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  <p:txBody>
          <a:bodyPr lIns="100630" tIns="50318" rIns="100630" bIns="50318"/>
          <a:lstStyle/>
          <a:p>
            <a:endParaRPr lang="en-US"/>
          </a:p>
        </p:txBody>
      </p:sp>
      <p:sp>
        <p:nvSpPr>
          <p:cNvPr id="261138" name="Line 18"/>
          <p:cNvSpPr>
            <a:spLocks noChangeShapeType="1"/>
          </p:cNvSpPr>
          <p:nvPr/>
        </p:nvSpPr>
        <p:spPr bwMode="auto">
          <a:xfrm>
            <a:off x="1152525" y="2689240"/>
            <a:ext cx="0" cy="42068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  <p:txBody>
          <a:bodyPr lIns="100630" tIns="50318" rIns="100630" bIns="50318"/>
          <a:lstStyle/>
          <a:p>
            <a:endParaRPr lang="en-US"/>
          </a:p>
        </p:txBody>
      </p:sp>
      <p:sp>
        <p:nvSpPr>
          <p:cNvPr id="261139" name="Line 19"/>
          <p:cNvSpPr>
            <a:spLocks noChangeShapeType="1"/>
          </p:cNvSpPr>
          <p:nvPr/>
        </p:nvSpPr>
        <p:spPr bwMode="auto">
          <a:xfrm>
            <a:off x="4932363" y="2689240"/>
            <a:ext cx="0" cy="42068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  <p:txBody>
          <a:bodyPr lIns="100630" tIns="50318" rIns="100630" bIns="50318"/>
          <a:lstStyle/>
          <a:p>
            <a:endParaRPr lang="en-US"/>
          </a:p>
        </p:txBody>
      </p:sp>
      <p:sp>
        <p:nvSpPr>
          <p:cNvPr id="247828" name="Line 20"/>
          <p:cNvSpPr>
            <a:spLocks noChangeShapeType="1"/>
          </p:cNvSpPr>
          <p:nvPr/>
        </p:nvSpPr>
        <p:spPr bwMode="auto">
          <a:xfrm flipH="1">
            <a:off x="1320800" y="588963"/>
            <a:ext cx="1174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100630" tIns="50318" rIns="100630" bIns="50318"/>
          <a:lstStyle/>
          <a:p>
            <a:endParaRPr lang="en-US"/>
          </a:p>
        </p:txBody>
      </p:sp>
      <p:sp>
        <p:nvSpPr>
          <p:cNvPr id="247829" name="Line 21"/>
          <p:cNvSpPr>
            <a:spLocks noChangeShapeType="1"/>
          </p:cNvSpPr>
          <p:nvPr/>
        </p:nvSpPr>
        <p:spPr bwMode="auto">
          <a:xfrm>
            <a:off x="7956552" y="588963"/>
            <a:ext cx="1008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100630" tIns="50318" rIns="100630" bIns="50318"/>
          <a:lstStyle/>
          <a:p>
            <a:endParaRPr lang="en-US"/>
          </a:p>
        </p:txBody>
      </p:sp>
      <p:sp>
        <p:nvSpPr>
          <p:cNvPr id="247830" name="Line 22"/>
          <p:cNvSpPr>
            <a:spLocks noChangeShapeType="1"/>
          </p:cNvSpPr>
          <p:nvPr/>
        </p:nvSpPr>
        <p:spPr bwMode="auto">
          <a:xfrm>
            <a:off x="8964613" y="588963"/>
            <a:ext cx="0" cy="839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00630" tIns="50318" rIns="100630" bIns="50318"/>
          <a:lstStyle/>
          <a:p>
            <a:endParaRPr lang="en-US"/>
          </a:p>
        </p:txBody>
      </p:sp>
      <p:sp>
        <p:nvSpPr>
          <p:cNvPr id="247831" name="Line 23"/>
          <p:cNvSpPr>
            <a:spLocks noChangeShapeType="1"/>
          </p:cNvSpPr>
          <p:nvPr/>
        </p:nvSpPr>
        <p:spPr bwMode="auto">
          <a:xfrm>
            <a:off x="1320800" y="588963"/>
            <a:ext cx="0" cy="839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00630" tIns="50318" rIns="100630" bIns="50318"/>
          <a:lstStyle/>
          <a:p>
            <a:endParaRPr lang="en-US"/>
          </a:p>
        </p:txBody>
      </p:sp>
      <p:sp>
        <p:nvSpPr>
          <p:cNvPr id="247832" name="Line 24"/>
          <p:cNvSpPr>
            <a:spLocks noChangeShapeType="1"/>
          </p:cNvSpPr>
          <p:nvPr/>
        </p:nvSpPr>
        <p:spPr bwMode="auto">
          <a:xfrm>
            <a:off x="4932363" y="1009651"/>
            <a:ext cx="0" cy="587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00630" tIns="50318" rIns="100630" bIns="50318"/>
          <a:lstStyle/>
          <a:p>
            <a:endParaRPr lang="en-US"/>
          </a:p>
        </p:txBody>
      </p:sp>
      <p:sp>
        <p:nvSpPr>
          <p:cNvPr id="261145" name="Line 25"/>
          <p:cNvSpPr>
            <a:spLocks noChangeShapeType="1"/>
          </p:cNvSpPr>
          <p:nvPr/>
        </p:nvSpPr>
        <p:spPr bwMode="auto">
          <a:xfrm>
            <a:off x="4848225" y="4873625"/>
            <a:ext cx="420688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 lIns="100630" tIns="50318" rIns="100630" bIns="50318"/>
          <a:lstStyle/>
          <a:p>
            <a:endParaRPr lang="en-US"/>
          </a:p>
        </p:txBody>
      </p:sp>
      <p:sp>
        <p:nvSpPr>
          <p:cNvPr id="261146" name="Line 26"/>
          <p:cNvSpPr>
            <a:spLocks noChangeShapeType="1"/>
          </p:cNvSpPr>
          <p:nvPr/>
        </p:nvSpPr>
        <p:spPr bwMode="auto">
          <a:xfrm>
            <a:off x="4848225" y="5208589"/>
            <a:ext cx="420688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 lIns="100630" tIns="50318" rIns="100630" bIns="50318"/>
          <a:lstStyle/>
          <a:p>
            <a:endParaRPr lang="en-US"/>
          </a:p>
        </p:txBody>
      </p:sp>
      <p:sp>
        <p:nvSpPr>
          <p:cNvPr id="261147" name="Line 27"/>
          <p:cNvSpPr>
            <a:spLocks noChangeShapeType="1"/>
          </p:cNvSpPr>
          <p:nvPr/>
        </p:nvSpPr>
        <p:spPr bwMode="auto">
          <a:xfrm>
            <a:off x="4848225" y="5797550"/>
            <a:ext cx="420688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 lIns="100630" tIns="50318" rIns="100630" bIns="50318"/>
          <a:lstStyle/>
          <a:p>
            <a:endParaRPr lang="en-US"/>
          </a:p>
        </p:txBody>
      </p:sp>
      <p:sp>
        <p:nvSpPr>
          <p:cNvPr id="261148" name="Line 28"/>
          <p:cNvSpPr>
            <a:spLocks noChangeShapeType="1"/>
          </p:cNvSpPr>
          <p:nvPr/>
        </p:nvSpPr>
        <p:spPr bwMode="auto">
          <a:xfrm>
            <a:off x="4092575" y="6132514"/>
            <a:ext cx="4191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 lIns="100630" tIns="50318" rIns="100630" bIns="50318"/>
          <a:lstStyle/>
          <a:p>
            <a:endParaRPr lang="en-US"/>
          </a:p>
        </p:txBody>
      </p:sp>
      <p:sp>
        <p:nvSpPr>
          <p:cNvPr id="261149" name="Line 29"/>
          <p:cNvSpPr>
            <a:spLocks noChangeShapeType="1"/>
          </p:cNvSpPr>
          <p:nvPr/>
        </p:nvSpPr>
        <p:spPr bwMode="auto">
          <a:xfrm>
            <a:off x="4848225" y="5461000"/>
            <a:ext cx="420688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 lIns="100630" tIns="50318" rIns="100630" bIns="50318"/>
          <a:lstStyle/>
          <a:p>
            <a:endParaRPr lang="en-US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F2D2AE-F307-4E42-82BC-6E34B5236DE4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23" grpId="0" animBg="1"/>
      <p:bldP spid="261124" grpId="0" animBg="1"/>
      <p:bldP spid="261125" grpId="0" animBg="1"/>
      <p:bldP spid="261126" grpId="0" animBg="1"/>
      <p:bldP spid="261127" grpId="0" animBg="1"/>
      <p:bldP spid="261128" grpId="0" animBg="1"/>
      <p:bldP spid="261129" grpId="0" animBg="1"/>
      <p:bldP spid="261130" grpId="0" animBg="1"/>
      <p:bldP spid="261131" grpId="0" animBg="1"/>
      <p:bldP spid="261132" grpId="0" animBg="1"/>
      <p:bldP spid="261133" grpId="0" animBg="1"/>
      <p:bldP spid="261134" grpId="0" animBg="1"/>
      <p:bldP spid="261135" grpId="0" animBg="1"/>
      <p:bldP spid="261136" grpId="0" animBg="1"/>
      <p:bldP spid="261137" grpId="0" animBg="1"/>
      <p:bldP spid="261138" grpId="0" animBg="1"/>
      <p:bldP spid="261139" grpId="0" animBg="1"/>
      <p:bldP spid="261145" grpId="0" animBg="1"/>
      <p:bldP spid="261146" grpId="0" animBg="1"/>
      <p:bldP spid="261147" grpId="0" animBg="1"/>
      <p:bldP spid="261148" grpId="0" animBg="1"/>
      <p:bldP spid="26114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 descr="W017494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6"/>
            <a:ext cx="5639993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4131" name="Picture 3" descr="W017492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1212" y="3505200"/>
            <a:ext cx="5459413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Ulnar Median Cla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4084641"/>
            <a:ext cx="4633870" cy="347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W017553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48365" y="-1"/>
            <a:ext cx="4532260" cy="355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F2D2AE-F307-4E42-82BC-6E34B5236DE4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62275" y="2140163"/>
            <a:ext cx="4436525" cy="453580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600" dirty="0" smtClean="0"/>
              <a:t>Infected ulcer/Cracks</a:t>
            </a:r>
          </a:p>
          <a:p>
            <a:pPr eaLnBrk="1" hangingPunct="1">
              <a:lnSpc>
                <a:spcPct val="90000"/>
              </a:lnSpc>
            </a:pPr>
            <a:endParaRPr lang="en-GB" sz="2600" dirty="0" smtClean="0"/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endParaRPr lang="en-GB" sz="2600" dirty="0" smtClean="0"/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endParaRPr lang="en-GB" sz="2600" dirty="0" smtClean="0"/>
          </a:p>
          <a:p>
            <a:pPr eaLnBrk="1" hangingPunct="1">
              <a:lnSpc>
                <a:spcPct val="90000"/>
              </a:lnSpc>
            </a:pPr>
            <a:r>
              <a:rPr lang="en-GB" sz="2600" dirty="0" smtClean="0"/>
              <a:t>Wounds/injury</a:t>
            </a:r>
          </a:p>
          <a:p>
            <a:pPr eaLnBrk="1" hangingPunct="1">
              <a:lnSpc>
                <a:spcPct val="90000"/>
              </a:lnSpc>
            </a:pPr>
            <a:endParaRPr lang="en-GB" sz="2600" dirty="0" smtClean="0"/>
          </a:p>
          <a:p>
            <a:pPr eaLnBrk="1" hangingPunct="1">
              <a:lnSpc>
                <a:spcPct val="90000"/>
              </a:lnSpc>
            </a:pPr>
            <a:endParaRPr lang="en-GB" sz="2600" dirty="0" smtClean="0"/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endParaRPr lang="en-GB" sz="2600" dirty="0" smtClean="0"/>
          </a:p>
          <a:p>
            <a:pPr eaLnBrk="1" hangingPunct="1">
              <a:lnSpc>
                <a:spcPct val="90000"/>
              </a:lnSpc>
            </a:pPr>
            <a:endParaRPr lang="en-GB" sz="2600" dirty="0" smtClean="0"/>
          </a:p>
          <a:p>
            <a:pPr eaLnBrk="1" hangingPunct="1">
              <a:lnSpc>
                <a:spcPct val="90000"/>
              </a:lnSpc>
            </a:pPr>
            <a:endParaRPr lang="en-GB" sz="2600" dirty="0" smtClean="0"/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r>
              <a:rPr lang="en-GB" sz="2600" dirty="0" smtClean="0"/>
              <a:t>weakness/paralysis</a:t>
            </a:r>
          </a:p>
        </p:txBody>
      </p:sp>
      <p:sp>
        <p:nvSpPr>
          <p:cNvPr id="58371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284268" y="2183907"/>
            <a:ext cx="5376333" cy="445180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600" dirty="0" smtClean="0"/>
              <a:t>Clean with soap &amp; water</a:t>
            </a:r>
          </a:p>
          <a:p>
            <a:pPr eaLnBrk="1" hangingPunct="1">
              <a:lnSpc>
                <a:spcPct val="90000"/>
              </a:lnSpc>
            </a:pPr>
            <a:r>
              <a:rPr lang="en-GB" sz="2600" dirty="0" smtClean="0"/>
              <a:t>Rest &amp; apply antiseptic dressing</a:t>
            </a:r>
          </a:p>
          <a:p>
            <a:pPr eaLnBrk="1" hangingPunct="1">
              <a:lnSpc>
                <a:spcPct val="90000"/>
              </a:lnSpc>
            </a:pPr>
            <a:r>
              <a:rPr lang="en-GB" sz="2600" dirty="0" smtClean="0"/>
              <a:t>Apply cooking oil/Vaseline</a:t>
            </a:r>
          </a:p>
          <a:p>
            <a:pPr eaLnBrk="1" hangingPunct="1">
              <a:lnSpc>
                <a:spcPct val="90000"/>
              </a:lnSpc>
            </a:pPr>
            <a:endParaRPr lang="en-GB" sz="2600" dirty="0" smtClean="0"/>
          </a:p>
          <a:p>
            <a:pPr eaLnBrk="1" hangingPunct="1">
              <a:lnSpc>
                <a:spcPct val="90000"/>
              </a:lnSpc>
            </a:pPr>
            <a:r>
              <a:rPr lang="en-GB" sz="2600" dirty="0" smtClean="0"/>
              <a:t>Soak in water</a:t>
            </a:r>
          </a:p>
          <a:p>
            <a:pPr eaLnBrk="1" hangingPunct="1">
              <a:lnSpc>
                <a:spcPct val="90000"/>
              </a:lnSpc>
            </a:pPr>
            <a:r>
              <a:rPr lang="en-GB" sz="2600" dirty="0" smtClean="0"/>
              <a:t>Clean and apply clean bandage</a:t>
            </a:r>
          </a:p>
          <a:p>
            <a:pPr eaLnBrk="1" hangingPunct="1">
              <a:lnSpc>
                <a:spcPct val="90000"/>
              </a:lnSpc>
            </a:pPr>
            <a:r>
              <a:rPr lang="en-GB" sz="2600" dirty="0" smtClean="0"/>
              <a:t>Protect when working/cooking</a:t>
            </a:r>
          </a:p>
          <a:p>
            <a:pPr eaLnBrk="1" hangingPunct="1">
              <a:lnSpc>
                <a:spcPct val="90000"/>
              </a:lnSpc>
            </a:pPr>
            <a:endParaRPr lang="en-GB" sz="2600" dirty="0" smtClean="0"/>
          </a:p>
          <a:p>
            <a:pPr eaLnBrk="1" hangingPunct="1">
              <a:lnSpc>
                <a:spcPct val="90000"/>
              </a:lnSpc>
            </a:pPr>
            <a:r>
              <a:rPr lang="en-GB" sz="2600" dirty="0" smtClean="0"/>
              <a:t>Oil massage</a:t>
            </a:r>
          </a:p>
          <a:p>
            <a:pPr eaLnBrk="1" hangingPunct="1">
              <a:lnSpc>
                <a:spcPct val="90000"/>
              </a:lnSpc>
            </a:pPr>
            <a:r>
              <a:rPr lang="en-GB" sz="2600" dirty="0" smtClean="0"/>
              <a:t>Exercises</a:t>
            </a:r>
          </a:p>
          <a:p>
            <a:pPr eaLnBrk="1" hangingPunct="1">
              <a:lnSpc>
                <a:spcPct val="90000"/>
              </a:lnSpc>
            </a:pPr>
            <a:endParaRPr lang="en-GB" sz="2600" dirty="0" smtClean="0"/>
          </a:p>
        </p:txBody>
      </p:sp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5" y="274642"/>
            <a:ext cx="11502016" cy="64547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900" dirty="0" smtClean="0"/>
              <a:t>FOOT AND HAND CARE PRACTICE</a:t>
            </a:r>
            <a:endParaRPr lang="en-GB" sz="49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BF701-D468-45E7-BAC6-9B65F2283291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u="sng" smtClean="0">
                <a:solidFill>
                  <a:srgbClr val="C00000"/>
                </a:solidFill>
                <a:latin typeface="Algerian" pitchFamily="82" charset="0"/>
              </a:rPr>
              <a:t>Mode of infection</a:t>
            </a:r>
          </a:p>
        </p:txBody>
      </p:sp>
      <p:sp>
        <p:nvSpPr>
          <p:cNvPr id="183299" name="Content Placeholder 4"/>
          <p:cNvSpPr>
            <a:spLocks noGrp="1"/>
          </p:cNvSpPr>
          <p:nvPr>
            <p:ph idx="1"/>
          </p:nvPr>
        </p:nvSpPr>
        <p:spPr>
          <a:xfrm>
            <a:off x="392112" y="2027238"/>
            <a:ext cx="9072563" cy="4989512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000000"/>
                </a:solidFill>
                <a:latin typeface="Cambria" pitchFamily="18" charset="0"/>
                <a:cs typeface="Times New Roman" pitchFamily="18" charset="0"/>
              </a:rPr>
              <a:t>Although human-to-human transmission is the primary source of infection, three other species can carry and </a:t>
            </a:r>
            <a:r>
              <a:rPr lang="en-US" sz="3600" b="1" dirty="0" smtClean="0">
                <a:solidFill>
                  <a:srgbClr val="000000"/>
                </a:solidFill>
                <a:latin typeface="Cambria" pitchFamily="18" charset="0"/>
                <a:cs typeface="Times New Roman" pitchFamily="18" charset="0"/>
              </a:rPr>
              <a:t>(rarely) </a:t>
            </a:r>
            <a:r>
              <a:rPr lang="en-US" sz="3600" dirty="0" smtClean="0">
                <a:solidFill>
                  <a:srgbClr val="000000"/>
                </a:solidFill>
                <a:latin typeface="Cambria" pitchFamily="18" charset="0"/>
                <a:cs typeface="Times New Roman" pitchFamily="18" charset="0"/>
              </a:rPr>
              <a:t>transfer </a:t>
            </a:r>
            <a:r>
              <a:rPr lang="en-US" sz="3600" i="1" dirty="0" smtClean="0">
                <a:solidFill>
                  <a:srgbClr val="000000"/>
                </a:solidFill>
                <a:latin typeface="Cambria" pitchFamily="18" charset="0"/>
                <a:cs typeface="Times New Roman" pitchFamily="18" charset="0"/>
              </a:rPr>
              <a:t>M. </a:t>
            </a:r>
            <a:r>
              <a:rPr lang="en-US" sz="3600" i="1" dirty="0" err="1" smtClean="0">
                <a:solidFill>
                  <a:srgbClr val="000000"/>
                </a:solidFill>
                <a:latin typeface="Cambria" pitchFamily="18" charset="0"/>
                <a:cs typeface="Times New Roman" pitchFamily="18" charset="0"/>
              </a:rPr>
              <a:t>leprae</a:t>
            </a:r>
            <a:r>
              <a:rPr lang="en-US" sz="3600" dirty="0" smtClean="0">
                <a:solidFill>
                  <a:srgbClr val="000000"/>
                </a:solidFill>
                <a:latin typeface="Cambria" pitchFamily="18" charset="0"/>
                <a:cs typeface="Times New Roman" pitchFamily="18" charset="0"/>
              </a:rPr>
              <a:t> to humans:</a:t>
            </a:r>
            <a:r>
              <a:rPr lang="en-US" sz="3600" b="1" dirty="0" smtClean="0">
                <a:solidFill>
                  <a:srgbClr val="000000"/>
                </a:solidFill>
                <a:latin typeface="Cambria" pitchFamily="18" charset="0"/>
                <a:cs typeface="Times New Roman" pitchFamily="18" charset="0"/>
              </a:rPr>
              <a:t> chimpanzees, </a:t>
            </a:r>
            <a:r>
              <a:rPr lang="en-US" sz="3600" b="1" dirty="0" err="1" smtClean="0">
                <a:solidFill>
                  <a:srgbClr val="000000"/>
                </a:solidFill>
                <a:latin typeface="Cambria" pitchFamily="18" charset="0"/>
                <a:cs typeface="Times New Roman" pitchFamily="18" charset="0"/>
              </a:rPr>
              <a:t>mangabey</a:t>
            </a:r>
            <a:r>
              <a:rPr lang="en-US" sz="3600" b="1" dirty="0" smtClean="0">
                <a:solidFill>
                  <a:srgbClr val="000000"/>
                </a:solidFill>
                <a:latin typeface="Cambria" pitchFamily="18" charset="0"/>
                <a:cs typeface="Times New Roman" pitchFamily="18" charset="0"/>
              </a:rPr>
              <a:t> monkeys, and nine-banded armadillos.</a:t>
            </a:r>
          </a:p>
          <a:p>
            <a:pPr eaLnBrk="1" hangingPunct="1"/>
            <a:endParaRPr lang="en-US" dirty="0" smtClean="0">
              <a:latin typeface="Cambria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121FFC-8FC2-4505-A15C-3DB16B82773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428750" y="2268553"/>
            <a:ext cx="7056438" cy="2516187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9933"/>
                </a:solidFill>
                <a:latin typeface="Comic Sans MS" pitchFamily="66" charset="0"/>
              </a:rPr>
              <a:t>COMPLICATIONS </a:t>
            </a:r>
            <a:br>
              <a:rPr lang="en-US" dirty="0" smtClean="0">
                <a:solidFill>
                  <a:srgbClr val="FF9933"/>
                </a:solidFill>
                <a:latin typeface="Comic Sans MS" pitchFamily="66" charset="0"/>
              </a:rPr>
            </a:br>
            <a:r>
              <a:rPr lang="en-US" dirty="0" smtClean="0">
                <a:solidFill>
                  <a:srgbClr val="FF9933"/>
                </a:solidFill>
                <a:latin typeface="Comic Sans MS" pitchFamily="66" charset="0"/>
              </a:rPr>
              <a:t>OF</a:t>
            </a:r>
            <a:br>
              <a:rPr lang="en-US" dirty="0" smtClean="0">
                <a:solidFill>
                  <a:srgbClr val="FF9933"/>
                </a:solidFill>
                <a:latin typeface="Comic Sans MS" pitchFamily="66" charset="0"/>
              </a:rPr>
            </a:br>
            <a:r>
              <a:rPr lang="en-US" dirty="0" smtClean="0">
                <a:solidFill>
                  <a:srgbClr val="FF9933"/>
                </a:solidFill>
                <a:latin typeface="Comic Sans MS" pitchFamily="66" charset="0"/>
              </a:rPr>
              <a:t> </a:t>
            </a:r>
            <a:r>
              <a:rPr lang="en-US" sz="7300" dirty="0" smtClean="0">
                <a:solidFill>
                  <a:srgbClr val="FF9933"/>
                </a:solidFill>
                <a:latin typeface="Comic Sans MS" pitchFamily="66" charset="0"/>
              </a:rPr>
              <a:t>EYE</a:t>
            </a:r>
            <a:r>
              <a:rPr lang="en-US" sz="7300" dirty="0" smtClean="0"/>
              <a:t> </a:t>
            </a:r>
          </a:p>
        </p:txBody>
      </p:sp>
      <p:pic>
        <p:nvPicPr>
          <p:cNvPr id="3" name="Picture 2" descr="before TM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0712" y="3322686"/>
            <a:ext cx="5649913" cy="4236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Text Box 4"/>
          <p:cNvSpPr txBox="1">
            <a:spLocks noChangeArrowheads="1"/>
          </p:cNvSpPr>
          <p:nvPr/>
        </p:nvSpPr>
        <p:spPr bwMode="auto">
          <a:xfrm>
            <a:off x="1092200" y="168279"/>
            <a:ext cx="8401050" cy="35925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00630" tIns="50318" rIns="100630" bIns="50318">
            <a:spAutoFit/>
          </a:bodyPr>
          <a:lstStyle/>
          <a:p>
            <a:pPr rtl="1" hangingPunct="1"/>
            <a:r>
              <a:rPr lang="en-US" b="1">
                <a:solidFill>
                  <a:srgbClr val="000000"/>
                </a:solidFill>
              </a:rPr>
              <a:t>Involvment of  the ophthalmic division of the (5</a:t>
            </a:r>
            <a:r>
              <a:rPr lang="en-US" b="1" baseline="30000">
                <a:solidFill>
                  <a:srgbClr val="000000"/>
                </a:solidFill>
              </a:rPr>
              <a:t>th</a:t>
            </a:r>
            <a:r>
              <a:rPr lang="en-US" b="1">
                <a:solidFill>
                  <a:srgbClr val="000000"/>
                </a:solidFill>
              </a:rPr>
              <a:t>.)  trigeminal  nerve</a:t>
            </a:r>
            <a:r>
              <a:rPr lang="ar-SA" b="1">
                <a:solidFill>
                  <a:srgbClr val="000000"/>
                </a:solidFill>
              </a:rPr>
              <a:t> 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49861" name="Text Box 5"/>
          <p:cNvSpPr txBox="1">
            <a:spLocks noChangeArrowheads="1"/>
          </p:cNvSpPr>
          <p:nvPr/>
        </p:nvSpPr>
        <p:spPr bwMode="auto">
          <a:xfrm>
            <a:off x="3440483" y="1260479"/>
            <a:ext cx="3447703" cy="35925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630" tIns="50318" rIns="100630" bIns="50318">
            <a:spAutoFit/>
          </a:bodyPr>
          <a:lstStyle/>
          <a:p>
            <a:pPr algn="r" rtl="1" hangingPunct="1"/>
            <a:r>
              <a:rPr lang="en-US" b="1">
                <a:solidFill>
                  <a:srgbClr val="000000"/>
                </a:solidFill>
              </a:rPr>
              <a:t>Corneal sensation imparment</a:t>
            </a:r>
          </a:p>
        </p:txBody>
      </p:sp>
      <p:sp>
        <p:nvSpPr>
          <p:cNvPr id="249862" name="Text Box 6"/>
          <p:cNvSpPr txBox="1">
            <a:spLocks noChangeArrowheads="1"/>
          </p:cNvSpPr>
          <p:nvPr/>
        </p:nvSpPr>
        <p:spPr bwMode="auto">
          <a:xfrm>
            <a:off x="3713876" y="2441579"/>
            <a:ext cx="2755206" cy="35925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630" tIns="50318" rIns="100630" bIns="50318">
            <a:spAutoFit/>
          </a:bodyPr>
          <a:lstStyle/>
          <a:p>
            <a:pPr algn="r" rtl="1" hangingPunct="1"/>
            <a:r>
              <a:rPr lang="en-US" b="1">
                <a:solidFill>
                  <a:srgbClr val="000000"/>
                </a:solidFill>
              </a:rPr>
              <a:t>Patients ignore injuries</a:t>
            </a:r>
          </a:p>
        </p:txBody>
      </p:sp>
      <p:sp>
        <p:nvSpPr>
          <p:cNvPr id="249863" name="Text Box 7"/>
          <p:cNvSpPr txBox="1">
            <a:spLocks noChangeArrowheads="1"/>
          </p:cNvSpPr>
          <p:nvPr/>
        </p:nvSpPr>
        <p:spPr bwMode="auto">
          <a:xfrm>
            <a:off x="2471198" y="3530605"/>
            <a:ext cx="5677481" cy="473708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630" tIns="50318" rIns="100630" bIns="50318">
            <a:spAutoFit/>
          </a:bodyPr>
          <a:lstStyle/>
          <a:p>
            <a:pPr algn="r" rtl="1" hangingPunct="1"/>
            <a:r>
              <a:rPr lang="en-US" sz="2600" b="1" dirty="0">
                <a:solidFill>
                  <a:srgbClr val="000000"/>
                </a:solidFill>
              </a:rPr>
              <a:t> </a:t>
            </a:r>
            <a:r>
              <a:rPr lang="en-US" sz="2600" b="1" dirty="0" err="1">
                <a:solidFill>
                  <a:srgbClr val="000000"/>
                </a:solidFill>
              </a:rPr>
              <a:t>keratitis</a:t>
            </a:r>
            <a:r>
              <a:rPr lang="en-US" sz="2600" b="1" dirty="0">
                <a:solidFill>
                  <a:srgbClr val="000000"/>
                </a:solidFill>
              </a:rPr>
              <a:t>, conjunctivitis and ulcers</a:t>
            </a:r>
          </a:p>
        </p:txBody>
      </p:sp>
      <p:sp>
        <p:nvSpPr>
          <p:cNvPr id="249864" name="Text Box 8"/>
          <p:cNvSpPr txBox="1">
            <a:spLocks noChangeArrowheads="1"/>
          </p:cNvSpPr>
          <p:nvPr/>
        </p:nvSpPr>
        <p:spPr bwMode="auto">
          <a:xfrm>
            <a:off x="755650" y="6892929"/>
            <a:ext cx="8904288" cy="35925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00630" tIns="50318" rIns="100630" bIns="50318">
            <a:spAutoFit/>
          </a:bodyPr>
          <a:lstStyle/>
          <a:p>
            <a:pPr rtl="1" hangingPunct="1"/>
            <a:r>
              <a:rPr lang="en-US" b="1">
                <a:solidFill>
                  <a:srgbClr val="000000"/>
                </a:solidFill>
              </a:rPr>
              <a:t>Involvment of  zygomatic &amp; temporal braches of the (7</a:t>
            </a:r>
            <a:r>
              <a:rPr lang="en-US" b="1" baseline="30000">
                <a:solidFill>
                  <a:srgbClr val="000000"/>
                </a:solidFill>
              </a:rPr>
              <a:t>th</a:t>
            </a:r>
            <a:r>
              <a:rPr lang="en-US" b="1">
                <a:solidFill>
                  <a:srgbClr val="000000"/>
                </a:solidFill>
              </a:rPr>
              <a:t>.) facial nerve. </a:t>
            </a:r>
          </a:p>
        </p:txBody>
      </p:sp>
      <p:sp>
        <p:nvSpPr>
          <p:cNvPr id="249865" name="Text Box 9"/>
          <p:cNvSpPr txBox="1">
            <a:spLocks noChangeArrowheads="1"/>
          </p:cNvSpPr>
          <p:nvPr/>
        </p:nvSpPr>
        <p:spPr bwMode="auto">
          <a:xfrm>
            <a:off x="4135659" y="5835654"/>
            <a:ext cx="1985765" cy="35925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630" tIns="50318" rIns="100630" bIns="50318">
            <a:spAutoFit/>
          </a:bodyPr>
          <a:lstStyle/>
          <a:p>
            <a:pPr algn="r" rtl="1" hangingPunct="1"/>
            <a:r>
              <a:rPr lang="en-US" b="1">
                <a:solidFill>
                  <a:srgbClr val="000000"/>
                </a:solidFill>
              </a:rPr>
              <a:t>Lagophthalmos </a:t>
            </a:r>
          </a:p>
        </p:txBody>
      </p:sp>
      <p:sp>
        <p:nvSpPr>
          <p:cNvPr id="249866" name="Text Box 10"/>
          <p:cNvSpPr txBox="1">
            <a:spLocks noChangeArrowheads="1"/>
          </p:cNvSpPr>
          <p:nvPr/>
        </p:nvSpPr>
        <p:spPr bwMode="auto">
          <a:xfrm>
            <a:off x="3100455" y="4787903"/>
            <a:ext cx="4627514" cy="35925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630" tIns="50318" rIns="100630" bIns="50318">
            <a:spAutoFit/>
          </a:bodyPr>
          <a:lstStyle/>
          <a:p>
            <a:pPr algn="r" rtl="1" hangingPunct="1"/>
            <a:r>
              <a:rPr lang="en-US" b="1">
                <a:solidFill>
                  <a:srgbClr val="000000"/>
                </a:solidFill>
              </a:rPr>
              <a:t>Unable to close the eye (unbliking stare)</a:t>
            </a:r>
          </a:p>
        </p:txBody>
      </p:sp>
      <p:sp>
        <p:nvSpPr>
          <p:cNvPr id="249867" name="Line 11"/>
          <p:cNvSpPr>
            <a:spLocks noChangeShapeType="1"/>
          </p:cNvSpPr>
          <p:nvPr/>
        </p:nvSpPr>
        <p:spPr bwMode="auto">
          <a:xfrm>
            <a:off x="5040313" y="671518"/>
            <a:ext cx="0" cy="5048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  <p:txBody>
          <a:bodyPr lIns="100630" tIns="50318" rIns="100630" bIns="50318"/>
          <a:lstStyle/>
          <a:p>
            <a:endParaRPr lang="en-US"/>
          </a:p>
        </p:txBody>
      </p:sp>
      <p:sp>
        <p:nvSpPr>
          <p:cNvPr id="249868" name="Line 12"/>
          <p:cNvSpPr>
            <a:spLocks noChangeShapeType="1"/>
          </p:cNvSpPr>
          <p:nvPr/>
        </p:nvSpPr>
        <p:spPr bwMode="auto">
          <a:xfrm>
            <a:off x="5040313" y="1763718"/>
            <a:ext cx="0" cy="5048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  <p:txBody>
          <a:bodyPr lIns="100630" tIns="50318" rIns="100630" bIns="50318"/>
          <a:lstStyle/>
          <a:p>
            <a:endParaRPr lang="en-US"/>
          </a:p>
        </p:txBody>
      </p:sp>
      <p:sp>
        <p:nvSpPr>
          <p:cNvPr id="249869" name="Line 13"/>
          <p:cNvSpPr>
            <a:spLocks noChangeShapeType="1"/>
          </p:cNvSpPr>
          <p:nvPr/>
        </p:nvSpPr>
        <p:spPr bwMode="auto">
          <a:xfrm>
            <a:off x="5040313" y="2940050"/>
            <a:ext cx="0" cy="5032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  <p:txBody>
          <a:bodyPr lIns="100630" tIns="50318" rIns="100630" bIns="50318"/>
          <a:lstStyle/>
          <a:p>
            <a:endParaRPr lang="en-US"/>
          </a:p>
        </p:txBody>
      </p:sp>
      <p:sp>
        <p:nvSpPr>
          <p:cNvPr id="249870" name="Line 14"/>
          <p:cNvSpPr>
            <a:spLocks noChangeShapeType="1"/>
          </p:cNvSpPr>
          <p:nvPr/>
        </p:nvSpPr>
        <p:spPr bwMode="auto">
          <a:xfrm flipV="1">
            <a:off x="5040313" y="4116389"/>
            <a:ext cx="0" cy="50323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  <p:txBody>
          <a:bodyPr lIns="100630" tIns="50318" rIns="100630" bIns="50318"/>
          <a:lstStyle/>
          <a:p>
            <a:endParaRPr lang="en-US"/>
          </a:p>
        </p:txBody>
      </p:sp>
      <p:sp>
        <p:nvSpPr>
          <p:cNvPr id="249871" name="Line 15"/>
          <p:cNvSpPr>
            <a:spLocks noChangeShapeType="1"/>
          </p:cNvSpPr>
          <p:nvPr/>
        </p:nvSpPr>
        <p:spPr bwMode="auto">
          <a:xfrm flipV="1">
            <a:off x="5040313" y="5207000"/>
            <a:ext cx="0" cy="5048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  <p:txBody>
          <a:bodyPr lIns="100630" tIns="50318" rIns="100630" bIns="50318"/>
          <a:lstStyle/>
          <a:p>
            <a:endParaRPr lang="en-US"/>
          </a:p>
        </p:txBody>
      </p:sp>
      <p:sp>
        <p:nvSpPr>
          <p:cNvPr id="249872" name="Line 16"/>
          <p:cNvSpPr>
            <a:spLocks noChangeShapeType="1"/>
          </p:cNvSpPr>
          <p:nvPr/>
        </p:nvSpPr>
        <p:spPr bwMode="auto">
          <a:xfrm flipV="1">
            <a:off x="5040313" y="6299200"/>
            <a:ext cx="0" cy="5048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  <p:txBody>
          <a:bodyPr lIns="100630" tIns="50318" rIns="100630" bIns="50318"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F96B31-017B-4E40-B04C-801C0DDB889D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98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9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49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98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49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49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2498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49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249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2498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249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249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98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9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9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98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9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9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2000"/>
                                        <p:tgtEl>
                                          <p:spTgt spid="249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61" grpId="0" animBg="1"/>
      <p:bldP spid="249862" grpId="0" animBg="1"/>
      <p:bldP spid="249863" grpId="0" animBg="1"/>
      <p:bldP spid="249864" grpId="0" animBg="1"/>
      <p:bldP spid="249865" grpId="0" animBg="1"/>
      <p:bldP spid="249866" grpId="0" animBg="1"/>
      <p:bldP spid="249867" grpId="0" animBg="1"/>
      <p:bldP spid="249868" grpId="0" animBg="1"/>
      <p:bldP spid="249869" grpId="0" animBg="1"/>
      <p:bldP spid="249870" grpId="0" animBg="1"/>
      <p:bldP spid="249871" grpId="0" animBg="1"/>
      <p:bldP spid="24987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2" descr="Picture 010"/>
          <p:cNvPicPr>
            <a:picLocks noChangeAspect="1" noChangeArrowheads="1"/>
          </p:cNvPicPr>
          <p:nvPr/>
        </p:nvPicPr>
        <p:blipFill>
          <a:blip r:embed="rId2">
            <a:lum bright="24000"/>
          </a:blip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41E6E3-8D28-43BC-A0E3-66B4FE4CA256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9074150" cy="1258888"/>
          </a:xfrm>
        </p:spPr>
        <p:txBody>
          <a:bodyPr/>
          <a:lstStyle/>
          <a:p>
            <a:pPr eaLnBrk="1" hangingPunct="1"/>
            <a:r>
              <a:rPr lang="en-GB" sz="8000" dirty="0" smtClean="0">
                <a:solidFill>
                  <a:srgbClr val="C00000"/>
                </a:solidFill>
                <a:latin typeface="Algerian" pitchFamily="82" charset="0"/>
              </a:rPr>
              <a:t>Care of eyes</a:t>
            </a:r>
          </a:p>
        </p:txBody>
      </p:sp>
      <p:sp>
        <p:nvSpPr>
          <p:cNvPr id="2949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15912" y="1265238"/>
            <a:ext cx="4437063" cy="4535488"/>
          </a:xfrm>
        </p:spPr>
        <p:txBody>
          <a:bodyPr/>
          <a:lstStyle/>
          <a:p>
            <a:pPr eaLnBrk="1" hangingPunct="1"/>
            <a:r>
              <a:rPr lang="en-GB" sz="2800" b="1" dirty="0" smtClean="0">
                <a:latin typeface="Cambria" pitchFamily="18" charset="0"/>
              </a:rPr>
              <a:t>Redness and pain</a:t>
            </a:r>
          </a:p>
          <a:p>
            <a:pPr eaLnBrk="1" hangingPunct="1"/>
            <a:endParaRPr lang="en-GB" sz="2800" dirty="0" smtClean="0">
              <a:latin typeface="Cambria" pitchFamily="18" charset="0"/>
            </a:endParaRPr>
          </a:p>
          <a:p>
            <a:pPr eaLnBrk="1" hangingPunct="1"/>
            <a:endParaRPr lang="en-GB" sz="2800" dirty="0" smtClean="0">
              <a:latin typeface="Cambria" pitchFamily="18" charset="0"/>
            </a:endParaRPr>
          </a:p>
          <a:p>
            <a:pPr eaLnBrk="1" hangingPunct="1"/>
            <a:r>
              <a:rPr lang="en-GB" sz="2800" b="1" dirty="0" smtClean="0">
                <a:latin typeface="Cambria" pitchFamily="18" charset="0"/>
              </a:rPr>
              <a:t>Injury to cornea</a:t>
            </a:r>
          </a:p>
          <a:p>
            <a:pPr eaLnBrk="1" hangingPunct="1"/>
            <a:endParaRPr lang="en-GB" sz="2800" dirty="0" smtClean="0">
              <a:latin typeface="Cambria" pitchFamily="18" charset="0"/>
            </a:endParaRPr>
          </a:p>
          <a:p>
            <a:pPr eaLnBrk="1" hangingPunct="1"/>
            <a:endParaRPr lang="en-GB" sz="2800" dirty="0" smtClean="0">
              <a:latin typeface="Cambria" pitchFamily="18" charset="0"/>
            </a:endParaRPr>
          </a:p>
          <a:p>
            <a:pPr eaLnBrk="1" hangingPunct="1"/>
            <a:endParaRPr lang="en-GB" sz="2800" dirty="0" smtClean="0">
              <a:latin typeface="Cambria" pitchFamily="18" charset="0"/>
            </a:endParaRPr>
          </a:p>
          <a:p>
            <a:pPr eaLnBrk="1" hangingPunct="1"/>
            <a:r>
              <a:rPr lang="en-GB" sz="2800" b="1" dirty="0" smtClean="0">
                <a:latin typeface="Cambria" pitchFamily="18" charset="0"/>
              </a:rPr>
              <a:t>Difficulty in closing eye</a:t>
            </a:r>
          </a:p>
        </p:txBody>
      </p:sp>
      <p:sp>
        <p:nvSpPr>
          <p:cNvPr id="294916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964112" y="1265238"/>
            <a:ext cx="4437063" cy="45354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800" dirty="0" smtClean="0">
                <a:latin typeface="Cambria" pitchFamily="18" charset="0"/>
              </a:rPr>
              <a:t>Aspirin or </a:t>
            </a:r>
            <a:r>
              <a:rPr lang="en-GB" sz="2800" dirty="0" err="1" smtClean="0">
                <a:latin typeface="Cambria" pitchFamily="18" charset="0"/>
              </a:rPr>
              <a:t>paracetamol</a:t>
            </a:r>
            <a:endParaRPr lang="en-GB" sz="2800" dirty="0" smtClean="0">
              <a:latin typeface="Cambria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sz="2800" dirty="0" smtClean="0">
                <a:latin typeface="Cambria" pitchFamily="18" charset="0"/>
              </a:rPr>
              <a:t>Atropine and steroid ointment</a:t>
            </a:r>
          </a:p>
          <a:p>
            <a:pPr eaLnBrk="1" hangingPunct="1">
              <a:lnSpc>
                <a:spcPct val="90000"/>
              </a:lnSpc>
            </a:pPr>
            <a:endParaRPr lang="en-GB" sz="2800" dirty="0" smtClean="0">
              <a:latin typeface="Cambria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sz="2800" dirty="0" smtClean="0">
                <a:latin typeface="Cambria" pitchFamily="18" charset="0"/>
              </a:rPr>
              <a:t>Cover with eye pad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dirty="0" smtClean="0">
                <a:latin typeface="Cambria" pitchFamily="18" charset="0"/>
              </a:rPr>
              <a:t>Apply antibiotic ointment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dirty="0" smtClean="0">
                <a:latin typeface="Cambria" pitchFamily="18" charset="0"/>
              </a:rPr>
              <a:t>Refer</a:t>
            </a:r>
          </a:p>
          <a:p>
            <a:pPr eaLnBrk="1" hangingPunct="1">
              <a:lnSpc>
                <a:spcPct val="90000"/>
              </a:lnSpc>
            </a:pPr>
            <a:endParaRPr lang="en-GB" sz="2800" dirty="0" smtClean="0">
              <a:latin typeface="Cambria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sz="2800" dirty="0" smtClean="0">
                <a:latin typeface="Cambria" pitchFamily="18" charset="0"/>
              </a:rPr>
              <a:t>Tear substitute eye drops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dirty="0" smtClean="0">
                <a:latin typeface="Cambria" pitchFamily="18" charset="0"/>
              </a:rPr>
              <a:t>Exercises 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dirty="0" smtClean="0">
                <a:latin typeface="Cambria" pitchFamily="18" charset="0"/>
              </a:rPr>
              <a:t>Dark glasses to protect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dirty="0" smtClean="0">
                <a:latin typeface="Cambria" pitchFamily="18" charset="0"/>
              </a:rPr>
              <a:t>Refer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37AD7A-B326-4D58-A236-3D92779D4EC3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Title 2"/>
          <p:cNvSpPr>
            <a:spLocks noGrp="1"/>
          </p:cNvSpPr>
          <p:nvPr>
            <p:ph type="title"/>
          </p:nvPr>
        </p:nvSpPr>
        <p:spPr>
          <a:xfrm>
            <a:off x="392113" y="0"/>
            <a:ext cx="9074150" cy="1258888"/>
          </a:xfrm>
        </p:spPr>
        <p:txBody>
          <a:bodyPr/>
          <a:lstStyle/>
          <a:p>
            <a:pPr eaLnBrk="1" hangingPunct="1"/>
            <a:r>
              <a:rPr lang="en-IN" sz="4200" dirty="0" smtClean="0"/>
              <a:t>   </a:t>
            </a:r>
            <a:r>
              <a:rPr lang="en-IN" u="sng" dirty="0" smtClean="0">
                <a:solidFill>
                  <a:srgbClr val="C00000"/>
                </a:solidFill>
                <a:latin typeface="Algerian" pitchFamily="82" charset="0"/>
              </a:rPr>
              <a:t>PSYCHO- SOCIAL PROBLEMS</a:t>
            </a:r>
          </a:p>
        </p:txBody>
      </p:sp>
      <p:sp>
        <p:nvSpPr>
          <p:cNvPr id="296963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3" pitchFamily="18" charset="2"/>
              <a:buNone/>
            </a:pPr>
            <a:r>
              <a:rPr lang="en-IN" smtClean="0">
                <a:latin typeface="Cambria" pitchFamily="18" charset="0"/>
              </a:rPr>
              <a:t>-are related to widely held </a:t>
            </a:r>
            <a:r>
              <a:rPr lang="en-IN" b="1" smtClean="0">
                <a:latin typeface="Cambria" pitchFamily="18" charset="0"/>
              </a:rPr>
              <a:t>beliefs and prejudices</a:t>
            </a:r>
            <a:r>
              <a:rPr lang="en-IN" smtClean="0">
                <a:latin typeface="Cambria" pitchFamily="18" charset="0"/>
              </a:rPr>
              <a:t> concerning leprosy &amp; its causes.</a:t>
            </a:r>
          </a:p>
          <a:p>
            <a:pPr eaLnBrk="1" hangingPunct="1">
              <a:buFont typeface="Wingdings 3" pitchFamily="18" charset="2"/>
              <a:buNone/>
            </a:pPr>
            <a:endParaRPr lang="en-IN" smtClean="0">
              <a:latin typeface="Cambria" pitchFamily="18" charset="0"/>
            </a:endParaRPr>
          </a:p>
          <a:p>
            <a:pPr eaLnBrk="1" hangingPunct="1">
              <a:buFont typeface="Wingdings 3" pitchFamily="18" charset="2"/>
              <a:buNone/>
            </a:pPr>
            <a:r>
              <a:rPr lang="en-IN" smtClean="0">
                <a:latin typeface="Cambria" pitchFamily="18" charset="0"/>
              </a:rPr>
              <a:t>-they often develop self stigma,low self esteem &amp; </a:t>
            </a:r>
            <a:r>
              <a:rPr lang="en-IN" b="1" smtClean="0">
                <a:latin typeface="Cambria" pitchFamily="18" charset="0"/>
              </a:rPr>
              <a:t>depression</a:t>
            </a:r>
            <a:r>
              <a:rPr lang="en-IN" smtClean="0">
                <a:latin typeface="Cambria" pitchFamily="18" charset="0"/>
              </a:rPr>
              <a:t> as a result of rejection and hostility,</a:t>
            </a:r>
          </a:p>
          <a:p>
            <a:pPr eaLnBrk="1" hangingPunct="1">
              <a:buFont typeface="Wingdings 3" pitchFamily="18" charset="2"/>
              <a:buNone/>
            </a:pPr>
            <a:endParaRPr lang="en-IN" smtClean="0">
              <a:latin typeface="Cambria" pitchFamily="18" charset="0"/>
            </a:endParaRPr>
          </a:p>
          <a:p>
            <a:pPr eaLnBrk="1" hangingPunct="1">
              <a:buFont typeface="Wingdings 3" pitchFamily="18" charset="2"/>
              <a:buNone/>
            </a:pPr>
            <a:r>
              <a:rPr lang="en-IN" smtClean="0">
                <a:latin typeface="Cambria" pitchFamily="18" charset="0"/>
              </a:rPr>
              <a:t>-need to be referred for </a:t>
            </a:r>
            <a:r>
              <a:rPr lang="en-IN" b="1" smtClean="0">
                <a:latin typeface="Cambria" pitchFamily="18" charset="0"/>
              </a:rPr>
              <a:t>proper counselling.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0FEDE3-EDC6-48BF-AAD8-9D602627A943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82713" y="3017842"/>
            <a:ext cx="7162800" cy="2153135"/>
          </a:xfrm>
          <a:prstGeom prst="rect">
            <a:avLst/>
          </a:prstGeom>
          <a:noFill/>
        </p:spPr>
        <p:txBody>
          <a:bodyPr wrap="square" lIns="91401" tIns="45701" rIns="91401" bIns="45701">
            <a:spAutoFit/>
          </a:bodyPr>
          <a:lstStyle/>
          <a:p>
            <a:pPr algn="ctr"/>
            <a:r>
              <a:rPr lang="en-US" sz="7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gerian" pitchFamily="82" charset="0"/>
              </a:rPr>
              <a:t>Leprosy control</a:t>
            </a:r>
            <a:endParaRPr lang="en-US" sz="7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lgerian" pitchFamily="8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F92F08-4D6C-48E5-8354-B6BFC656DDB2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latin typeface="Calibri" pitchFamily="34" charset="0"/>
              </a:rPr>
              <a:t>Methods of Control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63714" y="1646237"/>
            <a:ext cx="4724399" cy="4989036"/>
          </a:xfrm>
        </p:spPr>
        <p:txBody>
          <a:bodyPr/>
          <a:lstStyle/>
          <a:p>
            <a:r>
              <a:rPr lang="en-US" sz="4000" b="1" dirty="0" smtClean="0"/>
              <a:t>Medical methods</a:t>
            </a:r>
          </a:p>
          <a:p>
            <a:pPr lvl="1"/>
            <a:r>
              <a:rPr lang="en-US" sz="3200" dirty="0" smtClean="0"/>
              <a:t>Estimation of problem</a:t>
            </a:r>
          </a:p>
          <a:p>
            <a:pPr lvl="1"/>
            <a:r>
              <a:rPr lang="en-US" sz="3200" dirty="0" smtClean="0"/>
              <a:t>Early detection</a:t>
            </a:r>
          </a:p>
          <a:p>
            <a:pPr lvl="1"/>
            <a:r>
              <a:rPr lang="en-US" sz="3200" dirty="0" smtClean="0"/>
              <a:t>Multi drug therapy</a:t>
            </a:r>
          </a:p>
          <a:p>
            <a:pPr lvl="1"/>
            <a:r>
              <a:rPr lang="en-US" sz="3200" dirty="0" smtClean="0"/>
              <a:t>Surveillance </a:t>
            </a:r>
          </a:p>
          <a:p>
            <a:pPr lvl="1"/>
            <a:r>
              <a:rPr lang="en-US" sz="3200" dirty="0" err="1" smtClean="0"/>
              <a:t>Immunoprophylaxis</a:t>
            </a:r>
            <a:endParaRPr lang="en-US" sz="3200" dirty="0" smtClean="0"/>
          </a:p>
          <a:p>
            <a:pPr lvl="1"/>
            <a:r>
              <a:rPr lang="en-US" sz="3200" dirty="0" smtClean="0"/>
              <a:t>Chemoprophylaxis</a:t>
            </a:r>
          </a:p>
          <a:p>
            <a:pPr lvl="1"/>
            <a:r>
              <a:rPr lang="en-US" sz="3200" dirty="0" smtClean="0"/>
              <a:t>Deformities</a:t>
            </a:r>
          </a:p>
          <a:p>
            <a:pPr lvl="1"/>
            <a:r>
              <a:rPr lang="en-US" sz="3200" dirty="0" smtClean="0"/>
              <a:t>Rehabilitation</a:t>
            </a:r>
          </a:p>
          <a:p>
            <a:pPr lvl="1"/>
            <a:r>
              <a:rPr lang="en-US" sz="3200" dirty="0" smtClean="0"/>
              <a:t>Health education</a:t>
            </a:r>
          </a:p>
          <a:p>
            <a:endParaRPr lang="en-US" sz="3200" dirty="0" smtClean="0"/>
          </a:p>
          <a:p>
            <a:endParaRPr lang="en-US" sz="32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5713" y="1798641"/>
            <a:ext cx="4452276" cy="4989036"/>
          </a:xfrm>
        </p:spPr>
        <p:txBody>
          <a:bodyPr/>
          <a:lstStyle/>
          <a:p>
            <a:r>
              <a:rPr lang="en-US" sz="4000" b="1" dirty="0" smtClean="0"/>
              <a:t>Social support</a:t>
            </a:r>
          </a:p>
          <a:p>
            <a:r>
              <a:rPr lang="en-US" sz="4000" b="1" dirty="0" err="1" smtClean="0"/>
              <a:t>Programme</a:t>
            </a:r>
            <a:r>
              <a:rPr lang="en-US" sz="4000" b="1" dirty="0" smtClean="0"/>
              <a:t> management</a:t>
            </a:r>
          </a:p>
          <a:p>
            <a:r>
              <a:rPr lang="en-US" sz="4000" b="1" dirty="0" smtClean="0"/>
              <a:t>Evaluation</a:t>
            </a:r>
            <a:endParaRPr lang="en-US" sz="40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C9A8D-B8E7-4F90-AC30-7980B7A5A2C6}" type="slidenum">
              <a:rPr lang="fr-CA" altLang="en-US" smtClean="0"/>
              <a:pPr>
                <a:defRPr/>
              </a:pPr>
              <a:t>76</a:t>
            </a:fld>
            <a:endParaRPr lang="fr-CA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44513" y="427039"/>
            <a:ext cx="9074150" cy="1258887"/>
          </a:xfrm>
        </p:spPr>
        <p:txBody>
          <a:bodyPr/>
          <a:lstStyle/>
          <a:p>
            <a:pPr lvl="1"/>
            <a:r>
              <a:rPr lang="en-US" sz="7200" dirty="0" smtClean="0">
                <a:latin typeface="Andalus" pitchFamily="18" charset="-78"/>
                <a:cs typeface="Andalus" pitchFamily="18" charset="-78"/>
              </a:rPr>
              <a:t>Rehabilitation</a:t>
            </a:r>
            <a:endParaRPr lang="en-US" sz="7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97113" y="1798637"/>
            <a:ext cx="7280276" cy="4954588"/>
          </a:xfrm>
        </p:spPr>
        <p:txBody>
          <a:bodyPr/>
          <a:lstStyle/>
          <a:p>
            <a:r>
              <a:rPr lang="en-US" dirty="0" smtClean="0"/>
              <a:t>Community based rehabilitation is recommended by WHO</a:t>
            </a:r>
          </a:p>
          <a:p>
            <a:r>
              <a:rPr lang="en-US" dirty="0" smtClean="0"/>
              <a:t>Is a strategy within general community development for the rehabilitation, equalization of </a:t>
            </a:r>
            <a:r>
              <a:rPr lang="en-US" dirty="0" err="1" smtClean="0"/>
              <a:t>oppertunities</a:t>
            </a:r>
            <a:r>
              <a:rPr lang="en-US" dirty="0" smtClean="0"/>
              <a:t> and social inclusion of all people with disabilities.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9C9C3B-65F4-4DA9-9934-1DAF2A28FFF6}" type="slidenum">
              <a:rPr lang="fr-CA" altLang="en-US" smtClean="0"/>
              <a:pPr>
                <a:defRPr/>
              </a:pPr>
              <a:t>77</a:t>
            </a:fld>
            <a:endParaRPr lang="fr-CA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 smtClean="0">
                <a:latin typeface="Andalus" pitchFamily="18" charset="-78"/>
                <a:cs typeface="Andalus" pitchFamily="18" charset="-78"/>
              </a:rPr>
              <a:t>Surveillance</a:t>
            </a:r>
            <a:endParaRPr lang="en-US" sz="7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2913" y="1874837"/>
            <a:ext cx="6594476" cy="4878388"/>
          </a:xfrm>
        </p:spPr>
        <p:txBody>
          <a:bodyPr/>
          <a:lstStyle/>
          <a:p>
            <a:r>
              <a:rPr lang="en-US" dirty="0" smtClean="0"/>
              <a:t>For PB; clinically at least once a year for 2 years after treatment</a:t>
            </a:r>
          </a:p>
          <a:p>
            <a:endParaRPr lang="en-US" dirty="0" smtClean="0"/>
          </a:p>
          <a:p>
            <a:r>
              <a:rPr lang="en-US" dirty="0" smtClean="0"/>
              <a:t>For MB; at least once a year for 5 years after treatment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9C9C3B-65F4-4DA9-9934-1DAF2A28FFF6}" type="slidenum">
              <a:rPr lang="fr-CA" altLang="en-US" smtClean="0"/>
              <a:pPr>
                <a:defRPr/>
              </a:pPr>
              <a:t>78</a:t>
            </a:fld>
            <a:endParaRPr lang="fr-CA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9C9C3B-65F4-4DA9-9934-1DAF2A28FFF6}" type="slidenum">
              <a:rPr lang="fr-CA" altLang="en-US" smtClean="0"/>
              <a:pPr>
                <a:defRPr/>
              </a:pPr>
              <a:t>79</a:t>
            </a:fld>
            <a:endParaRPr lang="fr-CA" altLang="en-US"/>
          </a:p>
        </p:txBody>
      </p:sp>
      <p:sp>
        <p:nvSpPr>
          <p:cNvPr id="5" name="Rectangle 4"/>
          <p:cNvSpPr/>
          <p:nvPr/>
        </p:nvSpPr>
        <p:spPr>
          <a:xfrm>
            <a:off x="2895973" y="3347251"/>
            <a:ext cx="4288675" cy="8651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THANK YOU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846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260475" y="0"/>
            <a:ext cx="8820150" cy="1679575"/>
          </a:xfrm>
        </p:spPr>
        <p:txBody>
          <a:bodyPr/>
          <a:lstStyle/>
          <a:p>
            <a:pPr eaLnBrk="1" hangingPunct="1"/>
            <a:r>
              <a:rPr lang="en-US" sz="6000" dirty="0" smtClean="0">
                <a:solidFill>
                  <a:srgbClr val="C00000"/>
                </a:solidFill>
                <a:latin typeface="Comic Sans MS" pitchFamily="66" charset="0"/>
              </a:rPr>
              <a:t> Mode of transmission</a:t>
            </a:r>
            <a:r>
              <a:rPr lang="en-US" sz="5300" dirty="0" smtClean="0">
                <a:solidFill>
                  <a:srgbClr val="C00000"/>
                </a:solidFill>
              </a:rPr>
              <a:t/>
            </a:r>
            <a:br>
              <a:rPr lang="en-US" sz="5300" dirty="0" smtClean="0">
                <a:solidFill>
                  <a:srgbClr val="C00000"/>
                </a:solidFill>
              </a:rPr>
            </a:br>
            <a:r>
              <a:rPr lang="en-US" sz="5300" dirty="0" smtClean="0">
                <a:solidFill>
                  <a:srgbClr val="C00000"/>
                </a:solidFill>
              </a:rPr>
              <a:t>   </a:t>
            </a:r>
            <a:r>
              <a:rPr lang="en-US" sz="2200" i="1" dirty="0" smtClean="0">
                <a:solidFill>
                  <a:srgbClr val="C00000"/>
                </a:solidFill>
                <a:latin typeface="Comic Sans MS" pitchFamily="66" charset="0"/>
              </a:rPr>
              <a:t>The exact rout of transmission is not fully known .</a:t>
            </a:r>
          </a:p>
        </p:txBody>
      </p:sp>
      <p:sp>
        <p:nvSpPr>
          <p:cNvPr id="3993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671512" y="3192469"/>
            <a:ext cx="9493250" cy="38639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GB" sz="3100" dirty="0" smtClean="0">
                <a:latin typeface="Comic Sans MS" pitchFamily="66" charset="0"/>
              </a:rPr>
              <a:t>  </a:t>
            </a:r>
            <a:r>
              <a:rPr lang="en-GB" dirty="0" smtClean="0">
                <a:latin typeface="Comic Sans MS" pitchFamily="66" charset="0"/>
              </a:rPr>
              <a:t>The spread of leprosy is believed to be via nasal discharge </a:t>
            </a:r>
            <a:r>
              <a:rPr lang="en-GB" sz="4400" dirty="0" smtClean="0">
                <a:solidFill>
                  <a:srgbClr val="FF3300"/>
                </a:solidFill>
                <a:latin typeface="Comic Sans MS" pitchFamily="66" charset="0"/>
              </a:rPr>
              <a:t>(Droplets infection).</a:t>
            </a:r>
            <a:r>
              <a:rPr lang="en-GB" sz="4400" dirty="0" smtClean="0">
                <a:latin typeface="Comic Sans MS" pitchFamily="66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en-GB" sz="2600" dirty="0" smtClean="0">
              <a:solidFill>
                <a:srgbClr val="CC0000"/>
              </a:solidFill>
              <a:latin typeface="Comic Sans MS" pitchFamily="66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GB" sz="2600" dirty="0" smtClean="0">
              <a:solidFill>
                <a:srgbClr val="CC0000"/>
              </a:solidFill>
              <a:latin typeface="Comic Sans MS" pitchFamily="66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GB" sz="2600" dirty="0" smtClean="0">
              <a:solidFill>
                <a:srgbClr val="CC0000"/>
              </a:solidFill>
              <a:latin typeface="Comic Sans MS" pitchFamily="66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sz="2200" dirty="0" smtClean="0">
                <a:solidFill>
                  <a:srgbClr val="CC0000"/>
                </a:solidFill>
                <a:latin typeface="Comic Sans MS" pitchFamily="66" charset="0"/>
              </a:rPr>
              <a:t>       Every 1 cc  of nasal secretion contains 1- 2millions  </a:t>
            </a:r>
            <a:r>
              <a:rPr lang="en-GB" sz="2200" dirty="0" err="1" smtClean="0">
                <a:solidFill>
                  <a:srgbClr val="CC0000"/>
                </a:solidFill>
                <a:latin typeface="Comic Sans MS" pitchFamily="66" charset="0"/>
              </a:rPr>
              <a:t>lepra</a:t>
            </a:r>
            <a:r>
              <a:rPr lang="en-GB" sz="2200" dirty="0" smtClean="0">
                <a:solidFill>
                  <a:srgbClr val="CC0000"/>
                </a:solidFill>
                <a:latin typeface="Comic Sans MS" pitchFamily="66" charset="0"/>
              </a:rPr>
              <a:t> bacilli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92068" y="419982"/>
            <a:ext cx="8484526" cy="1259946"/>
          </a:xfrm>
        </p:spPr>
        <p:txBody>
          <a:bodyPr/>
          <a:lstStyle/>
          <a:p>
            <a:pPr rtl="0" eaLnBrk="1" hangingPunct="1">
              <a:defRPr/>
            </a:pPr>
            <a:r>
              <a:rPr lang="en-GB" sz="4400" i="1" dirty="0" smtClean="0">
                <a:solidFill>
                  <a:srgbClr val="C00000"/>
                </a:solidFill>
                <a:latin typeface="Comic Sans MS" pitchFamily="66" charset="0"/>
              </a:rPr>
              <a:t>Other modes of transmissions</a:t>
            </a:r>
            <a:endParaRPr lang="en-US" sz="4400" i="1" dirty="0" smtClean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198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252017" y="2649392"/>
            <a:ext cx="10668661" cy="4238318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FB8579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71615" indent="-671615" eaLnBrk="1" hangingPunct="1">
              <a:buFontTx/>
              <a:buAutoNum type="arabicPeriod"/>
              <a:defRPr/>
            </a:pPr>
            <a:r>
              <a:rPr lang="en-US" sz="4000" b="1" i="1" dirty="0" smtClean="0">
                <a:latin typeface="Comic Sans MS" pitchFamily="66" charset="0"/>
              </a:rPr>
              <a:t>Contact through the skin (rare). </a:t>
            </a:r>
          </a:p>
          <a:p>
            <a:pPr marL="671615" indent="-671615" eaLnBrk="1" hangingPunct="1">
              <a:buFontTx/>
              <a:buAutoNum type="arabicPeriod"/>
              <a:defRPr/>
            </a:pPr>
            <a:r>
              <a:rPr lang="en-GB" sz="4000" b="1" i="1" dirty="0" smtClean="0">
                <a:latin typeface="Comic Sans MS" pitchFamily="66" charset="0"/>
              </a:rPr>
              <a:t>Arthropod-born infection (rare).</a:t>
            </a:r>
          </a:p>
          <a:p>
            <a:pPr marL="671615" indent="-671615" eaLnBrk="1" hangingPunct="1">
              <a:buFontTx/>
              <a:buAutoNum type="arabicPeriod"/>
              <a:defRPr/>
            </a:pPr>
            <a:r>
              <a:rPr lang="en-US" sz="4000" b="1" i="1" dirty="0" smtClean="0">
                <a:latin typeface="Comic Sans MS" pitchFamily="66" charset="0"/>
              </a:rPr>
              <a:t>Through placenta and milk.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4.1|19.4|3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2.4|10.1|2.2"/>
</p:tagLst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theme/_rels/theme5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theme/theme1.xml><?xml version="1.0" encoding="utf-8"?>
<a:theme xmlns:a="http://schemas.openxmlformats.org/drawingml/2006/main" name="Theme31">
  <a:themeElements>
    <a:clrScheme name="Summer">
      <a:dk1>
        <a:sysClr val="windowText" lastClr="000000"/>
      </a:dk1>
      <a:lt1>
        <a:sysClr val="window" lastClr="FFFFFF"/>
      </a:lt1>
      <a:dk2>
        <a:srgbClr val="E89117"/>
      </a:dk2>
      <a:lt2>
        <a:srgbClr val="FEDD78"/>
      </a:lt2>
      <a:accent1>
        <a:srgbClr val="A1B633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Arial &amp; Palatino SAFE">
      <a:majorFont>
        <a:latin typeface="Arial"/>
        <a:ea typeface=""/>
        <a:cs typeface=""/>
      </a:majorFont>
      <a:minorFont>
        <a:latin typeface="Palatino Linotype"/>
        <a:ea typeface=""/>
        <a:cs typeface="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Theme17">
  <a:themeElements>
    <a:clrScheme name="文史类论文模板 1">
      <a:dk1>
        <a:srgbClr val="000066"/>
      </a:dk1>
      <a:lt1>
        <a:srgbClr val="FFFFFF"/>
      </a:lt1>
      <a:dk2>
        <a:srgbClr val="175B5B"/>
      </a:dk2>
      <a:lt2>
        <a:srgbClr val="DDDDDD"/>
      </a:lt2>
      <a:accent1>
        <a:srgbClr val="CBB61D"/>
      </a:accent1>
      <a:accent2>
        <a:srgbClr val="6CA5D8"/>
      </a:accent2>
      <a:accent3>
        <a:srgbClr val="FFFFFF"/>
      </a:accent3>
      <a:accent4>
        <a:srgbClr val="000056"/>
      </a:accent4>
      <a:accent5>
        <a:srgbClr val="E2D7AB"/>
      </a:accent5>
      <a:accent6>
        <a:srgbClr val="6195C4"/>
      </a:accent6>
      <a:hlink>
        <a:srgbClr val="5D4BC7"/>
      </a:hlink>
      <a:folHlink>
        <a:srgbClr val="878FA5"/>
      </a:folHlink>
    </a:clrScheme>
    <a:fontScheme name="文史类论文模板">
      <a:majorFont>
        <a:latin typeface="Times New Roman"/>
        <a:ea typeface="楷体_GB2312"/>
        <a:cs typeface=""/>
      </a:majorFont>
      <a:minorFont>
        <a:latin typeface="Times New Roman"/>
        <a:ea typeface="楷体_GB231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楷体_GB2312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楷体_GB2312" pitchFamily="1" charset="-122"/>
          </a:defRPr>
        </a:defPPr>
      </a:lstStyle>
    </a:lnDef>
  </a:objectDefaults>
  <a:extraClrSchemeLst>
    <a:extraClrScheme>
      <a:clrScheme name="文史类论文模板 1">
        <a:dk1>
          <a:srgbClr val="000066"/>
        </a:dk1>
        <a:lt1>
          <a:srgbClr val="FFFFFF"/>
        </a:lt1>
        <a:dk2>
          <a:srgbClr val="175B5B"/>
        </a:dk2>
        <a:lt2>
          <a:srgbClr val="DDDDDD"/>
        </a:lt2>
        <a:accent1>
          <a:srgbClr val="CBB61D"/>
        </a:accent1>
        <a:accent2>
          <a:srgbClr val="6CA5D8"/>
        </a:accent2>
        <a:accent3>
          <a:srgbClr val="FFFFFF"/>
        </a:accent3>
        <a:accent4>
          <a:srgbClr val="000056"/>
        </a:accent4>
        <a:accent5>
          <a:srgbClr val="E2D7AB"/>
        </a:accent5>
        <a:accent6>
          <a:srgbClr val="6195C4"/>
        </a:accent6>
        <a:hlink>
          <a:srgbClr val="5D4BC7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文史类论文模板 2">
        <a:dk1>
          <a:srgbClr val="333333"/>
        </a:dk1>
        <a:lt1>
          <a:srgbClr val="FFFFFF"/>
        </a:lt1>
        <a:dk2>
          <a:srgbClr val="003366"/>
        </a:dk2>
        <a:lt2>
          <a:srgbClr val="B2B2B2"/>
        </a:lt2>
        <a:accent1>
          <a:srgbClr val="3C96C8"/>
        </a:accent1>
        <a:accent2>
          <a:srgbClr val="E2AF52"/>
        </a:accent2>
        <a:accent3>
          <a:srgbClr val="FFFFFF"/>
        </a:accent3>
        <a:accent4>
          <a:srgbClr val="2A2A2A"/>
        </a:accent4>
        <a:accent5>
          <a:srgbClr val="AFC9E0"/>
        </a:accent5>
        <a:accent6>
          <a:srgbClr val="CD9E49"/>
        </a:accent6>
        <a:hlink>
          <a:srgbClr val="576CD5"/>
        </a:hlink>
        <a:folHlink>
          <a:srgbClr val="6EBCB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文史类论文模板 3">
        <a:dk1>
          <a:srgbClr val="000000"/>
        </a:dk1>
        <a:lt1>
          <a:srgbClr val="FFFFFF"/>
        </a:lt1>
        <a:dk2>
          <a:srgbClr val="000066"/>
        </a:dk2>
        <a:lt2>
          <a:srgbClr val="DDDDDD"/>
        </a:lt2>
        <a:accent1>
          <a:srgbClr val="E47F6E"/>
        </a:accent1>
        <a:accent2>
          <a:srgbClr val="00CC99"/>
        </a:accent2>
        <a:accent3>
          <a:srgbClr val="FFFFFF"/>
        </a:accent3>
        <a:accent4>
          <a:srgbClr val="000000"/>
        </a:accent4>
        <a:accent5>
          <a:srgbClr val="EFC0BA"/>
        </a:accent5>
        <a:accent6>
          <a:srgbClr val="00B98A"/>
        </a:accent6>
        <a:hlink>
          <a:srgbClr val="7648EA"/>
        </a:hlink>
        <a:folHlink>
          <a:srgbClr val="6E96D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文史类论文模板">
  <a:themeElements>
    <a:clrScheme name="1_文史类论文模板 1">
      <a:dk1>
        <a:srgbClr val="000066"/>
      </a:dk1>
      <a:lt1>
        <a:srgbClr val="FFFFFF"/>
      </a:lt1>
      <a:dk2>
        <a:srgbClr val="175B5B"/>
      </a:dk2>
      <a:lt2>
        <a:srgbClr val="DDDDDD"/>
      </a:lt2>
      <a:accent1>
        <a:srgbClr val="CBB61D"/>
      </a:accent1>
      <a:accent2>
        <a:srgbClr val="6CA5D8"/>
      </a:accent2>
      <a:accent3>
        <a:srgbClr val="FFFFFF"/>
      </a:accent3>
      <a:accent4>
        <a:srgbClr val="000056"/>
      </a:accent4>
      <a:accent5>
        <a:srgbClr val="E2D7AB"/>
      </a:accent5>
      <a:accent6>
        <a:srgbClr val="6195C4"/>
      </a:accent6>
      <a:hlink>
        <a:srgbClr val="5D4BC7"/>
      </a:hlink>
      <a:folHlink>
        <a:srgbClr val="878FA5"/>
      </a:folHlink>
    </a:clrScheme>
    <a:fontScheme name="1_文史类论文模板">
      <a:majorFont>
        <a:latin typeface="Times New Roman"/>
        <a:ea typeface="楷体_GB2312"/>
        <a:cs typeface=""/>
      </a:majorFont>
      <a:minorFont>
        <a:latin typeface="Times New Roman"/>
        <a:ea typeface="楷体_GB231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楷体_GB2312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楷体_GB2312" pitchFamily="1" charset="-122"/>
          </a:defRPr>
        </a:defPPr>
      </a:lstStyle>
    </a:lnDef>
  </a:objectDefaults>
  <a:extraClrSchemeLst>
    <a:extraClrScheme>
      <a:clrScheme name="1_文史类论文模板 1">
        <a:dk1>
          <a:srgbClr val="000066"/>
        </a:dk1>
        <a:lt1>
          <a:srgbClr val="FFFFFF"/>
        </a:lt1>
        <a:dk2>
          <a:srgbClr val="175B5B"/>
        </a:dk2>
        <a:lt2>
          <a:srgbClr val="DDDDDD"/>
        </a:lt2>
        <a:accent1>
          <a:srgbClr val="CBB61D"/>
        </a:accent1>
        <a:accent2>
          <a:srgbClr val="6CA5D8"/>
        </a:accent2>
        <a:accent3>
          <a:srgbClr val="FFFFFF"/>
        </a:accent3>
        <a:accent4>
          <a:srgbClr val="000056"/>
        </a:accent4>
        <a:accent5>
          <a:srgbClr val="E2D7AB"/>
        </a:accent5>
        <a:accent6>
          <a:srgbClr val="6195C4"/>
        </a:accent6>
        <a:hlink>
          <a:srgbClr val="5D4BC7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文史类论文模板 2">
        <a:dk1>
          <a:srgbClr val="333333"/>
        </a:dk1>
        <a:lt1>
          <a:srgbClr val="FFFFFF"/>
        </a:lt1>
        <a:dk2>
          <a:srgbClr val="003366"/>
        </a:dk2>
        <a:lt2>
          <a:srgbClr val="B2B2B2"/>
        </a:lt2>
        <a:accent1>
          <a:srgbClr val="3C96C8"/>
        </a:accent1>
        <a:accent2>
          <a:srgbClr val="E2AF52"/>
        </a:accent2>
        <a:accent3>
          <a:srgbClr val="FFFFFF"/>
        </a:accent3>
        <a:accent4>
          <a:srgbClr val="2A2A2A"/>
        </a:accent4>
        <a:accent5>
          <a:srgbClr val="AFC9E0"/>
        </a:accent5>
        <a:accent6>
          <a:srgbClr val="CD9E49"/>
        </a:accent6>
        <a:hlink>
          <a:srgbClr val="576CD5"/>
        </a:hlink>
        <a:folHlink>
          <a:srgbClr val="6EBCB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文史类论文模板 3">
        <a:dk1>
          <a:srgbClr val="000000"/>
        </a:dk1>
        <a:lt1>
          <a:srgbClr val="FFFFFF"/>
        </a:lt1>
        <a:dk2>
          <a:srgbClr val="000066"/>
        </a:dk2>
        <a:lt2>
          <a:srgbClr val="DDDDDD"/>
        </a:lt2>
        <a:accent1>
          <a:srgbClr val="E47F6E"/>
        </a:accent1>
        <a:accent2>
          <a:srgbClr val="00CC99"/>
        </a:accent2>
        <a:accent3>
          <a:srgbClr val="FFFFFF"/>
        </a:accent3>
        <a:accent4>
          <a:srgbClr val="000000"/>
        </a:accent4>
        <a:accent5>
          <a:srgbClr val="EFC0BA"/>
        </a:accent5>
        <a:accent6>
          <a:srgbClr val="00B98A"/>
        </a:accent6>
        <a:hlink>
          <a:srgbClr val="7648EA"/>
        </a:hlink>
        <a:folHlink>
          <a:srgbClr val="6E96D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默认设计模板_2">
  <a:themeElements>
    <a:clrScheme name="默认设计模板_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_2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楷体_GB2312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楷体_GB2312" pitchFamily="1" charset="-122"/>
          </a:defRPr>
        </a:defPPr>
      </a:lstStyle>
    </a:lnDef>
  </a:objectDefaults>
  <a:extraClrSchemeLst>
    <a:extraClrScheme>
      <a:clrScheme name="默认设计模板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heme45">
  <a:themeElements>
    <a:clrScheme name="powerpoint-template-24 10">
      <a:dk1>
        <a:srgbClr val="4D4D4D"/>
      </a:dk1>
      <a:lt1>
        <a:srgbClr val="FFFFFF"/>
      </a:lt1>
      <a:dk2>
        <a:srgbClr val="4D4D4D"/>
      </a:dk2>
      <a:lt2>
        <a:srgbClr val="EE4040"/>
      </a:lt2>
      <a:accent1>
        <a:srgbClr val="C2A980"/>
      </a:accent1>
      <a:accent2>
        <a:srgbClr val="C1A65B"/>
      </a:accent2>
      <a:accent3>
        <a:srgbClr val="FFFFFF"/>
      </a:accent3>
      <a:accent4>
        <a:srgbClr val="404040"/>
      </a:accent4>
      <a:accent5>
        <a:srgbClr val="DDD1C0"/>
      </a:accent5>
      <a:accent6>
        <a:srgbClr val="AF9652"/>
      </a:accent6>
      <a:hlink>
        <a:srgbClr val="A6B365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0E0F83"/>
        </a:lt2>
        <a:accent1>
          <a:srgbClr val="4049D2"/>
        </a:accent1>
        <a:accent2>
          <a:srgbClr val="494FD9"/>
        </a:accent2>
        <a:accent3>
          <a:srgbClr val="FFFFFF"/>
        </a:accent3>
        <a:accent4>
          <a:srgbClr val="404040"/>
        </a:accent4>
        <a:accent5>
          <a:srgbClr val="AFB1E5"/>
        </a:accent5>
        <a:accent6>
          <a:srgbClr val="4147C4"/>
        </a:accent6>
        <a:hlink>
          <a:srgbClr val="757DD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4B8ACD"/>
        </a:lt2>
        <a:accent1>
          <a:srgbClr val="5C98C2"/>
        </a:accent1>
        <a:accent2>
          <a:srgbClr val="93BAD6"/>
        </a:accent2>
        <a:accent3>
          <a:srgbClr val="FFFFFF"/>
        </a:accent3>
        <a:accent4>
          <a:srgbClr val="404040"/>
        </a:accent4>
        <a:accent5>
          <a:srgbClr val="B5CADD"/>
        </a:accent5>
        <a:accent6>
          <a:srgbClr val="85A8C2"/>
        </a:accent6>
        <a:hlink>
          <a:srgbClr val="AECDE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114682"/>
        </a:lt2>
        <a:accent1>
          <a:srgbClr val="295B99"/>
        </a:accent1>
        <a:accent2>
          <a:srgbClr val="406DA6"/>
        </a:accent2>
        <a:accent3>
          <a:srgbClr val="FFFFFF"/>
        </a:accent3>
        <a:accent4>
          <a:srgbClr val="404040"/>
        </a:accent4>
        <a:accent5>
          <a:srgbClr val="ACB5CA"/>
        </a:accent5>
        <a:accent6>
          <a:srgbClr val="396296"/>
        </a:accent6>
        <a:hlink>
          <a:srgbClr val="5F84B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617180"/>
        </a:lt2>
        <a:accent1>
          <a:srgbClr val="85919F"/>
        </a:accent1>
        <a:accent2>
          <a:srgbClr val="96A3AF"/>
        </a:accent2>
        <a:accent3>
          <a:srgbClr val="FFFFFF"/>
        </a:accent3>
        <a:accent4>
          <a:srgbClr val="404040"/>
        </a:accent4>
        <a:accent5>
          <a:srgbClr val="C2C7CD"/>
        </a:accent5>
        <a:accent6>
          <a:srgbClr val="87939E"/>
        </a:accent6>
        <a:hlink>
          <a:srgbClr val="AFB9C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C8C8C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933A12"/>
        </a:lt2>
        <a:accent1>
          <a:srgbClr val="C2A980"/>
        </a:accent1>
        <a:accent2>
          <a:srgbClr val="AE531E"/>
        </a:accent2>
        <a:accent3>
          <a:srgbClr val="FFFFFF"/>
        </a:accent3>
        <a:accent4>
          <a:srgbClr val="404040"/>
        </a:accent4>
        <a:accent5>
          <a:srgbClr val="DDD1C0"/>
        </a:accent5>
        <a:accent6>
          <a:srgbClr val="9D4A1A"/>
        </a:accent6>
        <a:hlink>
          <a:srgbClr val="F07F3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E4D8B6"/>
        </a:lt2>
        <a:accent1>
          <a:srgbClr val="C2A980"/>
        </a:accent1>
        <a:accent2>
          <a:srgbClr val="C1A65B"/>
        </a:accent2>
        <a:accent3>
          <a:srgbClr val="FFFFFF"/>
        </a:accent3>
        <a:accent4>
          <a:srgbClr val="404040"/>
        </a:accent4>
        <a:accent5>
          <a:srgbClr val="DDD1C0"/>
        </a:accent5>
        <a:accent6>
          <a:srgbClr val="AF9652"/>
        </a:accent6>
        <a:hlink>
          <a:srgbClr val="A6B36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EE4040"/>
        </a:lt2>
        <a:accent1>
          <a:srgbClr val="C2A980"/>
        </a:accent1>
        <a:accent2>
          <a:srgbClr val="C1A65B"/>
        </a:accent2>
        <a:accent3>
          <a:srgbClr val="FFFFFF"/>
        </a:accent3>
        <a:accent4>
          <a:srgbClr val="404040"/>
        </a:accent4>
        <a:accent5>
          <a:srgbClr val="DDD1C0"/>
        </a:accent5>
        <a:accent6>
          <a:srgbClr val="AF9652"/>
        </a:accent6>
        <a:hlink>
          <a:srgbClr val="A6B36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Theme43">
  <a:themeElements>
    <a:clrScheme name="powerpoint-template-24 7">
      <a:dk1>
        <a:srgbClr val="4D4D4D"/>
      </a:dk1>
      <a:lt1>
        <a:srgbClr val="FFFFFF"/>
      </a:lt1>
      <a:dk2>
        <a:srgbClr val="4D4D4D"/>
      </a:dk2>
      <a:lt2>
        <a:srgbClr val="888888"/>
      </a:lt2>
      <a:accent1>
        <a:srgbClr val="9E9E9E"/>
      </a:accent1>
      <a:accent2>
        <a:srgbClr val="BEBEBE"/>
      </a:accent2>
      <a:accent3>
        <a:srgbClr val="FFFFFF"/>
      </a:accent3>
      <a:accent4>
        <a:srgbClr val="404040"/>
      </a:accent4>
      <a:accent5>
        <a:srgbClr val="CCCCCC"/>
      </a:accent5>
      <a:accent6>
        <a:srgbClr val="ACACAC"/>
      </a:accent6>
      <a:hlink>
        <a:srgbClr val="C8C8C8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0E0F83"/>
        </a:lt2>
        <a:accent1>
          <a:srgbClr val="4049D2"/>
        </a:accent1>
        <a:accent2>
          <a:srgbClr val="494FD9"/>
        </a:accent2>
        <a:accent3>
          <a:srgbClr val="FFFFFF"/>
        </a:accent3>
        <a:accent4>
          <a:srgbClr val="404040"/>
        </a:accent4>
        <a:accent5>
          <a:srgbClr val="AFB1E5"/>
        </a:accent5>
        <a:accent6>
          <a:srgbClr val="4147C4"/>
        </a:accent6>
        <a:hlink>
          <a:srgbClr val="757DD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4B8ACD"/>
        </a:lt2>
        <a:accent1>
          <a:srgbClr val="5C98C2"/>
        </a:accent1>
        <a:accent2>
          <a:srgbClr val="93BAD6"/>
        </a:accent2>
        <a:accent3>
          <a:srgbClr val="FFFFFF"/>
        </a:accent3>
        <a:accent4>
          <a:srgbClr val="404040"/>
        </a:accent4>
        <a:accent5>
          <a:srgbClr val="B5CADD"/>
        </a:accent5>
        <a:accent6>
          <a:srgbClr val="85A8C2"/>
        </a:accent6>
        <a:hlink>
          <a:srgbClr val="AECDE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114682"/>
        </a:lt2>
        <a:accent1>
          <a:srgbClr val="295B99"/>
        </a:accent1>
        <a:accent2>
          <a:srgbClr val="406DA6"/>
        </a:accent2>
        <a:accent3>
          <a:srgbClr val="FFFFFF"/>
        </a:accent3>
        <a:accent4>
          <a:srgbClr val="404040"/>
        </a:accent4>
        <a:accent5>
          <a:srgbClr val="ACB5CA"/>
        </a:accent5>
        <a:accent6>
          <a:srgbClr val="396296"/>
        </a:accent6>
        <a:hlink>
          <a:srgbClr val="5F84B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617180"/>
        </a:lt2>
        <a:accent1>
          <a:srgbClr val="85919F"/>
        </a:accent1>
        <a:accent2>
          <a:srgbClr val="96A3AF"/>
        </a:accent2>
        <a:accent3>
          <a:srgbClr val="FFFFFF"/>
        </a:accent3>
        <a:accent4>
          <a:srgbClr val="404040"/>
        </a:accent4>
        <a:accent5>
          <a:srgbClr val="C2C7CD"/>
        </a:accent5>
        <a:accent6>
          <a:srgbClr val="87939E"/>
        </a:accent6>
        <a:hlink>
          <a:srgbClr val="AFB9C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C8C8C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F200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D000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397AFD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3892F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Theme36">
  <a:themeElements>
    <a:clrScheme name="140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40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40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Theme17">
  <a:themeElements>
    <a:clrScheme name="文史类论文模板 1">
      <a:dk1>
        <a:srgbClr val="000066"/>
      </a:dk1>
      <a:lt1>
        <a:srgbClr val="FFFFFF"/>
      </a:lt1>
      <a:dk2>
        <a:srgbClr val="175B5B"/>
      </a:dk2>
      <a:lt2>
        <a:srgbClr val="DDDDDD"/>
      </a:lt2>
      <a:accent1>
        <a:srgbClr val="CBB61D"/>
      </a:accent1>
      <a:accent2>
        <a:srgbClr val="6CA5D8"/>
      </a:accent2>
      <a:accent3>
        <a:srgbClr val="FFFFFF"/>
      </a:accent3>
      <a:accent4>
        <a:srgbClr val="000056"/>
      </a:accent4>
      <a:accent5>
        <a:srgbClr val="E2D7AB"/>
      </a:accent5>
      <a:accent6>
        <a:srgbClr val="6195C4"/>
      </a:accent6>
      <a:hlink>
        <a:srgbClr val="5D4BC7"/>
      </a:hlink>
      <a:folHlink>
        <a:srgbClr val="878FA5"/>
      </a:folHlink>
    </a:clrScheme>
    <a:fontScheme name="文史类论文模板">
      <a:majorFont>
        <a:latin typeface="Times New Roman"/>
        <a:ea typeface="楷体_GB2312"/>
        <a:cs typeface=""/>
      </a:majorFont>
      <a:minorFont>
        <a:latin typeface="Times New Roman"/>
        <a:ea typeface="楷体_GB231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楷体_GB2312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楷体_GB2312" pitchFamily="1" charset="-122"/>
          </a:defRPr>
        </a:defPPr>
      </a:lstStyle>
    </a:lnDef>
  </a:objectDefaults>
  <a:extraClrSchemeLst>
    <a:extraClrScheme>
      <a:clrScheme name="文史类论文模板 1">
        <a:dk1>
          <a:srgbClr val="000066"/>
        </a:dk1>
        <a:lt1>
          <a:srgbClr val="FFFFFF"/>
        </a:lt1>
        <a:dk2>
          <a:srgbClr val="175B5B"/>
        </a:dk2>
        <a:lt2>
          <a:srgbClr val="DDDDDD"/>
        </a:lt2>
        <a:accent1>
          <a:srgbClr val="CBB61D"/>
        </a:accent1>
        <a:accent2>
          <a:srgbClr val="6CA5D8"/>
        </a:accent2>
        <a:accent3>
          <a:srgbClr val="FFFFFF"/>
        </a:accent3>
        <a:accent4>
          <a:srgbClr val="000056"/>
        </a:accent4>
        <a:accent5>
          <a:srgbClr val="E2D7AB"/>
        </a:accent5>
        <a:accent6>
          <a:srgbClr val="6195C4"/>
        </a:accent6>
        <a:hlink>
          <a:srgbClr val="5D4BC7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文史类论文模板 2">
        <a:dk1>
          <a:srgbClr val="333333"/>
        </a:dk1>
        <a:lt1>
          <a:srgbClr val="FFFFFF"/>
        </a:lt1>
        <a:dk2>
          <a:srgbClr val="003366"/>
        </a:dk2>
        <a:lt2>
          <a:srgbClr val="B2B2B2"/>
        </a:lt2>
        <a:accent1>
          <a:srgbClr val="3C96C8"/>
        </a:accent1>
        <a:accent2>
          <a:srgbClr val="E2AF52"/>
        </a:accent2>
        <a:accent3>
          <a:srgbClr val="FFFFFF"/>
        </a:accent3>
        <a:accent4>
          <a:srgbClr val="2A2A2A"/>
        </a:accent4>
        <a:accent5>
          <a:srgbClr val="AFC9E0"/>
        </a:accent5>
        <a:accent6>
          <a:srgbClr val="CD9E49"/>
        </a:accent6>
        <a:hlink>
          <a:srgbClr val="576CD5"/>
        </a:hlink>
        <a:folHlink>
          <a:srgbClr val="6EBCB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文史类论文模板 3">
        <a:dk1>
          <a:srgbClr val="000000"/>
        </a:dk1>
        <a:lt1>
          <a:srgbClr val="FFFFFF"/>
        </a:lt1>
        <a:dk2>
          <a:srgbClr val="000066"/>
        </a:dk2>
        <a:lt2>
          <a:srgbClr val="DDDDDD"/>
        </a:lt2>
        <a:accent1>
          <a:srgbClr val="E47F6E"/>
        </a:accent1>
        <a:accent2>
          <a:srgbClr val="00CC99"/>
        </a:accent2>
        <a:accent3>
          <a:srgbClr val="FFFFFF"/>
        </a:accent3>
        <a:accent4>
          <a:srgbClr val="000000"/>
        </a:accent4>
        <a:accent5>
          <a:srgbClr val="EFC0BA"/>
        </a:accent5>
        <a:accent6>
          <a:srgbClr val="00B98A"/>
        </a:accent6>
        <a:hlink>
          <a:srgbClr val="7648EA"/>
        </a:hlink>
        <a:folHlink>
          <a:srgbClr val="6E96D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2_文史类论文模板">
  <a:themeElements>
    <a:clrScheme name="1_文史类论文模板 1">
      <a:dk1>
        <a:srgbClr val="000066"/>
      </a:dk1>
      <a:lt1>
        <a:srgbClr val="FFFFFF"/>
      </a:lt1>
      <a:dk2>
        <a:srgbClr val="175B5B"/>
      </a:dk2>
      <a:lt2>
        <a:srgbClr val="DDDDDD"/>
      </a:lt2>
      <a:accent1>
        <a:srgbClr val="CBB61D"/>
      </a:accent1>
      <a:accent2>
        <a:srgbClr val="6CA5D8"/>
      </a:accent2>
      <a:accent3>
        <a:srgbClr val="FFFFFF"/>
      </a:accent3>
      <a:accent4>
        <a:srgbClr val="000056"/>
      </a:accent4>
      <a:accent5>
        <a:srgbClr val="E2D7AB"/>
      </a:accent5>
      <a:accent6>
        <a:srgbClr val="6195C4"/>
      </a:accent6>
      <a:hlink>
        <a:srgbClr val="5D4BC7"/>
      </a:hlink>
      <a:folHlink>
        <a:srgbClr val="878FA5"/>
      </a:folHlink>
    </a:clrScheme>
    <a:fontScheme name="1_文史类论文模板">
      <a:majorFont>
        <a:latin typeface="Times New Roman"/>
        <a:ea typeface="楷体_GB2312"/>
        <a:cs typeface=""/>
      </a:majorFont>
      <a:minorFont>
        <a:latin typeface="Times New Roman"/>
        <a:ea typeface="楷体_GB231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楷体_GB2312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楷体_GB2312" pitchFamily="1" charset="-122"/>
          </a:defRPr>
        </a:defPPr>
      </a:lstStyle>
    </a:lnDef>
  </a:objectDefaults>
  <a:extraClrSchemeLst>
    <a:extraClrScheme>
      <a:clrScheme name="1_文史类论文模板 1">
        <a:dk1>
          <a:srgbClr val="000066"/>
        </a:dk1>
        <a:lt1>
          <a:srgbClr val="FFFFFF"/>
        </a:lt1>
        <a:dk2>
          <a:srgbClr val="175B5B"/>
        </a:dk2>
        <a:lt2>
          <a:srgbClr val="DDDDDD"/>
        </a:lt2>
        <a:accent1>
          <a:srgbClr val="CBB61D"/>
        </a:accent1>
        <a:accent2>
          <a:srgbClr val="6CA5D8"/>
        </a:accent2>
        <a:accent3>
          <a:srgbClr val="FFFFFF"/>
        </a:accent3>
        <a:accent4>
          <a:srgbClr val="000056"/>
        </a:accent4>
        <a:accent5>
          <a:srgbClr val="E2D7AB"/>
        </a:accent5>
        <a:accent6>
          <a:srgbClr val="6195C4"/>
        </a:accent6>
        <a:hlink>
          <a:srgbClr val="5D4BC7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文史类论文模板 2">
        <a:dk1>
          <a:srgbClr val="333333"/>
        </a:dk1>
        <a:lt1>
          <a:srgbClr val="FFFFFF"/>
        </a:lt1>
        <a:dk2>
          <a:srgbClr val="003366"/>
        </a:dk2>
        <a:lt2>
          <a:srgbClr val="B2B2B2"/>
        </a:lt2>
        <a:accent1>
          <a:srgbClr val="3C96C8"/>
        </a:accent1>
        <a:accent2>
          <a:srgbClr val="E2AF52"/>
        </a:accent2>
        <a:accent3>
          <a:srgbClr val="FFFFFF"/>
        </a:accent3>
        <a:accent4>
          <a:srgbClr val="2A2A2A"/>
        </a:accent4>
        <a:accent5>
          <a:srgbClr val="AFC9E0"/>
        </a:accent5>
        <a:accent6>
          <a:srgbClr val="CD9E49"/>
        </a:accent6>
        <a:hlink>
          <a:srgbClr val="576CD5"/>
        </a:hlink>
        <a:folHlink>
          <a:srgbClr val="6EBCB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文史类论文模板 3">
        <a:dk1>
          <a:srgbClr val="000000"/>
        </a:dk1>
        <a:lt1>
          <a:srgbClr val="FFFFFF"/>
        </a:lt1>
        <a:dk2>
          <a:srgbClr val="000066"/>
        </a:dk2>
        <a:lt2>
          <a:srgbClr val="DDDDDD"/>
        </a:lt2>
        <a:accent1>
          <a:srgbClr val="E47F6E"/>
        </a:accent1>
        <a:accent2>
          <a:srgbClr val="00CC99"/>
        </a:accent2>
        <a:accent3>
          <a:srgbClr val="FFFFFF"/>
        </a:accent3>
        <a:accent4>
          <a:srgbClr val="000000"/>
        </a:accent4>
        <a:accent5>
          <a:srgbClr val="EFC0BA"/>
        </a:accent5>
        <a:accent6>
          <a:srgbClr val="00B98A"/>
        </a:accent6>
        <a:hlink>
          <a:srgbClr val="7648EA"/>
        </a:hlink>
        <a:folHlink>
          <a:srgbClr val="6E96D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eme33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​​">
      <a:majorFont>
        <a:latin typeface="Verdana"/>
        <a:ea typeface="Microsoft YaHei"/>
        <a:cs typeface=""/>
      </a:majorFont>
      <a:minorFont>
        <a:latin typeface="Verdana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3_默认设计模板_2">
  <a:themeElements>
    <a:clrScheme name="默认设计模板_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_2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楷体_GB2312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楷体_GB2312" pitchFamily="1" charset="-122"/>
          </a:defRPr>
        </a:defPPr>
      </a:lstStyle>
    </a:lnDef>
  </a:objectDefaults>
  <a:extraClrSchemeLst>
    <a:extraClrScheme>
      <a:clrScheme name="默认设计模板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Theme44">
  <a:themeElements>
    <a:clrScheme name="powerpoint-template-24 12">
      <a:dk1>
        <a:srgbClr val="4D4D4D"/>
      </a:dk1>
      <a:lt1>
        <a:srgbClr val="FFFFFF"/>
      </a:lt1>
      <a:dk2>
        <a:srgbClr val="4D4D4D"/>
      </a:dk2>
      <a:lt2>
        <a:srgbClr val="620000"/>
      </a:lt2>
      <a:accent1>
        <a:srgbClr val="9F0000"/>
      </a:accent1>
      <a:accent2>
        <a:srgbClr val="CE0000"/>
      </a:accent2>
      <a:accent3>
        <a:srgbClr val="FFFFFF"/>
      </a:accent3>
      <a:accent4>
        <a:srgbClr val="404040"/>
      </a:accent4>
      <a:accent5>
        <a:srgbClr val="CDAAAA"/>
      </a:accent5>
      <a:accent6>
        <a:srgbClr val="BA0000"/>
      </a:accent6>
      <a:hlink>
        <a:srgbClr val="FFD000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C75F06"/>
        </a:lt2>
        <a:accent1>
          <a:srgbClr val="E07D06"/>
        </a:accent1>
        <a:accent2>
          <a:srgbClr val="F2A016"/>
        </a:accent2>
        <a:accent3>
          <a:srgbClr val="FFFFFF"/>
        </a:accent3>
        <a:accent4>
          <a:srgbClr val="404040"/>
        </a:accent4>
        <a:accent5>
          <a:srgbClr val="EDBFAA"/>
        </a:accent5>
        <a:accent6>
          <a:srgbClr val="DB9113"/>
        </a:accent6>
        <a:hlink>
          <a:srgbClr val="F7C91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CE5C16"/>
        </a:lt2>
        <a:accent1>
          <a:srgbClr val="E3852B"/>
        </a:accent1>
        <a:accent2>
          <a:srgbClr val="E79235"/>
        </a:accent2>
        <a:accent3>
          <a:srgbClr val="FFFFFF"/>
        </a:accent3>
        <a:accent4>
          <a:srgbClr val="404040"/>
        </a:accent4>
        <a:accent5>
          <a:srgbClr val="EFC2AC"/>
        </a:accent5>
        <a:accent6>
          <a:srgbClr val="D1842F"/>
        </a:accent6>
        <a:hlink>
          <a:srgbClr val="F09E3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D5D16"/>
        </a:lt2>
        <a:accent1>
          <a:srgbClr val="ED5B10"/>
        </a:accent1>
        <a:accent2>
          <a:srgbClr val="F5A526"/>
        </a:accent2>
        <a:accent3>
          <a:srgbClr val="FFFFFF"/>
        </a:accent3>
        <a:accent4>
          <a:srgbClr val="404040"/>
        </a:accent4>
        <a:accent5>
          <a:srgbClr val="F4B5AA"/>
        </a:accent5>
        <a:accent6>
          <a:srgbClr val="DE9521"/>
        </a:accent6>
        <a:hlink>
          <a:srgbClr val="FABD4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B33617"/>
        </a:lt2>
        <a:accent1>
          <a:srgbClr val="DC6900"/>
        </a:accent1>
        <a:accent2>
          <a:srgbClr val="ED9500"/>
        </a:accent2>
        <a:accent3>
          <a:srgbClr val="FFFFFF"/>
        </a:accent3>
        <a:accent4>
          <a:srgbClr val="404040"/>
        </a:accent4>
        <a:accent5>
          <a:srgbClr val="EBB9AA"/>
        </a:accent5>
        <a:accent6>
          <a:srgbClr val="D78700"/>
        </a:accent6>
        <a:hlink>
          <a:srgbClr val="F8BE1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FE3902"/>
        </a:lt2>
        <a:accent1>
          <a:srgbClr val="FF6B03"/>
        </a:accent1>
        <a:accent2>
          <a:srgbClr val="FF8308"/>
        </a:accent2>
        <a:accent3>
          <a:srgbClr val="FFFFFF"/>
        </a:accent3>
        <a:accent4>
          <a:srgbClr val="404040"/>
        </a:accent4>
        <a:accent5>
          <a:srgbClr val="FFBAAA"/>
        </a:accent5>
        <a:accent6>
          <a:srgbClr val="E77606"/>
        </a:accent6>
        <a:hlink>
          <a:srgbClr val="FFA90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BF1D18"/>
        </a:lt2>
        <a:accent1>
          <a:srgbClr val="CF0E09"/>
        </a:accent1>
        <a:accent2>
          <a:srgbClr val="E92147"/>
        </a:accent2>
        <a:accent3>
          <a:srgbClr val="FFFFFF"/>
        </a:accent3>
        <a:accent4>
          <a:srgbClr val="404040"/>
        </a:accent4>
        <a:accent5>
          <a:srgbClr val="E4AAAA"/>
        </a:accent5>
        <a:accent6>
          <a:srgbClr val="D31D3F"/>
        </a:accent6>
        <a:hlink>
          <a:srgbClr val="F4842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C7271E"/>
        </a:lt2>
        <a:accent1>
          <a:srgbClr val="CF0E09"/>
        </a:accent1>
        <a:accent2>
          <a:srgbClr val="E92147"/>
        </a:accent2>
        <a:accent3>
          <a:srgbClr val="FFFFFF"/>
        </a:accent3>
        <a:accent4>
          <a:srgbClr val="404040"/>
        </a:accent4>
        <a:accent5>
          <a:srgbClr val="E4AAAA"/>
        </a:accent5>
        <a:accent6>
          <a:srgbClr val="D31D3F"/>
        </a:accent6>
        <a:hlink>
          <a:srgbClr val="F4842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8C1006"/>
        </a:lt2>
        <a:accent1>
          <a:srgbClr val="FF5000"/>
        </a:accent1>
        <a:accent2>
          <a:srgbClr val="FF725E"/>
        </a:accent2>
        <a:accent3>
          <a:srgbClr val="FFFFFF"/>
        </a:accent3>
        <a:accent4>
          <a:srgbClr val="404040"/>
        </a:accent4>
        <a:accent5>
          <a:srgbClr val="FFB3AA"/>
        </a:accent5>
        <a:accent6>
          <a:srgbClr val="E76754"/>
        </a:accent6>
        <a:hlink>
          <a:srgbClr val="FF4D4D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620000"/>
        </a:lt2>
        <a:accent1>
          <a:srgbClr val="9F0000"/>
        </a:accent1>
        <a:accent2>
          <a:srgbClr val="CE0000"/>
        </a:accent2>
        <a:accent3>
          <a:srgbClr val="FFFFFF"/>
        </a:accent3>
        <a:accent4>
          <a:srgbClr val="404040"/>
        </a:accent4>
        <a:accent5>
          <a:srgbClr val="CDAAAA"/>
        </a:accent5>
        <a:accent6>
          <a:srgbClr val="BA0000"/>
        </a:accent6>
        <a:hlink>
          <a:srgbClr val="FFD0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Theme1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_Theme31">
  <a:themeElements>
    <a:clrScheme name="Summer">
      <a:dk1>
        <a:sysClr val="windowText" lastClr="000000"/>
      </a:dk1>
      <a:lt1>
        <a:sysClr val="window" lastClr="FFFFFF"/>
      </a:lt1>
      <a:dk2>
        <a:srgbClr val="E89117"/>
      </a:dk2>
      <a:lt2>
        <a:srgbClr val="FEDD78"/>
      </a:lt2>
      <a:accent1>
        <a:srgbClr val="A1B633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Arial &amp; Palatino SAFE">
      <a:majorFont>
        <a:latin typeface="Arial"/>
        <a:ea typeface=""/>
        <a:cs typeface=""/>
      </a:majorFont>
      <a:minorFont>
        <a:latin typeface="Palatino Linotype"/>
        <a:ea typeface=""/>
        <a:cs typeface="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1_Theme33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​​">
      <a:majorFont>
        <a:latin typeface="Verdana"/>
        <a:ea typeface="Microsoft YaHei"/>
        <a:cs typeface=""/>
      </a:majorFont>
      <a:minorFont>
        <a:latin typeface="Verdana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4_默认设计模板_2">
  <a:themeElements>
    <a:clrScheme name="默认设计模板_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_2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_Theme40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_Diseño predeterminado_2">
  <a:themeElements>
    <a:clrScheme name="Diseño predeterminado_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_2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_Theme32">
  <a:themeElements>
    <a:clrScheme name="Default Design 1">
      <a:dk1>
        <a:srgbClr val="225174"/>
      </a:dk1>
      <a:lt1>
        <a:srgbClr val="FFFFFF"/>
      </a:lt1>
      <a:dk2>
        <a:srgbClr val="2E83B2"/>
      </a:dk2>
      <a:lt2>
        <a:srgbClr val="FFFFE7"/>
      </a:lt2>
      <a:accent1>
        <a:srgbClr val="6699FF"/>
      </a:accent1>
      <a:accent2>
        <a:srgbClr val="33CCCC"/>
      </a:accent2>
      <a:accent3>
        <a:srgbClr val="ADC1D5"/>
      </a:accent3>
      <a:accent4>
        <a:srgbClr val="DADADA"/>
      </a:accent4>
      <a:accent5>
        <a:srgbClr val="B8CAFF"/>
      </a:accent5>
      <a:accent6>
        <a:srgbClr val="2DB9B9"/>
      </a:accent6>
      <a:hlink>
        <a:srgbClr val="FF9999"/>
      </a:hlink>
      <a:folHlink>
        <a:srgbClr val="3366CC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225174"/>
        </a:dk1>
        <a:lt1>
          <a:srgbClr val="FFFFFF"/>
        </a:lt1>
        <a:dk2>
          <a:srgbClr val="2E83B2"/>
        </a:dk2>
        <a:lt2>
          <a:srgbClr val="FFFFE7"/>
        </a:lt2>
        <a:accent1>
          <a:srgbClr val="6699FF"/>
        </a:accent1>
        <a:accent2>
          <a:srgbClr val="33CCCC"/>
        </a:accent2>
        <a:accent3>
          <a:srgbClr val="ADC1D5"/>
        </a:accent3>
        <a:accent4>
          <a:srgbClr val="DADADA"/>
        </a:accent4>
        <a:accent5>
          <a:srgbClr val="B8CAFF"/>
        </a:accent5>
        <a:accent6>
          <a:srgbClr val="2DB9B9"/>
        </a:accent6>
        <a:hlink>
          <a:srgbClr val="FF9999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155A81"/>
        </a:dk1>
        <a:lt1>
          <a:srgbClr val="FFFFFF"/>
        </a:lt1>
        <a:dk2>
          <a:srgbClr val="248A9E"/>
        </a:dk2>
        <a:lt2>
          <a:srgbClr val="FFFFE7"/>
        </a:lt2>
        <a:accent1>
          <a:srgbClr val="7BD959"/>
        </a:accent1>
        <a:accent2>
          <a:srgbClr val="3399FF"/>
        </a:accent2>
        <a:accent3>
          <a:srgbClr val="ACC4CC"/>
        </a:accent3>
        <a:accent4>
          <a:srgbClr val="DADADA"/>
        </a:accent4>
        <a:accent5>
          <a:srgbClr val="BFE9B5"/>
        </a:accent5>
        <a:accent6>
          <a:srgbClr val="2D8AE7"/>
        </a:accent6>
        <a:hlink>
          <a:srgbClr val="FFB469"/>
        </a:hlink>
        <a:folHlink>
          <a:srgbClr val="66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C3258"/>
        </a:dk1>
        <a:lt1>
          <a:srgbClr val="FFFFFF"/>
        </a:lt1>
        <a:dk2>
          <a:srgbClr val="025E7E"/>
        </a:dk2>
        <a:lt2>
          <a:srgbClr val="CCFFFF"/>
        </a:lt2>
        <a:accent1>
          <a:srgbClr val="0066CC"/>
        </a:accent1>
        <a:accent2>
          <a:srgbClr val="99CC00"/>
        </a:accent2>
        <a:accent3>
          <a:srgbClr val="AAB6C0"/>
        </a:accent3>
        <a:accent4>
          <a:srgbClr val="DADADA"/>
        </a:accent4>
        <a:accent5>
          <a:srgbClr val="AAB8E2"/>
        </a:accent5>
        <a:accent6>
          <a:srgbClr val="8AB900"/>
        </a:accent6>
        <a:hlink>
          <a:srgbClr val="9966FF"/>
        </a:hlink>
        <a:folHlink>
          <a:srgbClr val="BD3F7E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默认设计模板_2">
  <a:themeElements>
    <a:clrScheme name="默认设计模板_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_2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5_默认设计模板_2">
  <a:themeElements>
    <a:clrScheme name="默认设计模板_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_2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1_Theme25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2_Theme17">
  <a:themeElements>
    <a:clrScheme name="文史类论文模板 1">
      <a:dk1>
        <a:srgbClr val="000066"/>
      </a:dk1>
      <a:lt1>
        <a:srgbClr val="FFFFFF"/>
      </a:lt1>
      <a:dk2>
        <a:srgbClr val="175B5B"/>
      </a:dk2>
      <a:lt2>
        <a:srgbClr val="DDDDDD"/>
      </a:lt2>
      <a:accent1>
        <a:srgbClr val="CBB61D"/>
      </a:accent1>
      <a:accent2>
        <a:srgbClr val="6CA5D8"/>
      </a:accent2>
      <a:accent3>
        <a:srgbClr val="FFFFFF"/>
      </a:accent3>
      <a:accent4>
        <a:srgbClr val="000056"/>
      </a:accent4>
      <a:accent5>
        <a:srgbClr val="E2D7AB"/>
      </a:accent5>
      <a:accent6>
        <a:srgbClr val="6195C4"/>
      </a:accent6>
      <a:hlink>
        <a:srgbClr val="5D4BC7"/>
      </a:hlink>
      <a:folHlink>
        <a:srgbClr val="878FA5"/>
      </a:folHlink>
    </a:clrScheme>
    <a:fontScheme name="文史类论文模板">
      <a:majorFont>
        <a:latin typeface="Times New Roman"/>
        <a:ea typeface="楷体_GB2312"/>
        <a:cs typeface=""/>
      </a:majorFont>
      <a:minorFont>
        <a:latin typeface="Times New Roman"/>
        <a:ea typeface="楷体_GB231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楷体_GB2312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楷体_GB2312" pitchFamily="1" charset="-122"/>
          </a:defRPr>
        </a:defPPr>
      </a:lstStyle>
    </a:lnDef>
  </a:objectDefaults>
  <a:extraClrSchemeLst>
    <a:extraClrScheme>
      <a:clrScheme name="文史类论文模板 1">
        <a:dk1>
          <a:srgbClr val="000066"/>
        </a:dk1>
        <a:lt1>
          <a:srgbClr val="FFFFFF"/>
        </a:lt1>
        <a:dk2>
          <a:srgbClr val="175B5B"/>
        </a:dk2>
        <a:lt2>
          <a:srgbClr val="DDDDDD"/>
        </a:lt2>
        <a:accent1>
          <a:srgbClr val="CBB61D"/>
        </a:accent1>
        <a:accent2>
          <a:srgbClr val="6CA5D8"/>
        </a:accent2>
        <a:accent3>
          <a:srgbClr val="FFFFFF"/>
        </a:accent3>
        <a:accent4>
          <a:srgbClr val="000056"/>
        </a:accent4>
        <a:accent5>
          <a:srgbClr val="E2D7AB"/>
        </a:accent5>
        <a:accent6>
          <a:srgbClr val="6195C4"/>
        </a:accent6>
        <a:hlink>
          <a:srgbClr val="5D4BC7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文史类论文模板 2">
        <a:dk1>
          <a:srgbClr val="333333"/>
        </a:dk1>
        <a:lt1>
          <a:srgbClr val="FFFFFF"/>
        </a:lt1>
        <a:dk2>
          <a:srgbClr val="003366"/>
        </a:dk2>
        <a:lt2>
          <a:srgbClr val="B2B2B2"/>
        </a:lt2>
        <a:accent1>
          <a:srgbClr val="3C96C8"/>
        </a:accent1>
        <a:accent2>
          <a:srgbClr val="E2AF52"/>
        </a:accent2>
        <a:accent3>
          <a:srgbClr val="FFFFFF"/>
        </a:accent3>
        <a:accent4>
          <a:srgbClr val="2A2A2A"/>
        </a:accent4>
        <a:accent5>
          <a:srgbClr val="AFC9E0"/>
        </a:accent5>
        <a:accent6>
          <a:srgbClr val="CD9E49"/>
        </a:accent6>
        <a:hlink>
          <a:srgbClr val="576CD5"/>
        </a:hlink>
        <a:folHlink>
          <a:srgbClr val="6EBCB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文史类论文模板 3">
        <a:dk1>
          <a:srgbClr val="000000"/>
        </a:dk1>
        <a:lt1>
          <a:srgbClr val="FFFFFF"/>
        </a:lt1>
        <a:dk2>
          <a:srgbClr val="000066"/>
        </a:dk2>
        <a:lt2>
          <a:srgbClr val="DDDDDD"/>
        </a:lt2>
        <a:accent1>
          <a:srgbClr val="E47F6E"/>
        </a:accent1>
        <a:accent2>
          <a:srgbClr val="00CC99"/>
        </a:accent2>
        <a:accent3>
          <a:srgbClr val="FFFFFF"/>
        </a:accent3>
        <a:accent4>
          <a:srgbClr val="000000"/>
        </a:accent4>
        <a:accent5>
          <a:srgbClr val="EFC0BA"/>
        </a:accent5>
        <a:accent6>
          <a:srgbClr val="00B98A"/>
        </a:accent6>
        <a:hlink>
          <a:srgbClr val="7648EA"/>
        </a:hlink>
        <a:folHlink>
          <a:srgbClr val="6E96D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3_文史类论文模板">
  <a:themeElements>
    <a:clrScheme name="1_文史类论文模板 1">
      <a:dk1>
        <a:srgbClr val="000066"/>
      </a:dk1>
      <a:lt1>
        <a:srgbClr val="FFFFFF"/>
      </a:lt1>
      <a:dk2>
        <a:srgbClr val="175B5B"/>
      </a:dk2>
      <a:lt2>
        <a:srgbClr val="DDDDDD"/>
      </a:lt2>
      <a:accent1>
        <a:srgbClr val="CBB61D"/>
      </a:accent1>
      <a:accent2>
        <a:srgbClr val="6CA5D8"/>
      </a:accent2>
      <a:accent3>
        <a:srgbClr val="FFFFFF"/>
      </a:accent3>
      <a:accent4>
        <a:srgbClr val="000056"/>
      </a:accent4>
      <a:accent5>
        <a:srgbClr val="E2D7AB"/>
      </a:accent5>
      <a:accent6>
        <a:srgbClr val="6195C4"/>
      </a:accent6>
      <a:hlink>
        <a:srgbClr val="5D4BC7"/>
      </a:hlink>
      <a:folHlink>
        <a:srgbClr val="878FA5"/>
      </a:folHlink>
    </a:clrScheme>
    <a:fontScheme name="1_文史类论文模板">
      <a:majorFont>
        <a:latin typeface="Times New Roman"/>
        <a:ea typeface="楷体_GB2312"/>
        <a:cs typeface=""/>
      </a:majorFont>
      <a:minorFont>
        <a:latin typeface="Times New Roman"/>
        <a:ea typeface="楷体_GB231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楷体_GB2312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楷体_GB2312" pitchFamily="1" charset="-122"/>
          </a:defRPr>
        </a:defPPr>
      </a:lstStyle>
    </a:lnDef>
  </a:objectDefaults>
  <a:extraClrSchemeLst>
    <a:extraClrScheme>
      <a:clrScheme name="1_文史类论文模板 1">
        <a:dk1>
          <a:srgbClr val="000066"/>
        </a:dk1>
        <a:lt1>
          <a:srgbClr val="FFFFFF"/>
        </a:lt1>
        <a:dk2>
          <a:srgbClr val="175B5B"/>
        </a:dk2>
        <a:lt2>
          <a:srgbClr val="DDDDDD"/>
        </a:lt2>
        <a:accent1>
          <a:srgbClr val="CBB61D"/>
        </a:accent1>
        <a:accent2>
          <a:srgbClr val="6CA5D8"/>
        </a:accent2>
        <a:accent3>
          <a:srgbClr val="FFFFFF"/>
        </a:accent3>
        <a:accent4>
          <a:srgbClr val="000056"/>
        </a:accent4>
        <a:accent5>
          <a:srgbClr val="E2D7AB"/>
        </a:accent5>
        <a:accent6>
          <a:srgbClr val="6195C4"/>
        </a:accent6>
        <a:hlink>
          <a:srgbClr val="5D4BC7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文史类论文模板 2">
        <a:dk1>
          <a:srgbClr val="333333"/>
        </a:dk1>
        <a:lt1>
          <a:srgbClr val="FFFFFF"/>
        </a:lt1>
        <a:dk2>
          <a:srgbClr val="003366"/>
        </a:dk2>
        <a:lt2>
          <a:srgbClr val="B2B2B2"/>
        </a:lt2>
        <a:accent1>
          <a:srgbClr val="3C96C8"/>
        </a:accent1>
        <a:accent2>
          <a:srgbClr val="E2AF52"/>
        </a:accent2>
        <a:accent3>
          <a:srgbClr val="FFFFFF"/>
        </a:accent3>
        <a:accent4>
          <a:srgbClr val="2A2A2A"/>
        </a:accent4>
        <a:accent5>
          <a:srgbClr val="AFC9E0"/>
        </a:accent5>
        <a:accent6>
          <a:srgbClr val="CD9E49"/>
        </a:accent6>
        <a:hlink>
          <a:srgbClr val="576CD5"/>
        </a:hlink>
        <a:folHlink>
          <a:srgbClr val="6EBCB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文史类论文模板 3">
        <a:dk1>
          <a:srgbClr val="000000"/>
        </a:dk1>
        <a:lt1>
          <a:srgbClr val="FFFFFF"/>
        </a:lt1>
        <a:dk2>
          <a:srgbClr val="000066"/>
        </a:dk2>
        <a:lt2>
          <a:srgbClr val="DDDDDD"/>
        </a:lt2>
        <a:accent1>
          <a:srgbClr val="E47F6E"/>
        </a:accent1>
        <a:accent2>
          <a:srgbClr val="00CC99"/>
        </a:accent2>
        <a:accent3>
          <a:srgbClr val="FFFFFF"/>
        </a:accent3>
        <a:accent4>
          <a:srgbClr val="000000"/>
        </a:accent4>
        <a:accent5>
          <a:srgbClr val="EFC0BA"/>
        </a:accent5>
        <a:accent6>
          <a:srgbClr val="00B98A"/>
        </a:accent6>
        <a:hlink>
          <a:srgbClr val="7648EA"/>
        </a:hlink>
        <a:folHlink>
          <a:srgbClr val="6E96D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6_默认设计模板_2">
  <a:themeElements>
    <a:clrScheme name="默认设计模板_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_2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楷体_GB2312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楷体_GB2312" pitchFamily="1" charset="-122"/>
          </a:defRPr>
        </a:defPPr>
      </a:lstStyle>
    </a:lnDef>
  </a:objectDefaults>
  <a:extraClrSchemeLst>
    <a:extraClrScheme>
      <a:clrScheme name="默认设计模板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1_Theme45">
  <a:themeElements>
    <a:clrScheme name="powerpoint-template-24 10">
      <a:dk1>
        <a:srgbClr val="4D4D4D"/>
      </a:dk1>
      <a:lt1>
        <a:srgbClr val="FFFFFF"/>
      </a:lt1>
      <a:dk2>
        <a:srgbClr val="4D4D4D"/>
      </a:dk2>
      <a:lt2>
        <a:srgbClr val="EE4040"/>
      </a:lt2>
      <a:accent1>
        <a:srgbClr val="C2A980"/>
      </a:accent1>
      <a:accent2>
        <a:srgbClr val="C1A65B"/>
      </a:accent2>
      <a:accent3>
        <a:srgbClr val="FFFFFF"/>
      </a:accent3>
      <a:accent4>
        <a:srgbClr val="404040"/>
      </a:accent4>
      <a:accent5>
        <a:srgbClr val="DDD1C0"/>
      </a:accent5>
      <a:accent6>
        <a:srgbClr val="AF9652"/>
      </a:accent6>
      <a:hlink>
        <a:srgbClr val="A6B365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0E0F83"/>
        </a:lt2>
        <a:accent1>
          <a:srgbClr val="4049D2"/>
        </a:accent1>
        <a:accent2>
          <a:srgbClr val="494FD9"/>
        </a:accent2>
        <a:accent3>
          <a:srgbClr val="FFFFFF"/>
        </a:accent3>
        <a:accent4>
          <a:srgbClr val="404040"/>
        </a:accent4>
        <a:accent5>
          <a:srgbClr val="AFB1E5"/>
        </a:accent5>
        <a:accent6>
          <a:srgbClr val="4147C4"/>
        </a:accent6>
        <a:hlink>
          <a:srgbClr val="757DD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4B8ACD"/>
        </a:lt2>
        <a:accent1>
          <a:srgbClr val="5C98C2"/>
        </a:accent1>
        <a:accent2>
          <a:srgbClr val="93BAD6"/>
        </a:accent2>
        <a:accent3>
          <a:srgbClr val="FFFFFF"/>
        </a:accent3>
        <a:accent4>
          <a:srgbClr val="404040"/>
        </a:accent4>
        <a:accent5>
          <a:srgbClr val="B5CADD"/>
        </a:accent5>
        <a:accent6>
          <a:srgbClr val="85A8C2"/>
        </a:accent6>
        <a:hlink>
          <a:srgbClr val="AECDE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114682"/>
        </a:lt2>
        <a:accent1>
          <a:srgbClr val="295B99"/>
        </a:accent1>
        <a:accent2>
          <a:srgbClr val="406DA6"/>
        </a:accent2>
        <a:accent3>
          <a:srgbClr val="FFFFFF"/>
        </a:accent3>
        <a:accent4>
          <a:srgbClr val="404040"/>
        </a:accent4>
        <a:accent5>
          <a:srgbClr val="ACB5CA"/>
        </a:accent5>
        <a:accent6>
          <a:srgbClr val="396296"/>
        </a:accent6>
        <a:hlink>
          <a:srgbClr val="5F84B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617180"/>
        </a:lt2>
        <a:accent1>
          <a:srgbClr val="85919F"/>
        </a:accent1>
        <a:accent2>
          <a:srgbClr val="96A3AF"/>
        </a:accent2>
        <a:accent3>
          <a:srgbClr val="FFFFFF"/>
        </a:accent3>
        <a:accent4>
          <a:srgbClr val="404040"/>
        </a:accent4>
        <a:accent5>
          <a:srgbClr val="C2C7CD"/>
        </a:accent5>
        <a:accent6>
          <a:srgbClr val="87939E"/>
        </a:accent6>
        <a:hlink>
          <a:srgbClr val="AFB9C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C8C8C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933A12"/>
        </a:lt2>
        <a:accent1>
          <a:srgbClr val="C2A980"/>
        </a:accent1>
        <a:accent2>
          <a:srgbClr val="AE531E"/>
        </a:accent2>
        <a:accent3>
          <a:srgbClr val="FFFFFF"/>
        </a:accent3>
        <a:accent4>
          <a:srgbClr val="404040"/>
        </a:accent4>
        <a:accent5>
          <a:srgbClr val="DDD1C0"/>
        </a:accent5>
        <a:accent6>
          <a:srgbClr val="9D4A1A"/>
        </a:accent6>
        <a:hlink>
          <a:srgbClr val="F07F3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E4D8B6"/>
        </a:lt2>
        <a:accent1>
          <a:srgbClr val="C2A980"/>
        </a:accent1>
        <a:accent2>
          <a:srgbClr val="C1A65B"/>
        </a:accent2>
        <a:accent3>
          <a:srgbClr val="FFFFFF"/>
        </a:accent3>
        <a:accent4>
          <a:srgbClr val="404040"/>
        </a:accent4>
        <a:accent5>
          <a:srgbClr val="DDD1C0"/>
        </a:accent5>
        <a:accent6>
          <a:srgbClr val="AF9652"/>
        </a:accent6>
        <a:hlink>
          <a:srgbClr val="A6B36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EE4040"/>
        </a:lt2>
        <a:accent1>
          <a:srgbClr val="C2A980"/>
        </a:accent1>
        <a:accent2>
          <a:srgbClr val="C1A65B"/>
        </a:accent2>
        <a:accent3>
          <a:srgbClr val="FFFFFF"/>
        </a:accent3>
        <a:accent4>
          <a:srgbClr val="404040"/>
        </a:accent4>
        <a:accent5>
          <a:srgbClr val="DDD1C0"/>
        </a:accent5>
        <a:accent6>
          <a:srgbClr val="AF9652"/>
        </a:accent6>
        <a:hlink>
          <a:srgbClr val="A6B36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Theme35">
  <a:themeElements>
    <a:clrScheme name="1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3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Theme41">
  <a:themeElements>
    <a:clrScheme name="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华文细黑"/>
        <a:ea typeface="华文细黑"/>
        <a:cs typeface=""/>
      </a:majorFont>
      <a:minorFont>
        <a:latin typeface="华文细黑"/>
        <a:ea typeface="华文细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1_Office 主题">
  <a:themeElements>
    <a:clrScheme name="1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主题">
      <a:majorFont>
        <a:latin typeface="华文细黑"/>
        <a:ea typeface="华文细黑"/>
        <a:cs typeface=""/>
      </a:majorFont>
      <a:minorFont>
        <a:latin typeface="华文细黑"/>
        <a:ea typeface="华文细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heme40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4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Theme48">
  <a:themeElements>
    <a:clrScheme name="powerpoint-template-24 13">
      <a:dk1>
        <a:srgbClr val="4D4D4D"/>
      </a:dk1>
      <a:lt1>
        <a:srgbClr val="FFFFFF"/>
      </a:lt1>
      <a:dk2>
        <a:srgbClr val="4D4D4D"/>
      </a:dk2>
      <a:lt2>
        <a:srgbClr val="B98450"/>
      </a:lt2>
      <a:accent1>
        <a:srgbClr val="C89A68"/>
      </a:accent1>
      <a:accent2>
        <a:srgbClr val="D9B487"/>
      </a:accent2>
      <a:accent3>
        <a:srgbClr val="FFFFFF"/>
      </a:accent3>
      <a:accent4>
        <a:srgbClr val="404040"/>
      </a:accent4>
      <a:accent5>
        <a:srgbClr val="E0CAB9"/>
      </a:accent5>
      <a:accent6>
        <a:srgbClr val="C4A37A"/>
      </a:accent6>
      <a:hlink>
        <a:srgbClr val="E3C7A2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98110E"/>
        </a:lt2>
        <a:accent1>
          <a:srgbClr val="BA8C68"/>
        </a:accent1>
        <a:accent2>
          <a:srgbClr val="A8794D"/>
        </a:accent2>
        <a:accent3>
          <a:srgbClr val="FFFFFF"/>
        </a:accent3>
        <a:accent4>
          <a:srgbClr val="404040"/>
        </a:accent4>
        <a:accent5>
          <a:srgbClr val="D9C5B9"/>
        </a:accent5>
        <a:accent6>
          <a:srgbClr val="986D45"/>
        </a:accent6>
        <a:hlink>
          <a:srgbClr val="D2AE7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3C1706"/>
        </a:lt2>
        <a:accent1>
          <a:srgbClr val="BA8C68"/>
        </a:accent1>
        <a:accent2>
          <a:srgbClr val="A8794D"/>
        </a:accent2>
        <a:accent3>
          <a:srgbClr val="FFFFFF"/>
        </a:accent3>
        <a:accent4>
          <a:srgbClr val="404040"/>
        </a:accent4>
        <a:accent5>
          <a:srgbClr val="D9C5B9"/>
        </a:accent5>
        <a:accent6>
          <a:srgbClr val="986D45"/>
        </a:accent6>
        <a:hlink>
          <a:srgbClr val="D2AE7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B98450"/>
        </a:lt2>
        <a:accent1>
          <a:srgbClr val="C89A68"/>
        </a:accent1>
        <a:accent2>
          <a:srgbClr val="D9B487"/>
        </a:accent2>
        <a:accent3>
          <a:srgbClr val="FFFFFF"/>
        </a:accent3>
        <a:accent4>
          <a:srgbClr val="404040"/>
        </a:accent4>
        <a:accent5>
          <a:srgbClr val="E0CAB9"/>
        </a:accent5>
        <a:accent6>
          <a:srgbClr val="C4A37A"/>
        </a:accent6>
        <a:hlink>
          <a:srgbClr val="E3C7A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3_Theme17">
  <a:themeElements>
    <a:clrScheme name="文史类论文模板 1">
      <a:dk1>
        <a:srgbClr val="000066"/>
      </a:dk1>
      <a:lt1>
        <a:srgbClr val="FFFFFF"/>
      </a:lt1>
      <a:dk2>
        <a:srgbClr val="175B5B"/>
      </a:dk2>
      <a:lt2>
        <a:srgbClr val="DDDDDD"/>
      </a:lt2>
      <a:accent1>
        <a:srgbClr val="CBB61D"/>
      </a:accent1>
      <a:accent2>
        <a:srgbClr val="6CA5D8"/>
      </a:accent2>
      <a:accent3>
        <a:srgbClr val="FFFFFF"/>
      </a:accent3>
      <a:accent4>
        <a:srgbClr val="000056"/>
      </a:accent4>
      <a:accent5>
        <a:srgbClr val="E2D7AB"/>
      </a:accent5>
      <a:accent6>
        <a:srgbClr val="6195C4"/>
      </a:accent6>
      <a:hlink>
        <a:srgbClr val="5D4BC7"/>
      </a:hlink>
      <a:folHlink>
        <a:srgbClr val="878FA5"/>
      </a:folHlink>
    </a:clrScheme>
    <a:fontScheme name="文史类论文模板">
      <a:majorFont>
        <a:latin typeface="Times New Roman"/>
        <a:ea typeface="楷体_GB2312"/>
        <a:cs typeface=""/>
      </a:majorFont>
      <a:minorFont>
        <a:latin typeface="Times New Roman"/>
        <a:ea typeface="楷体_GB231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楷体_GB2312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楷体_GB2312" pitchFamily="1" charset="-122"/>
          </a:defRPr>
        </a:defPPr>
      </a:lstStyle>
    </a:lnDef>
  </a:objectDefaults>
  <a:extraClrSchemeLst>
    <a:extraClrScheme>
      <a:clrScheme name="文史类论文模板 1">
        <a:dk1>
          <a:srgbClr val="000066"/>
        </a:dk1>
        <a:lt1>
          <a:srgbClr val="FFFFFF"/>
        </a:lt1>
        <a:dk2>
          <a:srgbClr val="175B5B"/>
        </a:dk2>
        <a:lt2>
          <a:srgbClr val="DDDDDD"/>
        </a:lt2>
        <a:accent1>
          <a:srgbClr val="CBB61D"/>
        </a:accent1>
        <a:accent2>
          <a:srgbClr val="6CA5D8"/>
        </a:accent2>
        <a:accent3>
          <a:srgbClr val="FFFFFF"/>
        </a:accent3>
        <a:accent4>
          <a:srgbClr val="000056"/>
        </a:accent4>
        <a:accent5>
          <a:srgbClr val="E2D7AB"/>
        </a:accent5>
        <a:accent6>
          <a:srgbClr val="6195C4"/>
        </a:accent6>
        <a:hlink>
          <a:srgbClr val="5D4BC7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文史类论文模板 2">
        <a:dk1>
          <a:srgbClr val="333333"/>
        </a:dk1>
        <a:lt1>
          <a:srgbClr val="FFFFFF"/>
        </a:lt1>
        <a:dk2>
          <a:srgbClr val="003366"/>
        </a:dk2>
        <a:lt2>
          <a:srgbClr val="B2B2B2"/>
        </a:lt2>
        <a:accent1>
          <a:srgbClr val="3C96C8"/>
        </a:accent1>
        <a:accent2>
          <a:srgbClr val="E2AF52"/>
        </a:accent2>
        <a:accent3>
          <a:srgbClr val="FFFFFF"/>
        </a:accent3>
        <a:accent4>
          <a:srgbClr val="2A2A2A"/>
        </a:accent4>
        <a:accent5>
          <a:srgbClr val="AFC9E0"/>
        </a:accent5>
        <a:accent6>
          <a:srgbClr val="CD9E49"/>
        </a:accent6>
        <a:hlink>
          <a:srgbClr val="576CD5"/>
        </a:hlink>
        <a:folHlink>
          <a:srgbClr val="6EBCB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文史类论文模板 3">
        <a:dk1>
          <a:srgbClr val="000000"/>
        </a:dk1>
        <a:lt1>
          <a:srgbClr val="FFFFFF"/>
        </a:lt1>
        <a:dk2>
          <a:srgbClr val="000066"/>
        </a:dk2>
        <a:lt2>
          <a:srgbClr val="DDDDDD"/>
        </a:lt2>
        <a:accent1>
          <a:srgbClr val="E47F6E"/>
        </a:accent1>
        <a:accent2>
          <a:srgbClr val="00CC99"/>
        </a:accent2>
        <a:accent3>
          <a:srgbClr val="FFFFFF"/>
        </a:accent3>
        <a:accent4>
          <a:srgbClr val="000000"/>
        </a:accent4>
        <a:accent5>
          <a:srgbClr val="EFC0BA"/>
        </a:accent5>
        <a:accent6>
          <a:srgbClr val="00B98A"/>
        </a:accent6>
        <a:hlink>
          <a:srgbClr val="7648EA"/>
        </a:hlink>
        <a:folHlink>
          <a:srgbClr val="6E96D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4_文史类论文模板">
  <a:themeElements>
    <a:clrScheme name="1_文史类论文模板 1">
      <a:dk1>
        <a:srgbClr val="000066"/>
      </a:dk1>
      <a:lt1>
        <a:srgbClr val="FFFFFF"/>
      </a:lt1>
      <a:dk2>
        <a:srgbClr val="175B5B"/>
      </a:dk2>
      <a:lt2>
        <a:srgbClr val="DDDDDD"/>
      </a:lt2>
      <a:accent1>
        <a:srgbClr val="CBB61D"/>
      </a:accent1>
      <a:accent2>
        <a:srgbClr val="6CA5D8"/>
      </a:accent2>
      <a:accent3>
        <a:srgbClr val="FFFFFF"/>
      </a:accent3>
      <a:accent4>
        <a:srgbClr val="000056"/>
      </a:accent4>
      <a:accent5>
        <a:srgbClr val="E2D7AB"/>
      </a:accent5>
      <a:accent6>
        <a:srgbClr val="6195C4"/>
      </a:accent6>
      <a:hlink>
        <a:srgbClr val="5D4BC7"/>
      </a:hlink>
      <a:folHlink>
        <a:srgbClr val="878FA5"/>
      </a:folHlink>
    </a:clrScheme>
    <a:fontScheme name="1_文史类论文模板">
      <a:majorFont>
        <a:latin typeface="Times New Roman"/>
        <a:ea typeface="楷体_GB2312"/>
        <a:cs typeface=""/>
      </a:majorFont>
      <a:minorFont>
        <a:latin typeface="Times New Roman"/>
        <a:ea typeface="楷体_GB231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楷体_GB2312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楷体_GB2312" pitchFamily="1" charset="-122"/>
          </a:defRPr>
        </a:defPPr>
      </a:lstStyle>
    </a:lnDef>
  </a:objectDefaults>
  <a:extraClrSchemeLst>
    <a:extraClrScheme>
      <a:clrScheme name="1_文史类论文模板 1">
        <a:dk1>
          <a:srgbClr val="000066"/>
        </a:dk1>
        <a:lt1>
          <a:srgbClr val="FFFFFF"/>
        </a:lt1>
        <a:dk2>
          <a:srgbClr val="175B5B"/>
        </a:dk2>
        <a:lt2>
          <a:srgbClr val="DDDDDD"/>
        </a:lt2>
        <a:accent1>
          <a:srgbClr val="CBB61D"/>
        </a:accent1>
        <a:accent2>
          <a:srgbClr val="6CA5D8"/>
        </a:accent2>
        <a:accent3>
          <a:srgbClr val="FFFFFF"/>
        </a:accent3>
        <a:accent4>
          <a:srgbClr val="000056"/>
        </a:accent4>
        <a:accent5>
          <a:srgbClr val="E2D7AB"/>
        </a:accent5>
        <a:accent6>
          <a:srgbClr val="6195C4"/>
        </a:accent6>
        <a:hlink>
          <a:srgbClr val="5D4BC7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文史类论文模板 2">
        <a:dk1>
          <a:srgbClr val="333333"/>
        </a:dk1>
        <a:lt1>
          <a:srgbClr val="FFFFFF"/>
        </a:lt1>
        <a:dk2>
          <a:srgbClr val="003366"/>
        </a:dk2>
        <a:lt2>
          <a:srgbClr val="B2B2B2"/>
        </a:lt2>
        <a:accent1>
          <a:srgbClr val="3C96C8"/>
        </a:accent1>
        <a:accent2>
          <a:srgbClr val="E2AF52"/>
        </a:accent2>
        <a:accent3>
          <a:srgbClr val="FFFFFF"/>
        </a:accent3>
        <a:accent4>
          <a:srgbClr val="2A2A2A"/>
        </a:accent4>
        <a:accent5>
          <a:srgbClr val="AFC9E0"/>
        </a:accent5>
        <a:accent6>
          <a:srgbClr val="CD9E49"/>
        </a:accent6>
        <a:hlink>
          <a:srgbClr val="576CD5"/>
        </a:hlink>
        <a:folHlink>
          <a:srgbClr val="6EBCB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文史类论文模板 3">
        <a:dk1>
          <a:srgbClr val="000000"/>
        </a:dk1>
        <a:lt1>
          <a:srgbClr val="FFFFFF"/>
        </a:lt1>
        <a:dk2>
          <a:srgbClr val="000066"/>
        </a:dk2>
        <a:lt2>
          <a:srgbClr val="DDDDDD"/>
        </a:lt2>
        <a:accent1>
          <a:srgbClr val="E47F6E"/>
        </a:accent1>
        <a:accent2>
          <a:srgbClr val="00CC99"/>
        </a:accent2>
        <a:accent3>
          <a:srgbClr val="FFFFFF"/>
        </a:accent3>
        <a:accent4>
          <a:srgbClr val="000000"/>
        </a:accent4>
        <a:accent5>
          <a:srgbClr val="EFC0BA"/>
        </a:accent5>
        <a:accent6>
          <a:srgbClr val="00B98A"/>
        </a:accent6>
        <a:hlink>
          <a:srgbClr val="7648EA"/>
        </a:hlink>
        <a:folHlink>
          <a:srgbClr val="6E96D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7_默认设计模板_2">
  <a:themeElements>
    <a:clrScheme name="默认设计模板_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_2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楷体_GB2312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楷体_GB2312" pitchFamily="1" charset="-122"/>
          </a:defRPr>
        </a:defPPr>
      </a:lstStyle>
    </a:lnDef>
  </a:objectDefaults>
  <a:extraClrSchemeLst>
    <a:extraClrScheme>
      <a:clrScheme name="默认设计模板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Theme37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8_默认设计模板_2">
  <a:themeElements>
    <a:clrScheme name="默认设计模板_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_2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默认设计模板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1_Theme41">
  <a:themeElements>
    <a:clrScheme name="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华文细黑"/>
        <a:ea typeface="华文细黑"/>
        <a:cs typeface=""/>
      </a:majorFont>
      <a:minorFont>
        <a:latin typeface="华文细黑"/>
        <a:ea typeface="华文细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2_Office 主题">
  <a:themeElements>
    <a:clrScheme name="1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主题">
      <a:majorFont>
        <a:latin typeface="华文细黑"/>
        <a:ea typeface="华文细黑"/>
        <a:cs typeface=""/>
      </a:majorFont>
      <a:minorFont>
        <a:latin typeface="华文细黑"/>
        <a:ea typeface="华文细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5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iseño predeterminado_2">
  <a:themeElements>
    <a:clrScheme name="Diseño predeterminado_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_2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2_Theme31">
  <a:themeElements>
    <a:clrScheme name="Summer">
      <a:dk1>
        <a:sysClr val="windowText" lastClr="000000"/>
      </a:dk1>
      <a:lt1>
        <a:sysClr val="window" lastClr="FFFFFF"/>
      </a:lt1>
      <a:dk2>
        <a:srgbClr val="E89117"/>
      </a:dk2>
      <a:lt2>
        <a:srgbClr val="FEDD78"/>
      </a:lt2>
      <a:accent1>
        <a:srgbClr val="A1B633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Arial &amp; Palatino SAFE">
      <a:majorFont>
        <a:latin typeface="Arial"/>
        <a:ea typeface=""/>
        <a:cs typeface=""/>
      </a:majorFont>
      <a:minorFont>
        <a:latin typeface="Palatino Linotype"/>
        <a:ea typeface=""/>
        <a:cs typeface="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51.xml><?xml version="1.0" encoding="utf-8"?>
<a:theme xmlns:a="http://schemas.openxmlformats.org/drawingml/2006/main" name="Theme22">
  <a:themeElements>
    <a:clrScheme name="Office Them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 Rounded MT Bold"/>
        <a:ea typeface=""/>
        <a:cs typeface="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9_默认设计模板_2">
  <a:themeElements>
    <a:clrScheme name="默认设计模板_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_2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54.xml><?xml version="1.0" encoding="utf-8"?>
<a:theme xmlns:a="http://schemas.openxmlformats.org/drawingml/2006/main" name="2_Theme33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​​">
      <a:majorFont>
        <a:latin typeface="Verdana"/>
        <a:ea typeface="Microsoft YaHei"/>
        <a:cs typeface=""/>
      </a:majorFont>
      <a:minorFont>
        <a:latin typeface="Verdana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5.xml><?xml version="1.0" encoding="utf-8"?>
<a:theme xmlns:a="http://schemas.openxmlformats.org/drawingml/2006/main" name="4_Theme17">
  <a:themeElements>
    <a:clrScheme name="文史类论文模板 1">
      <a:dk1>
        <a:srgbClr val="000066"/>
      </a:dk1>
      <a:lt1>
        <a:srgbClr val="FFFFFF"/>
      </a:lt1>
      <a:dk2>
        <a:srgbClr val="175B5B"/>
      </a:dk2>
      <a:lt2>
        <a:srgbClr val="DDDDDD"/>
      </a:lt2>
      <a:accent1>
        <a:srgbClr val="CBB61D"/>
      </a:accent1>
      <a:accent2>
        <a:srgbClr val="6CA5D8"/>
      </a:accent2>
      <a:accent3>
        <a:srgbClr val="FFFFFF"/>
      </a:accent3>
      <a:accent4>
        <a:srgbClr val="000056"/>
      </a:accent4>
      <a:accent5>
        <a:srgbClr val="E2D7AB"/>
      </a:accent5>
      <a:accent6>
        <a:srgbClr val="6195C4"/>
      </a:accent6>
      <a:hlink>
        <a:srgbClr val="5D4BC7"/>
      </a:hlink>
      <a:folHlink>
        <a:srgbClr val="878FA5"/>
      </a:folHlink>
    </a:clrScheme>
    <a:fontScheme name="文史类论文模板">
      <a:majorFont>
        <a:latin typeface="Times New Roman"/>
        <a:ea typeface="楷体_GB2312"/>
        <a:cs typeface=""/>
      </a:majorFont>
      <a:minorFont>
        <a:latin typeface="Times New Roman"/>
        <a:ea typeface="楷体_GB231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楷体_GB2312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楷体_GB2312" pitchFamily="1" charset="-122"/>
          </a:defRPr>
        </a:defPPr>
      </a:lstStyle>
    </a:lnDef>
  </a:objectDefaults>
  <a:extraClrSchemeLst>
    <a:extraClrScheme>
      <a:clrScheme name="文史类论文模板 1">
        <a:dk1>
          <a:srgbClr val="000066"/>
        </a:dk1>
        <a:lt1>
          <a:srgbClr val="FFFFFF"/>
        </a:lt1>
        <a:dk2>
          <a:srgbClr val="175B5B"/>
        </a:dk2>
        <a:lt2>
          <a:srgbClr val="DDDDDD"/>
        </a:lt2>
        <a:accent1>
          <a:srgbClr val="CBB61D"/>
        </a:accent1>
        <a:accent2>
          <a:srgbClr val="6CA5D8"/>
        </a:accent2>
        <a:accent3>
          <a:srgbClr val="FFFFFF"/>
        </a:accent3>
        <a:accent4>
          <a:srgbClr val="000056"/>
        </a:accent4>
        <a:accent5>
          <a:srgbClr val="E2D7AB"/>
        </a:accent5>
        <a:accent6>
          <a:srgbClr val="6195C4"/>
        </a:accent6>
        <a:hlink>
          <a:srgbClr val="5D4BC7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文史类论文模板 2">
        <a:dk1>
          <a:srgbClr val="333333"/>
        </a:dk1>
        <a:lt1>
          <a:srgbClr val="FFFFFF"/>
        </a:lt1>
        <a:dk2>
          <a:srgbClr val="003366"/>
        </a:dk2>
        <a:lt2>
          <a:srgbClr val="B2B2B2"/>
        </a:lt2>
        <a:accent1>
          <a:srgbClr val="3C96C8"/>
        </a:accent1>
        <a:accent2>
          <a:srgbClr val="E2AF52"/>
        </a:accent2>
        <a:accent3>
          <a:srgbClr val="FFFFFF"/>
        </a:accent3>
        <a:accent4>
          <a:srgbClr val="2A2A2A"/>
        </a:accent4>
        <a:accent5>
          <a:srgbClr val="AFC9E0"/>
        </a:accent5>
        <a:accent6>
          <a:srgbClr val="CD9E49"/>
        </a:accent6>
        <a:hlink>
          <a:srgbClr val="576CD5"/>
        </a:hlink>
        <a:folHlink>
          <a:srgbClr val="6EBCB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文史类论文模板 3">
        <a:dk1>
          <a:srgbClr val="000000"/>
        </a:dk1>
        <a:lt1>
          <a:srgbClr val="FFFFFF"/>
        </a:lt1>
        <a:dk2>
          <a:srgbClr val="000066"/>
        </a:dk2>
        <a:lt2>
          <a:srgbClr val="DDDDDD"/>
        </a:lt2>
        <a:accent1>
          <a:srgbClr val="E47F6E"/>
        </a:accent1>
        <a:accent2>
          <a:srgbClr val="00CC99"/>
        </a:accent2>
        <a:accent3>
          <a:srgbClr val="FFFFFF"/>
        </a:accent3>
        <a:accent4>
          <a:srgbClr val="000000"/>
        </a:accent4>
        <a:accent5>
          <a:srgbClr val="EFC0BA"/>
        </a:accent5>
        <a:accent6>
          <a:srgbClr val="00B98A"/>
        </a:accent6>
        <a:hlink>
          <a:srgbClr val="7648EA"/>
        </a:hlink>
        <a:folHlink>
          <a:srgbClr val="6E96D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heme32">
  <a:themeElements>
    <a:clrScheme name="Default Design 1">
      <a:dk1>
        <a:srgbClr val="225174"/>
      </a:dk1>
      <a:lt1>
        <a:srgbClr val="FFFFFF"/>
      </a:lt1>
      <a:dk2>
        <a:srgbClr val="2E83B2"/>
      </a:dk2>
      <a:lt2>
        <a:srgbClr val="FFFFE7"/>
      </a:lt2>
      <a:accent1>
        <a:srgbClr val="6699FF"/>
      </a:accent1>
      <a:accent2>
        <a:srgbClr val="33CCCC"/>
      </a:accent2>
      <a:accent3>
        <a:srgbClr val="ADC1D5"/>
      </a:accent3>
      <a:accent4>
        <a:srgbClr val="DADADA"/>
      </a:accent4>
      <a:accent5>
        <a:srgbClr val="B8CAFF"/>
      </a:accent5>
      <a:accent6>
        <a:srgbClr val="2DB9B9"/>
      </a:accent6>
      <a:hlink>
        <a:srgbClr val="FF9999"/>
      </a:hlink>
      <a:folHlink>
        <a:srgbClr val="3366CC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225174"/>
        </a:dk1>
        <a:lt1>
          <a:srgbClr val="FFFFFF"/>
        </a:lt1>
        <a:dk2>
          <a:srgbClr val="2E83B2"/>
        </a:dk2>
        <a:lt2>
          <a:srgbClr val="FFFFE7"/>
        </a:lt2>
        <a:accent1>
          <a:srgbClr val="6699FF"/>
        </a:accent1>
        <a:accent2>
          <a:srgbClr val="33CCCC"/>
        </a:accent2>
        <a:accent3>
          <a:srgbClr val="ADC1D5"/>
        </a:accent3>
        <a:accent4>
          <a:srgbClr val="DADADA"/>
        </a:accent4>
        <a:accent5>
          <a:srgbClr val="B8CAFF"/>
        </a:accent5>
        <a:accent6>
          <a:srgbClr val="2DB9B9"/>
        </a:accent6>
        <a:hlink>
          <a:srgbClr val="FF9999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155A81"/>
        </a:dk1>
        <a:lt1>
          <a:srgbClr val="FFFFFF"/>
        </a:lt1>
        <a:dk2>
          <a:srgbClr val="248A9E"/>
        </a:dk2>
        <a:lt2>
          <a:srgbClr val="FFFFE7"/>
        </a:lt2>
        <a:accent1>
          <a:srgbClr val="7BD959"/>
        </a:accent1>
        <a:accent2>
          <a:srgbClr val="3399FF"/>
        </a:accent2>
        <a:accent3>
          <a:srgbClr val="ACC4CC"/>
        </a:accent3>
        <a:accent4>
          <a:srgbClr val="DADADA"/>
        </a:accent4>
        <a:accent5>
          <a:srgbClr val="BFE9B5"/>
        </a:accent5>
        <a:accent6>
          <a:srgbClr val="2D8AE7"/>
        </a:accent6>
        <a:hlink>
          <a:srgbClr val="FFB469"/>
        </a:hlink>
        <a:folHlink>
          <a:srgbClr val="66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C3258"/>
        </a:dk1>
        <a:lt1>
          <a:srgbClr val="FFFFFF"/>
        </a:lt1>
        <a:dk2>
          <a:srgbClr val="025E7E"/>
        </a:dk2>
        <a:lt2>
          <a:srgbClr val="CCFFFF"/>
        </a:lt2>
        <a:accent1>
          <a:srgbClr val="0066CC"/>
        </a:accent1>
        <a:accent2>
          <a:srgbClr val="99CC00"/>
        </a:accent2>
        <a:accent3>
          <a:srgbClr val="AAB6C0"/>
        </a:accent3>
        <a:accent4>
          <a:srgbClr val="DADADA"/>
        </a:accent4>
        <a:accent5>
          <a:srgbClr val="AAB8E2"/>
        </a:accent5>
        <a:accent6>
          <a:srgbClr val="8AB900"/>
        </a:accent6>
        <a:hlink>
          <a:srgbClr val="9966FF"/>
        </a:hlink>
        <a:folHlink>
          <a:srgbClr val="BD3F7E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默认设计模板_2">
  <a:themeElements>
    <a:clrScheme name="默认设计模板_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_2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heme25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2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5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6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2038</TotalTime>
  <Words>2208</Words>
  <Application>Microsoft Office PowerPoint</Application>
  <PresentationFormat>Custom</PresentationFormat>
  <Paragraphs>528</Paragraphs>
  <Slides>79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55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135" baseType="lpstr">
      <vt:lpstr>Theme31</vt:lpstr>
      <vt:lpstr>Theme33</vt:lpstr>
      <vt:lpstr>默认设计模板_2</vt:lpstr>
      <vt:lpstr>Theme40</vt:lpstr>
      <vt:lpstr>Diseño predeterminado_2</vt:lpstr>
      <vt:lpstr>默认设计模板</vt:lpstr>
      <vt:lpstr>Theme32</vt:lpstr>
      <vt:lpstr>1_默认设计模板_2</vt:lpstr>
      <vt:lpstr>Theme25</vt:lpstr>
      <vt:lpstr>Theme17</vt:lpstr>
      <vt:lpstr>1_文史类论文模板</vt:lpstr>
      <vt:lpstr>2_默认设计模板_2</vt:lpstr>
      <vt:lpstr>Theme45</vt:lpstr>
      <vt:lpstr>Module</vt:lpstr>
      <vt:lpstr>Theme43</vt:lpstr>
      <vt:lpstr>Theme36</vt:lpstr>
      <vt:lpstr>1_默认设计模板</vt:lpstr>
      <vt:lpstr>1_Theme17</vt:lpstr>
      <vt:lpstr>2_文史类论文模板</vt:lpstr>
      <vt:lpstr>3_默认设计模板_2</vt:lpstr>
      <vt:lpstr>Theme44</vt:lpstr>
      <vt:lpstr>Theme1</vt:lpstr>
      <vt:lpstr>1_Theme31</vt:lpstr>
      <vt:lpstr>1_Theme33</vt:lpstr>
      <vt:lpstr>4_默认设计模板_2</vt:lpstr>
      <vt:lpstr>1_Theme40</vt:lpstr>
      <vt:lpstr>1_Diseño predeterminado_2</vt:lpstr>
      <vt:lpstr>2_默认设计模板</vt:lpstr>
      <vt:lpstr>1_Theme32</vt:lpstr>
      <vt:lpstr>5_默认设计模板_2</vt:lpstr>
      <vt:lpstr>1_Theme25</vt:lpstr>
      <vt:lpstr>2_Theme17</vt:lpstr>
      <vt:lpstr>3_文史类论文模板</vt:lpstr>
      <vt:lpstr>6_默认设计模板_2</vt:lpstr>
      <vt:lpstr>1_Theme45</vt:lpstr>
      <vt:lpstr>Theme35</vt:lpstr>
      <vt:lpstr>3_默认设计模板</vt:lpstr>
      <vt:lpstr>Theme41</vt:lpstr>
      <vt:lpstr>1_Office 主题</vt:lpstr>
      <vt:lpstr>4_默认设计模板</vt:lpstr>
      <vt:lpstr>Theme48</vt:lpstr>
      <vt:lpstr>3_Theme17</vt:lpstr>
      <vt:lpstr>4_文史类论文模板</vt:lpstr>
      <vt:lpstr>7_默认设计模板_2</vt:lpstr>
      <vt:lpstr>Theme37</vt:lpstr>
      <vt:lpstr>8_默认设计模板_2</vt:lpstr>
      <vt:lpstr>1_Theme41</vt:lpstr>
      <vt:lpstr>2_Office 主题</vt:lpstr>
      <vt:lpstr>5_默认设计模板</vt:lpstr>
      <vt:lpstr>2_Theme31</vt:lpstr>
      <vt:lpstr>Theme22</vt:lpstr>
      <vt:lpstr>9_默认设计模板_2</vt:lpstr>
      <vt:lpstr>Concourse</vt:lpstr>
      <vt:lpstr>2_Theme33</vt:lpstr>
      <vt:lpstr>4_Theme17</vt:lpstr>
      <vt:lpstr>Image</vt:lpstr>
      <vt:lpstr>LEPROSY  dr. sujeetha chandrababu  M.D.</vt:lpstr>
      <vt:lpstr>Epidemiology </vt:lpstr>
      <vt:lpstr>What is Leprosy?</vt:lpstr>
      <vt:lpstr>What causes it?</vt:lpstr>
      <vt:lpstr>Slide 5</vt:lpstr>
      <vt:lpstr>Slide 6</vt:lpstr>
      <vt:lpstr>Mode of infection</vt:lpstr>
      <vt:lpstr> Mode of transmission    The exact rout of transmission is not fully known .</vt:lpstr>
      <vt:lpstr>Other modes of transmissions</vt:lpstr>
      <vt:lpstr>Slide 10</vt:lpstr>
      <vt:lpstr>Signs and Symptoms</vt:lpstr>
      <vt:lpstr>Long-term developing sequence of events :</vt:lpstr>
      <vt:lpstr>Slide 13</vt:lpstr>
      <vt:lpstr>Predisposing or risk factors</vt:lpstr>
      <vt:lpstr>(cont.)</vt:lpstr>
      <vt:lpstr>Classification &amp; Clinical Presentation</vt:lpstr>
      <vt:lpstr>Slide 17</vt:lpstr>
      <vt:lpstr>Slide 18</vt:lpstr>
      <vt:lpstr>Indeterminate   Leprosy (IL)</vt:lpstr>
      <vt:lpstr>Slide 20</vt:lpstr>
      <vt:lpstr>Tuberculoid  Leprosy  (TL) </vt:lpstr>
      <vt:lpstr>Slide 22</vt:lpstr>
      <vt:lpstr>Slide 23</vt:lpstr>
      <vt:lpstr>Slide 24</vt:lpstr>
      <vt:lpstr>  Borderline Leprosy  (BT,BB,BL) </vt:lpstr>
      <vt:lpstr>Slide 26</vt:lpstr>
      <vt:lpstr>Slide 27</vt:lpstr>
      <vt:lpstr>Slide 28</vt:lpstr>
      <vt:lpstr>Slide 29</vt:lpstr>
      <vt:lpstr>Lepromatous Leprosy  (LL)</vt:lpstr>
      <vt:lpstr>Slide 31</vt:lpstr>
      <vt:lpstr>Slide 32</vt:lpstr>
      <vt:lpstr>Slide 33</vt:lpstr>
      <vt:lpstr>Diagnosis of Leprosy</vt:lpstr>
      <vt:lpstr> 1.Clinical examination:</vt:lpstr>
      <vt:lpstr>2.Slit Skin Smear</vt:lpstr>
      <vt:lpstr>  Slit Skin Smear (method).</vt:lpstr>
      <vt:lpstr>Slit Skin Smear (Reporting the smear).</vt:lpstr>
      <vt:lpstr>Slide 39</vt:lpstr>
      <vt:lpstr>Other smear techniques</vt:lpstr>
      <vt:lpstr>Slide 41</vt:lpstr>
      <vt:lpstr>Slide 42</vt:lpstr>
      <vt:lpstr>Slide 43</vt:lpstr>
      <vt:lpstr> Tuberculoid Leprosy (TT).</vt:lpstr>
      <vt:lpstr>  Lepromatous Leprosy (LL)</vt:lpstr>
      <vt:lpstr>Test for detecting CMI</vt:lpstr>
      <vt:lpstr>Lepromin Skin Test</vt:lpstr>
      <vt:lpstr>Test for detecting antibobies</vt:lpstr>
      <vt:lpstr>Slide 49</vt:lpstr>
      <vt:lpstr> LEPROSY IS A CURABLE DISEASE Drugs used in Leprosy treatment</vt:lpstr>
      <vt:lpstr>Slide 51</vt:lpstr>
      <vt:lpstr>Slide 52</vt:lpstr>
      <vt:lpstr>Slide 53</vt:lpstr>
      <vt:lpstr>Slide 54</vt:lpstr>
      <vt:lpstr>Slide 55</vt:lpstr>
      <vt:lpstr>Slide 56</vt:lpstr>
      <vt:lpstr>OTHER DRUGS :-</vt:lpstr>
      <vt:lpstr>COMPLICATIONS  OF  LEPROSY  &amp; ITS MANAGEMENT</vt:lpstr>
      <vt:lpstr>COMPLICATION CAN BE CATEGORISED AS:</vt:lpstr>
      <vt:lpstr>Slide 60</vt:lpstr>
      <vt:lpstr>LEPRA REACTION</vt:lpstr>
      <vt:lpstr>ADVERsE EFFECT OF ANTI-LEPROTIC DRUGS:</vt:lpstr>
      <vt:lpstr>DISABILITIES</vt:lpstr>
      <vt:lpstr>TYPES OF DEFORMITIES:</vt:lpstr>
      <vt:lpstr>Slide 65</vt:lpstr>
      <vt:lpstr>Slide 66</vt:lpstr>
      <vt:lpstr>Slide 67</vt:lpstr>
      <vt:lpstr>Slide 68</vt:lpstr>
      <vt:lpstr>FOOT AND HAND CARE PRACTICE</vt:lpstr>
      <vt:lpstr>COMPLICATIONS  OF  EYE </vt:lpstr>
      <vt:lpstr>Slide 71</vt:lpstr>
      <vt:lpstr>Slide 72</vt:lpstr>
      <vt:lpstr>Care of eyes</vt:lpstr>
      <vt:lpstr>   PSYCHO- SOCIAL PROBLEMS</vt:lpstr>
      <vt:lpstr>Slide 75</vt:lpstr>
      <vt:lpstr>Methods of Control</vt:lpstr>
      <vt:lpstr>Rehabilitation</vt:lpstr>
      <vt:lpstr>Surveillance</vt:lpstr>
      <vt:lpstr>Slide 79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Keerthi N S</dc:creator>
  <cp:lastModifiedBy>Admin</cp:lastModifiedBy>
  <cp:revision>67</cp:revision>
  <cp:lastPrinted>1601-01-01T00:00:00Z</cp:lastPrinted>
  <dcterms:created xsi:type="dcterms:W3CDTF">2012-02-21T11:42:31Z</dcterms:created>
  <dcterms:modified xsi:type="dcterms:W3CDTF">2020-02-07T05:49:13Z</dcterms:modified>
</cp:coreProperties>
</file>