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663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004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495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78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840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791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106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357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769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547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4732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79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Problems encountered after immediate PPIUCD insertion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9670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signs/symptoms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 abdominal pain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Painful intercourse</a:t>
            </a:r>
          </a:p>
          <a:p>
            <a:r>
              <a:rPr lang="en-US" dirty="0" smtClean="0"/>
              <a:t>Bleeding after intercourse or between periods</a:t>
            </a:r>
          </a:p>
          <a:p>
            <a:r>
              <a:rPr lang="en-US" dirty="0" smtClean="0"/>
              <a:t>New onset of pain associated with periods</a:t>
            </a:r>
          </a:p>
          <a:p>
            <a:r>
              <a:rPr lang="en-US" dirty="0" smtClean="0"/>
              <a:t>Abnormal vaginal discharge</a:t>
            </a:r>
          </a:p>
          <a:p>
            <a:r>
              <a:rPr lang="en-US" dirty="0" smtClean="0"/>
              <a:t>Nausea and vomiting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5357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an appropriate assessment to </a:t>
            </a:r>
            <a:r>
              <a:rPr lang="en-US" dirty="0" err="1" smtClean="0"/>
              <a:t>incclude</a:t>
            </a:r>
            <a:r>
              <a:rPr lang="en-US" dirty="0" smtClean="0"/>
              <a:t> vital signs, abdominal and pelvic examination and appropriate laboratory studies (pregnancy test, CBC, cultures) to rule out other problems: endometriosis, </a:t>
            </a:r>
            <a:r>
              <a:rPr lang="en-US" dirty="0" err="1" smtClean="0"/>
              <a:t>appendicites</a:t>
            </a:r>
            <a:r>
              <a:rPr lang="en-US" dirty="0" smtClean="0"/>
              <a:t>, partial IUCD expulsion, uterine perforation, pregnancy/ectopic pregnancy or urinary tract infection.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2841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 out PID and </a:t>
            </a:r>
            <a:r>
              <a:rPr lang="en-US" dirty="0" err="1" smtClean="0"/>
              <a:t>endometritis</a:t>
            </a:r>
            <a:r>
              <a:rPr lang="en-US" dirty="0" smtClean="0"/>
              <a:t> if suspected begin treatment immediately with an appropriate antibiotic regimen as per national guidelines/local protocols for RTI/STI</a:t>
            </a:r>
          </a:p>
          <a:p>
            <a:r>
              <a:rPr lang="en-US" dirty="0" smtClean="0"/>
              <a:t>Remove IUCD if symptoms persists more than </a:t>
            </a:r>
            <a:r>
              <a:rPr lang="en-US" smtClean="0"/>
              <a:t>72 hours.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4544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Changes in menstrual bleeding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signs/symptoms</a:t>
            </a:r>
          </a:p>
          <a:p>
            <a:r>
              <a:rPr lang="en-US" dirty="0" smtClean="0"/>
              <a:t>Increase in amount and duration of menstrual bleeding more than what is usually expected in the postpartum period or </a:t>
            </a:r>
            <a:r>
              <a:rPr lang="en-US" dirty="0" err="1" smtClean="0"/>
              <a:t>intermenstrual</a:t>
            </a:r>
            <a:r>
              <a:rPr lang="en-US" dirty="0" smtClean="0"/>
              <a:t> bleeding.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1000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severity of symptoms how much more bleeding than usual</a:t>
            </a:r>
          </a:p>
          <a:p>
            <a:r>
              <a:rPr lang="en-US" dirty="0" smtClean="0"/>
              <a:t>How long have symptoms lasted</a:t>
            </a:r>
          </a:p>
          <a:p>
            <a:r>
              <a:rPr lang="en-US" dirty="0" smtClean="0"/>
              <a:t>When did the symptoms start</a:t>
            </a:r>
          </a:p>
          <a:p>
            <a:r>
              <a:rPr lang="en-US" dirty="0" smtClean="0"/>
              <a:t>Are they accompanied by other symptoms (e.g. pain, fever).</a:t>
            </a:r>
          </a:p>
          <a:p>
            <a:r>
              <a:rPr lang="en-US" dirty="0" smtClean="0"/>
              <a:t>How well the woman tolerating them?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9778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symptoms are mild and consistent with postpartum uterine involution, REASSURE.</a:t>
            </a:r>
          </a:p>
          <a:p>
            <a:r>
              <a:rPr lang="en-US" dirty="0" smtClean="0"/>
              <a:t>If the bleeding is persistently heavy and prolonged or associated with clinical or laboratory signs consistent with severe </a:t>
            </a:r>
            <a:r>
              <a:rPr lang="en-US" dirty="0" err="1" smtClean="0"/>
              <a:t>anaemia</a:t>
            </a:r>
            <a:r>
              <a:rPr lang="en-US" dirty="0" smtClean="0"/>
              <a:t>, offer iron replacement therapy and consider REMOVAL with the patient’s consent.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065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client desires treatment, offer a short course of NSAIDs during bleeding for a period of 3-5 days.</a:t>
            </a:r>
          </a:p>
          <a:p>
            <a:r>
              <a:rPr lang="en-US" dirty="0" smtClean="0"/>
              <a:t>If the client finds bleeding unacceptable, REMOVE IUCD and counsel her regarding alternative methods of family planning.</a:t>
            </a:r>
          </a:p>
          <a:p>
            <a:r>
              <a:rPr lang="en-US" dirty="0" smtClean="0"/>
              <a:t>Where appropriate, rule out other </a:t>
            </a:r>
            <a:r>
              <a:rPr lang="en-US" dirty="0" err="1" smtClean="0"/>
              <a:t>gynaecological</a:t>
            </a:r>
            <a:r>
              <a:rPr lang="en-US" dirty="0" smtClean="0"/>
              <a:t> pathology and pregnancy and refer to a qualified </a:t>
            </a:r>
            <a:r>
              <a:rPr lang="en-US" dirty="0" err="1" smtClean="0"/>
              <a:t>practioner</a:t>
            </a:r>
            <a:r>
              <a:rPr lang="en-US" dirty="0" smtClean="0"/>
              <a:t> if indicated.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7924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Cramping or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Mild intermittent cramping may occur in he first few weeks after IUCD insertion but is generally masked by the usual cramping associated with uterine involution postpartum. (</a:t>
            </a:r>
            <a:r>
              <a:rPr lang="en-US" dirty="0" err="1" smtClean="0"/>
              <a:t>afterpains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Possible signs/symptoms – increased cramping or pain which may or may  not be associated with menstruation.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9413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the severity of symptoms:</a:t>
            </a:r>
          </a:p>
          <a:p>
            <a:r>
              <a:rPr lang="en-US" dirty="0" smtClean="0"/>
              <a:t>How severe is pain</a:t>
            </a:r>
          </a:p>
          <a:p>
            <a:r>
              <a:rPr lang="en-US" dirty="0" smtClean="0"/>
              <a:t>How long has pain lasted</a:t>
            </a:r>
          </a:p>
          <a:p>
            <a:r>
              <a:rPr lang="en-US" dirty="0" smtClean="0"/>
              <a:t>When did pain start</a:t>
            </a:r>
          </a:p>
          <a:p>
            <a:r>
              <a:rPr lang="en-US" dirty="0" smtClean="0"/>
              <a:t>Is pain accompanied by other symptoms (e.g. bleeding, fever)</a:t>
            </a:r>
          </a:p>
          <a:p>
            <a:r>
              <a:rPr lang="en-US" dirty="0" smtClean="0"/>
              <a:t>How well is the woman tolerating the pain.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7898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Perform an appropriate assessment to rule out pregnancy and infection.</a:t>
            </a:r>
          </a:p>
          <a:p>
            <a:r>
              <a:rPr lang="en-US" dirty="0" smtClean="0"/>
              <a:t>If symptoms and physical findings are mild and consistent with postpartum uterine involution – REASSURE</a:t>
            </a:r>
          </a:p>
          <a:p>
            <a:r>
              <a:rPr lang="en-US" dirty="0" smtClean="0"/>
              <a:t>Recommend a short course of NSAIDs immediately before and during menstruation to help to reduce menstrual pain and cramping. If the cramping is severe –REMOVE IUCD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608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Infection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risk of upper genital infection among IUCD users is less than 1%.</a:t>
            </a:r>
          </a:p>
          <a:p>
            <a:r>
              <a:rPr lang="en-US" dirty="0" smtClean="0"/>
              <a:t>The risk is highest within the first 20 days after IUCD insertion</a:t>
            </a:r>
          </a:p>
          <a:p>
            <a:r>
              <a:rPr lang="en-US" dirty="0" smtClean="0"/>
              <a:t>Is related to either insertion technique (due to lack of proper infection prevention practices) or pre-existing infection rather than to the IUCD itself.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9803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494</Words>
  <Application>Microsoft Macintosh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Problems encountered after immediate PPIUCD insertion</vt:lpstr>
      <vt:lpstr>1. Changes in menstrual bleeding patterns</vt:lpstr>
      <vt:lpstr>Management </vt:lpstr>
      <vt:lpstr>Slide 4</vt:lpstr>
      <vt:lpstr>Slide 5</vt:lpstr>
      <vt:lpstr>2. Cramping or Pain</vt:lpstr>
      <vt:lpstr>Management </vt:lpstr>
      <vt:lpstr>Slide 8</vt:lpstr>
      <vt:lpstr>3. Infection </vt:lpstr>
      <vt:lpstr>Possible signs/symptoms</vt:lpstr>
      <vt:lpstr>Management 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encountered after immediate PPIUCD insertion</dc:title>
  <dc:creator>Dr Ambarisha Bhandiwad</dc:creator>
  <cp:lastModifiedBy>Admin</cp:lastModifiedBy>
  <cp:revision>11</cp:revision>
  <dcterms:created xsi:type="dcterms:W3CDTF">2015-04-10T16:11:50Z</dcterms:created>
  <dcterms:modified xsi:type="dcterms:W3CDTF">2019-10-03T14:53:34Z</dcterms:modified>
</cp:coreProperties>
</file>