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66" r:id="rId17"/>
    <p:sldId id="272" r:id="rId18"/>
    <p:sldId id="274" r:id="rId19"/>
    <p:sldId id="277" r:id="rId20"/>
    <p:sldId id="275" r:id="rId21"/>
    <p:sldId id="276" r:id="rId22"/>
    <p:sldId id="273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82" r:id="rId34"/>
    <p:sldId id="295" r:id="rId35"/>
    <p:sldId id="294" r:id="rId36"/>
    <p:sldId id="290" r:id="rId37"/>
    <p:sldId id="291" r:id="rId38"/>
    <p:sldId id="292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D5882-2DD4-42A9-A489-CAF224235AB7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4E5F9-7D94-4C3A-A76A-B5772A4469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PER</a:t>
            </a:r>
            <a:r>
              <a:rPr lang="en-US" i="1" spc="-19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AB</a:t>
            </a:r>
            <a:r>
              <a:rPr lang="en-US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lang="en-US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OM</a:t>
            </a:r>
            <a:r>
              <a:rPr lang="en-US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lang="en-US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N:</a:t>
            </a:r>
            <a:endParaRPr lang="en-US" i="1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pc="0" dirty="0" smtClean="0">
                <a:latin typeface="Times New Roman"/>
                <a:cs typeface="Times New Roman"/>
              </a:rPr>
              <a:t>Ut</a:t>
            </a:r>
            <a:r>
              <a:rPr lang="en-US" spc="-9" dirty="0" smtClean="0">
                <a:latin typeface="Times New Roman"/>
                <a:cs typeface="Times New Roman"/>
              </a:rPr>
              <a:t>e</a:t>
            </a:r>
            <a:r>
              <a:rPr lang="en-US" spc="0" dirty="0" smtClean="0">
                <a:latin typeface="Times New Roman"/>
                <a:cs typeface="Times New Roman"/>
              </a:rPr>
              <a:t>r</a:t>
            </a:r>
            <a:r>
              <a:rPr lang="en-US" spc="4" dirty="0" smtClean="0">
                <a:latin typeface="Times New Roman"/>
                <a:cs typeface="Times New Roman"/>
              </a:rPr>
              <a:t>u</a:t>
            </a:r>
            <a:r>
              <a:rPr lang="en-US" spc="0" dirty="0" smtClean="0">
                <a:latin typeface="Times New Roman"/>
                <a:cs typeface="Times New Roman"/>
              </a:rPr>
              <a:t>s</a:t>
            </a:r>
            <a:r>
              <a:rPr lang="en-US" spc="-34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re</a:t>
            </a:r>
            <a:r>
              <a:rPr lang="en-US" spc="-19" dirty="0" smtClean="0">
                <a:latin typeface="Times New Roman"/>
                <a:cs typeface="Times New Roman"/>
              </a:rPr>
              <a:t>m</a:t>
            </a:r>
            <a:r>
              <a:rPr lang="en-US" spc="0" dirty="0" smtClean="0">
                <a:latin typeface="Times New Roman"/>
                <a:cs typeface="Times New Roman"/>
              </a:rPr>
              <a:t>ains</a:t>
            </a:r>
            <a:r>
              <a:rPr lang="en-US" spc="9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a pelv</a:t>
            </a:r>
            <a:r>
              <a:rPr lang="en-US" spc="4" dirty="0" smtClean="0">
                <a:latin typeface="Times New Roman"/>
                <a:cs typeface="Times New Roman"/>
              </a:rPr>
              <a:t>i</a:t>
            </a:r>
            <a:r>
              <a:rPr lang="en-US" spc="0" dirty="0" smtClean="0">
                <a:latin typeface="Times New Roman"/>
                <a:cs typeface="Times New Roman"/>
              </a:rPr>
              <a:t>c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o</a:t>
            </a:r>
            <a:r>
              <a:rPr lang="en-US" spc="-39" dirty="0" smtClean="0">
                <a:latin typeface="Times New Roman"/>
                <a:cs typeface="Times New Roman"/>
              </a:rPr>
              <a:t>r</a:t>
            </a:r>
            <a:r>
              <a:rPr lang="en-US" spc="0" dirty="0" smtClean="0">
                <a:latin typeface="Times New Roman"/>
                <a:cs typeface="Times New Roman"/>
              </a:rPr>
              <a:t>gan</a:t>
            </a:r>
            <a:r>
              <a:rPr lang="en-US" spc="-33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u</a:t>
            </a:r>
            <a:r>
              <a:rPr lang="en-US" spc="4" dirty="0" smtClean="0">
                <a:latin typeface="Times New Roman"/>
                <a:cs typeface="Times New Roman"/>
              </a:rPr>
              <a:t>n</a:t>
            </a:r>
            <a:r>
              <a:rPr lang="en-US" spc="0" dirty="0" smtClean="0">
                <a:latin typeface="Times New Roman"/>
                <a:cs typeface="Times New Roman"/>
              </a:rPr>
              <a:t>til</a:t>
            </a:r>
            <a:r>
              <a:rPr lang="en-US" spc="0" dirty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12 </a:t>
            </a:r>
            <a:r>
              <a:rPr lang="en-US" spc="0" dirty="0" err="1" smtClean="0">
                <a:latin typeface="Times New Roman"/>
                <a:cs typeface="Times New Roman"/>
              </a:rPr>
              <a:t>th</a:t>
            </a:r>
            <a:r>
              <a:rPr lang="en-US" spc="0" dirty="0" smtClean="0">
                <a:latin typeface="Times New Roman"/>
                <a:cs typeface="Times New Roman"/>
              </a:rPr>
              <a:t> week</a:t>
            </a:r>
          </a:p>
          <a:p>
            <a:pPr>
              <a:buNone/>
            </a:pPr>
            <a:endParaRPr lang="en-US" i="1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i="1" dirty="0" smtClean="0">
                <a:latin typeface="Times New Roman"/>
                <a:cs typeface="Times New Roman"/>
              </a:rPr>
              <a:t>PELVIC CHANGES:</a:t>
            </a:r>
          </a:p>
          <a:p>
            <a:pPr>
              <a:buNone/>
            </a:pPr>
            <a:r>
              <a:rPr lang="en-US" spc="0" dirty="0" smtClean="0">
                <a:latin typeface="Times New Roman"/>
                <a:cs typeface="Times New Roman"/>
              </a:rPr>
              <a:t>JACQ</a:t>
            </a:r>
            <a:r>
              <a:rPr lang="en-US" spc="-9" dirty="0" smtClean="0">
                <a:latin typeface="Times New Roman"/>
                <a:cs typeface="Times New Roman"/>
              </a:rPr>
              <a:t>U</a:t>
            </a:r>
            <a:r>
              <a:rPr lang="en-US" spc="0" dirty="0" smtClean="0">
                <a:latin typeface="Times New Roman"/>
                <a:cs typeface="Times New Roman"/>
              </a:rPr>
              <a:t>EMIE</a:t>
            </a:r>
            <a:r>
              <a:rPr lang="en-US" spc="-9" dirty="0" smtClean="0">
                <a:latin typeface="Times New Roman"/>
                <a:cs typeface="Times New Roman"/>
              </a:rPr>
              <a:t>R</a:t>
            </a:r>
            <a:r>
              <a:rPr lang="en-US" spc="0" dirty="0" smtClean="0">
                <a:latin typeface="Times New Roman"/>
                <a:cs typeface="Times New Roman"/>
              </a:rPr>
              <a:t>’S</a:t>
            </a:r>
            <a:r>
              <a:rPr lang="en-US" spc="-142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OR</a:t>
            </a:r>
            <a:r>
              <a:rPr lang="en-US" spc="-38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CH</a:t>
            </a:r>
            <a:r>
              <a:rPr lang="en-US" spc="-9" dirty="0" smtClean="0">
                <a:latin typeface="Times New Roman"/>
                <a:cs typeface="Times New Roman"/>
              </a:rPr>
              <a:t>A</a:t>
            </a:r>
            <a:r>
              <a:rPr lang="en-US" spc="0" dirty="0" smtClean="0">
                <a:latin typeface="Times New Roman"/>
                <a:cs typeface="Times New Roman"/>
              </a:rPr>
              <a:t>DWICK’S</a:t>
            </a:r>
            <a:r>
              <a:rPr lang="en-US" spc="-133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S</a:t>
            </a:r>
            <a:r>
              <a:rPr lang="en-US" spc="9" dirty="0" smtClean="0">
                <a:latin typeface="Times New Roman"/>
                <a:cs typeface="Times New Roman"/>
              </a:rPr>
              <a:t>I</a:t>
            </a:r>
            <a:r>
              <a:rPr lang="en-US" spc="0" dirty="0" smtClean="0">
                <a:latin typeface="Times New Roman"/>
                <a:cs typeface="Times New Roman"/>
              </a:rPr>
              <a:t>GN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pc="0" dirty="0" smtClean="0">
                <a:latin typeface="Times New Roman"/>
                <a:cs typeface="Times New Roman"/>
              </a:rPr>
              <a:t>OSIAN</a:t>
            </a:r>
            <a:r>
              <a:rPr lang="en-US" spc="-9" dirty="0" smtClean="0">
                <a:latin typeface="Times New Roman"/>
                <a:cs typeface="Times New Roman"/>
              </a:rPr>
              <a:t>D</a:t>
            </a:r>
            <a:r>
              <a:rPr lang="en-US" spc="0" dirty="0" smtClean="0">
                <a:latin typeface="Times New Roman"/>
                <a:cs typeface="Times New Roman"/>
              </a:rPr>
              <a:t>E</a:t>
            </a:r>
            <a:r>
              <a:rPr lang="en-US" spc="-9" dirty="0" smtClean="0">
                <a:latin typeface="Times New Roman"/>
                <a:cs typeface="Times New Roman"/>
              </a:rPr>
              <a:t>R</a:t>
            </a:r>
            <a:r>
              <a:rPr lang="en-US" spc="0" dirty="0" smtClean="0">
                <a:latin typeface="Times New Roman"/>
                <a:cs typeface="Times New Roman"/>
              </a:rPr>
              <a:t>’S</a:t>
            </a:r>
            <a:r>
              <a:rPr lang="en-US" spc="-70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SIGN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pc="-90" dirty="0" smtClean="0">
                <a:latin typeface="Arial"/>
                <a:cs typeface="Arial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GOO</a:t>
            </a:r>
            <a:r>
              <a:rPr lang="en-US" spc="-9" dirty="0" smtClean="0">
                <a:latin typeface="Times New Roman"/>
                <a:cs typeface="Times New Roman"/>
              </a:rPr>
              <a:t>D</a:t>
            </a:r>
            <a:r>
              <a:rPr lang="en-US" spc="0" dirty="0" smtClean="0">
                <a:latin typeface="Times New Roman"/>
                <a:cs typeface="Times New Roman"/>
              </a:rPr>
              <a:t>E</a:t>
            </a:r>
            <a:r>
              <a:rPr lang="en-US" spc="-9" dirty="0" smtClean="0">
                <a:latin typeface="Times New Roman"/>
                <a:cs typeface="Times New Roman"/>
              </a:rPr>
              <a:t>L</a:t>
            </a:r>
            <a:r>
              <a:rPr lang="en-US" spc="-254" dirty="0" smtClean="0">
                <a:latin typeface="Times New Roman"/>
                <a:cs typeface="Times New Roman"/>
              </a:rPr>
              <a:t>L</a:t>
            </a:r>
            <a:r>
              <a:rPr lang="en-US" spc="0" dirty="0" smtClean="0">
                <a:latin typeface="Times New Roman"/>
                <a:cs typeface="Times New Roman"/>
              </a:rPr>
              <a:t>’S</a:t>
            </a:r>
            <a:r>
              <a:rPr lang="en-US" spc="-45" dirty="0" smtClean="0">
                <a:latin typeface="Times New Roman"/>
                <a:cs typeface="Times New Roman"/>
              </a:rPr>
              <a:t> </a:t>
            </a:r>
            <a:r>
              <a:rPr lang="en-US" spc="0" dirty="0" smtClean="0">
                <a:latin typeface="Times New Roman"/>
                <a:cs typeface="Times New Roman"/>
              </a:rPr>
              <a:t>S</a:t>
            </a:r>
            <a:r>
              <a:rPr lang="en-US" spc="9" dirty="0" smtClean="0">
                <a:latin typeface="Times New Roman"/>
                <a:cs typeface="Times New Roman"/>
              </a:rPr>
              <a:t>I</a:t>
            </a:r>
            <a:r>
              <a:rPr lang="en-US" spc="0" dirty="0" smtClean="0">
                <a:latin typeface="Times New Roman"/>
                <a:cs typeface="Times New Roman"/>
              </a:rPr>
              <a:t>GN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JACQUEMIER’S 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53263">
              <a:lnSpc>
                <a:spcPts val="2950"/>
              </a:lnSpc>
              <a:spcBef>
                <a:spcPts val="147"/>
              </a:spcBef>
            </a:pPr>
            <a:r>
              <a:rPr lang="en-US" sz="4400" baseline="2925" dirty="0">
                <a:cs typeface="Calibri"/>
              </a:rPr>
              <a:t>Al</a:t>
            </a:r>
            <a:r>
              <a:rPr lang="en-US" sz="4400" spc="-9" baseline="2925" dirty="0">
                <a:cs typeface="Calibri"/>
              </a:rPr>
              <a:t>s</a:t>
            </a:r>
            <a:r>
              <a:rPr lang="en-US" sz="4400" baseline="2925" dirty="0">
                <a:cs typeface="Calibri"/>
              </a:rPr>
              <a:t>o</a:t>
            </a:r>
            <a:r>
              <a:rPr lang="en-US" sz="4400" spc="14" baseline="2925" dirty="0">
                <a:cs typeface="Calibri"/>
              </a:rPr>
              <a:t> </a:t>
            </a:r>
            <a:r>
              <a:rPr lang="en-US" sz="4400" baseline="2925" dirty="0">
                <a:cs typeface="Calibri"/>
              </a:rPr>
              <a:t>kn</a:t>
            </a:r>
            <a:r>
              <a:rPr lang="en-US" sz="4400" spc="-19" baseline="2925" dirty="0">
                <a:cs typeface="Calibri"/>
              </a:rPr>
              <a:t>o</a:t>
            </a:r>
            <a:r>
              <a:rPr lang="en-US" sz="4400" baseline="2925" dirty="0">
                <a:cs typeface="Calibri"/>
              </a:rPr>
              <a:t>wn</a:t>
            </a:r>
            <a:r>
              <a:rPr lang="en-US" sz="4400" spc="19" baseline="2925" dirty="0">
                <a:cs typeface="Calibri"/>
              </a:rPr>
              <a:t> </a:t>
            </a:r>
            <a:r>
              <a:rPr lang="en-US" sz="4400" baseline="2925" dirty="0">
                <a:cs typeface="Calibri"/>
              </a:rPr>
              <a:t>as</a:t>
            </a:r>
            <a:r>
              <a:rPr lang="en-US" sz="4400" spc="-24" baseline="2925" dirty="0">
                <a:cs typeface="Calibri"/>
              </a:rPr>
              <a:t> </a:t>
            </a:r>
            <a:r>
              <a:rPr lang="en-US" sz="4400" baseline="2925" dirty="0">
                <a:cs typeface="Calibri"/>
              </a:rPr>
              <a:t>Chadw</a:t>
            </a:r>
            <a:r>
              <a:rPr lang="en-US" sz="4400" spc="-9" baseline="2925" dirty="0">
                <a:cs typeface="Calibri"/>
              </a:rPr>
              <a:t>i</a:t>
            </a:r>
            <a:r>
              <a:rPr lang="en-US" sz="4400" baseline="2925" dirty="0">
                <a:cs typeface="Calibri"/>
              </a:rPr>
              <a:t>c</a:t>
            </a:r>
            <a:r>
              <a:rPr lang="en-US" sz="4400" spc="14" baseline="2925" dirty="0">
                <a:cs typeface="Calibri"/>
              </a:rPr>
              <a:t>k</a:t>
            </a:r>
            <a:r>
              <a:rPr lang="en-US" sz="4400" spc="-169" baseline="2925" dirty="0">
                <a:cs typeface="Calibri"/>
              </a:rPr>
              <a:t>’</a:t>
            </a:r>
            <a:r>
              <a:rPr lang="en-US" sz="4400" baseline="2925" dirty="0">
                <a:cs typeface="Calibri"/>
              </a:rPr>
              <a:t>s</a:t>
            </a:r>
            <a:r>
              <a:rPr lang="en-US" sz="4400" spc="23" baseline="2925" dirty="0">
                <a:cs typeface="Calibri"/>
              </a:rPr>
              <a:t> </a:t>
            </a:r>
            <a:r>
              <a:rPr lang="en-US" sz="4400" baseline="2925" dirty="0">
                <a:cs typeface="Calibri"/>
              </a:rPr>
              <a:t>s</a:t>
            </a:r>
            <a:r>
              <a:rPr lang="en-US" sz="4400" spc="-9" baseline="2925" dirty="0">
                <a:cs typeface="Calibri"/>
              </a:rPr>
              <a:t>i</a:t>
            </a:r>
            <a:r>
              <a:rPr lang="en-US" sz="4400" baseline="2925" dirty="0">
                <a:cs typeface="Calibri"/>
              </a:rPr>
              <a:t>gn</a:t>
            </a:r>
            <a:endParaRPr lang="en-US" sz="2800" dirty="0"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69"/>
              </a:spcBef>
            </a:pPr>
            <a:r>
              <a:rPr lang="en-US" sz="2800" dirty="0">
                <a:cs typeface="Calibri"/>
              </a:rPr>
              <a:t>Du</a:t>
            </a:r>
            <a:r>
              <a:rPr lang="en-US" sz="2800" spc="-9" dirty="0">
                <a:cs typeface="Calibri"/>
              </a:rPr>
              <a:t>s</a:t>
            </a:r>
            <a:r>
              <a:rPr lang="en-US" sz="2800" dirty="0">
                <a:cs typeface="Calibri"/>
              </a:rPr>
              <a:t>ky</a:t>
            </a:r>
            <a:r>
              <a:rPr lang="en-US" sz="2800" spc="-38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hue</a:t>
            </a:r>
            <a:r>
              <a:rPr lang="en-US" sz="2800" spc="-28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of</a:t>
            </a:r>
            <a:r>
              <a:rPr lang="en-US" sz="2800" spc="-23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t</a:t>
            </a:r>
            <a:r>
              <a:rPr lang="en-US" sz="2800" spc="-9" dirty="0">
                <a:cs typeface="Calibri"/>
              </a:rPr>
              <a:t>h</a:t>
            </a:r>
            <a:r>
              <a:rPr lang="en-US" sz="2800" dirty="0">
                <a:cs typeface="Calibri"/>
              </a:rPr>
              <a:t>e </a:t>
            </a:r>
            <a:r>
              <a:rPr lang="en-US" sz="2800" spc="-25" dirty="0">
                <a:cs typeface="Calibri"/>
              </a:rPr>
              <a:t>v</a:t>
            </a:r>
            <a:r>
              <a:rPr lang="en-US" sz="2800" dirty="0">
                <a:cs typeface="Calibri"/>
              </a:rPr>
              <a:t>e</a:t>
            </a:r>
            <a:r>
              <a:rPr lang="en-US" sz="2800" spc="-34" dirty="0">
                <a:cs typeface="Calibri"/>
              </a:rPr>
              <a:t>s</a:t>
            </a:r>
            <a:r>
              <a:rPr lang="en-US" sz="2800" dirty="0">
                <a:cs typeface="Calibri"/>
              </a:rPr>
              <a:t>ti</a:t>
            </a:r>
            <a:r>
              <a:rPr lang="en-US" sz="2800" spc="-9" dirty="0">
                <a:cs typeface="Calibri"/>
              </a:rPr>
              <a:t>b</a:t>
            </a:r>
            <a:r>
              <a:rPr lang="en-US" sz="2800" dirty="0">
                <a:cs typeface="Calibri"/>
              </a:rPr>
              <a:t>u</a:t>
            </a:r>
            <a:r>
              <a:rPr lang="en-US" sz="2800" spc="-9" dirty="0">
                <a:cs typeface="Calibri"/>
              </a:rPr>
              <a:t>l</a:t>
            </a:r>
            <a:r>
              <a:rPr lang="en-US" sz="2800" dirty="0">
                <a:cs typeface="Calibri"/>
              </a:rPr>
              <a:t>e</a:t>
            </a:r>
            <a:r>
              <a:rPr lang="en-US" sz="2800" spc="-24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and</a:t>
            </a:r>
            <a:r>
              <a:rPr lang="en-US" sz="2800" spc="-32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a</a:t>
            </a:r>
            <a:r>
              <a:rPr lang="en-US" sz="2800" spc="-25" dirty="0">
                <a:cs typeface="Calibri"/>
              </a:rPr>
              <a:t>nt</a:t>
            </a:r>
            <a:r>
              <a:rPr lang="en-US" sz="2800" dirty="0">
                <a:cs typeface="Calibri"/>
              </a:rPr>
              <a:t>er</a:t>
            </a:r>
            <a:r>
              <a:rPr lang="en-US" sz="2800" spc="-9" dirty="0">
                <a:cs typeface="Calibri"/>
              </a:rPr>
              <a:t>i</a:t>
            </a:r>
            <a:r>
              <a:rPr lang="en-US" sz="2800" dirty="0">
                <a:cs typeface="Calibri"/>
              </a:rPr>
              <a:t>or</a:t>
            </a:r>
            <a:r>
              <a:rPr lang="en-US" sz="2800" spc="-52" dirty="0">
                <a:cs typeface="Calibri"/>
              </a:rPr>
              <a:t> </a:t>
            </a:r>
            <a:r>
              <a:rPr lang="en-US" sz="2800" spc="-34" dirty="0">
                <a:cs typeface="Calibri"/>
              </a:rPr>
              <a:t>v</a:t>
            </a:r>
            <a:r>
              <a:rPr lang="en-US" sz="2800" dirty="0">
                <a:cs typeface="Calibri"/>
              </a:rPr>
              <a:t>aginal</a:t>
            </a:r>
            <a:r>
              <a:rPr lang="en-US" sz="2800" spc="-67" dirty="0">
                <a:cs typeface="Calibri"/>
              </a:rPr>
              <a:t> </a:t>
            </a:r>
            <a:r>
              <a:rPr lang="en-US" sz="2800" spc="-34" dirty="0" smtClean="0">
                <a:cs typeface="Calibri"/>
              </a:rPr>
              <a:t>w</a:t>
            </a:r>
            <a:r>
              <a:rPr lang="en-US" sz="2800" dirty="0" smtClean="0">
                <a:cs typeface="Calibri"/>
              </a:rPr>
              <a:t>all</a:t>
            </a:r>
          </a:p>
          <a:p>
            <a:pPr marL="12700">
              <a:lnSpc>
                <a:spcPct val="101725"/>
              </a:lnSpc>
              <a:spcBef>
                <a:spcPts val="469"/>
              </a:spcBef>
              <a:buNone/>
            </a:pPr>
            <a:r>
              <a:rPr lang="en-US" sz="2800" dirty="0">
                <a:cs typeface="Calibri"/>
              </a:rPr>
              <a:t> </a:t>
            </a:r>
            <a:r>
              <a:rPr lang="en-US" sz="2800" dirty="0" smtClean="0">
                <a:cs typeface="Calibri"/>
              </a:rPr>
              <a:t>, 8</a:t>
            </a:r>
            <a:r>
              <a:rPr lang="en-US" sz="2800" baseline="30000" dirty="0" smtClean="0">
                <a:cs typeface="Calibri"/>
              </a:rPr>
              <a:t>th</a:t>
            </a:r>
            <a:r>
              <a:rPr lang="en-US" sz="2800" dirty="0" smtClean="0">
                <a:cs typeface="Calibri"/>
              </a:rPr>
              <a:t> week of pregnancy</a:t>
            </a:r>
          </a:p>
          <a:p>
            <a:pPr marL="12700">
              <a:lnSpc>
                <a:spcPct val="101725"/>
              </a:lnSpc>
              <a:spcBef>
                <a:spcPts val="469"/>
              </a:spcBef>
              <a:buNone/>
            </a:pPr>
            <a:endParaRPr lang="en-US" sz="2800" dirty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OSIANDER’S 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aseline="2925" dirty="0">
                <a:cs typeface="Calibri"/>
              </a:rPr>
              <a:t>Inc</a:t>
            </a:r>
            <a:r>
              <a:rPr lang="en-US" sz="4000" spc="-39" baseline="2925" dirty="0">
                <a:cs typeface="Calibri"/>
              </a:rPr>
              <a:t>r</a:t>
            </a:r>
            <a:r>
              <a:rPr lang="en-US" sz="4000" baseline="2925" dirty="0">
                <a:cs typeface="Calibri"/>
              </a:rPr>
              <a:t>eased p</a:t>
            </a:r>
            <a:r>
              <a:rPr lang="en-US" sz="4000" spc="-14" baseline="2925" dirty="0">
                <a:cs typeface="Calibri"/>
              </a:rPr>
              <a:t>u</a:t>
            </a:r>
            <a:r>
              <a:rPr lang="en-US" sz="4000" baseline="2925" dirty="0">
                <a:cs typeface="Calibri"/>
              </a:rPr>
              <a:t>l</a:t>
            </a:r>
            <a:r>
              <a:rPr lang="en-US" sz="4000" spc="-9" baseline="2925" dirty="0">
                <a:cs typeface="Calibri"/>
              </a:rPr>
              <a:t>s</a:t>
            </a:r>
            <a:r>
              <a:rPr lang="en-US" sz="4000" spc="-19" baseline="2925" dirty="0">
                <a:cs typeface="Calibri"/>
              </a:rPr>
              <a:t>a</a:t>
            </a:r>
            <a:r>
              <a:rPr lang="en-US" sz="4000" baseline="2925" dirty="0">
                <a:cs typeface="Calibri"/>
              </a:rPr>
              <a:t>t</a:t>
            </a:r>
            <a:r>
              <a:rPr lang="en-US" sz="4000" spc="-4" baseline="2925" dirty="0">
                <a:cs typeface="Calibri"/>
              </a:rPr>
              <a:t>i</a:t>
            </a:r>
            <a:r>
              <a:rPr lang="en-US" sz="4000" baseline="2925" dirty="0">
                <a:cs typeface="Calibri"/>
              </a:rPr>
              <a:t>on</a:t>
            </a:r>
            <a:r>
              <a:rPr lang="en-US" sz="4000" spc="16" baseline="2925" dirty="0">
                <a:cs typeface="Calibri"/>
              </a:rPr>
              <a:t> </a:t>
            </a:r>
            <a:r>
              <a:rPr lang="en-US" sz="4000" baseline="2925" dirty="0">
                <a:cs typeface="Calibri"/>
              </a:rPr>
              <a:t>, </a:t>
            </a:r>
            <a:r>
              <a:rPr lang="en-US" sz="4000" spc="-75" baseline="2925" dirty="0">
                <a:cs typeface="Calibri"/>
              </a:rPr>
              <a:t>f</a:t>
            </a:r>
            <a:r>
              <a:rPr lang="en-US" sz="4000" baseline="2925" dirty="0">
                <a:cs typeface="Calibri"/>
              </a:rPr>
              <a:t>e</a:t>
            </a:r>
            <a:r>
              <a:rPr lang="en-US" sz="4000" spc="-4" baseline="2925" dirty="0">
                <a:cs typeface="Calibri"/>
              </a:rPr>
              <a:t>l</a:t>
            </a:r>
            <a:r>
              <a:rPr lang="en-US" sz="4000" baseline="2925" dirty="0">
                <a:cs typeface="Calibri"/>
              </a:rPr>
              <a:t>t th</a:t>
            </a:r>
            <a:r>
              <a:rPr lang="en-US" sz="4000" spc="-54" baseline="2925" dirty="0">
                <a:cs typeface="Calibri"/>
              </a:rPr>
              <a:t>r</a:t>
            </a:r>
            <a:r>
              <a:rPr lang="en-US" sz="4000" baseline="2925" dirty="0">
                <a:cs typeface="Calibri"/>
              </a:rPr>
              <a:t>ough</a:t>
            </a:r>
            <a:r>
              <a:rPr lang="en-US" sz="4000" spc="29" baseline="2925" dirty="0">
                <a:cs typeface="Calibri"/>
              </a:rPr>
              <a:t> </a:t>
            </a:r>
            <a:r>
              <a:rPr lang="en-US" sz="4000" baseline="2925" dirty="0">
                <a:cs typeface="Calibri"/>
              </a:rPr>
              <a:t>the l</a:t>
            </a:r>
            <a:r>
              <a:rPr lang="en-US" sz="4000" spc="-19" baseline="2925" dirty="0">
                <a:cs typeface="Calibri"/>
              </a:rPr>
              <a:t>a</a:t>
            </a:r>
            <a:r>
              <a:rPr lang="en-US" sz="4000" spc="-25" baseline="2925" dirty="0">
                <a:cs typeface="Calibri"/>
              </a:rPr>
              <a:t>t</a:t>
            </a:r>
            <a:r>
              <a:rPr lang="en-US" sz="4000" baseline="2925" dirty="0">
                <a:cs typeface="Calibri"/>
              </a:rPr>
              <a:t>e</a:t>
            </a:r>
            <a:r>
              <a:rPr lang="en-US" sz="4000" spc="-64" baseline="2925" dirty="0">
                <a:cs typeface="Calibri"/>
              </a:rPr>
              <a:t>r</a:t>
            </a:r>
            <a:r>
              <a:rPr lang="en-US" sz="4000" baseline="2925" dirty="0">
                <a:cs typeface="Calibri"/>
              </a:rPr>
              <a:t>al </a:t>
            </a:r>
            <a:r>
              <a:rPr lang="en-US" sz="4000" spc="-59" baseline="2925" dirty="0" err="1">
                <a:cs typeface="Calibri"/>
              </a:rPr>
              <a:t>f</a:t>
            </a:r>
            <a:r>
              <a:rPr lang="en-US" sz="4000" baseline="2925" dirty="0" err="1">
                <a:cs typeface="Calibri"/>
              </a:rPr>
              <a:t>or</a:t>
            </a:r>
            <a:r>
              <a:rPr lang="en-US" sz="4000" spc="-9" baseline="2925" dirty="0" err="1">
                <a:cs typeface="Calibri"/>
              </a:rPr>
              <a:t>n</a:t>
            </a:r>
            <a:r>
              <a:rPr lang="en-US" sz="4000" baseline="2925" dirty="0" err="1">
                <a:cs typeface="Calibri"/>
              </a:rPr>
              <a:t>ices</a:t>
            </a:r>
            <a:endParaRPr lang="en-US" sz="2400" dirty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GOODELL’S 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2412">
              <a:lnSpc>
                <a:spcPts val="2950"/>
              </a:lnSpc>
              <a:spcBef>
                <a:spcPts val="147"/>
              </a:spcBef>
            </a:pPr>
            <a:r>
              <a:rPr lang="en-US" sz="4800" baseline="2925" dirty="0">
                <a:cs typeface="Calibri"/>
              </a:rPr>
              <a:t>Ce</a:t>
            </a:r>
            <a:r>
              <a:rPr lang="en-US" sz="4800" spc="14" baseline="2925" dirty="0">
                <a:cs typeface="Calibri"/>
              </a:rPr>
              <a:t>r</a:t>
            </a:r>
            <a:r>
              <a:rPr lang="en-US" sz="4800" baseline="2925" dirty="0">
                <a:cs typeface="Calibri"/>
              </a:rPr>
              <a:t>v</a:t>
            </a:r>
            <a:r>
              <a:rPr lang="en-US" sz="4800" spc="-9" baseline="2925" dirty="0">
                <a:cs typeface="Calibri"/>
              </a:rPr>
              <a:t>i</a:t>
            </a:r>
            <a:r>
              <a:rPr lang="en-US" sz="4800" baseline="2925" dirty="0">
                <a:cs typeface="Calibri"/>
              </a:rPr>
              <a:t>x</a:t>
            </a:r>
            <a:r>
              <a:rPr lang="en-US" sz="4800" spc="-12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be</a:t>
            </a:r>
            <a:r>
              <a:rPr lang="en-US" sz="4800" spc="-19" baseline="2925" dirty="0">
                <a:cs typeface="Calibri"/>
              </a:rPr>
              <a:t>c</a:t>
            </a:r>
            <a:r>
              <a:rPr lang="en-US" sz="4800" baseline="2925" dirty="0">
                <a:cs typeface="Calibri"/>
              </a:rPr>
              <a:t>omes</a:t>
            </a:r>
            <a:r>
              <a:rPr lang="en-US" sz="4800" spc="19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soft</a:t>
            </a:r>
            <a:r>
              <a:rPr lang="en-US" sz="4800" spc="4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as</a:t>
            </a:r>
            <a:r>
              <a:rPr lang="en-US" sz="4800" spc="-24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early</a:t>
            </a:r>
            <a:r>
              <a:rPr lang="en-US" sz="4800" spc="-9" baseline="2925" dirty="0">
                <a:cs typeface="Calibri"/>
              </a:rPr>
              <a:t> </a:t>
            </a:r>
            <a:r>
              <a:rPr lang="en-US" sz="4800" baseline="2925" dirty="0" smtClean="0">
                <a:cs typeface="Calibri"/>
              </a:rPr>
              <a:t>as 6</a:t>
            </a:r>
            <a:r>
              <a:rPr lang="en-US" sz="4800" baseline="30000" dirty="0" smtClean="0">
                <a:cs typeface="Calibri"/>
              </a:rPr>
              <a:t>th</a:t>
            </a:r>
            <a:r>
              <a:rPr lang="en-US" sz="4800" dirty="0" smtClean="0">
                <a:cs typeface="Calibri"/>
              </a:rPr>
              <a:t> </a:t>
            </a:r>
            <a:r>
              <a:rPr lang="en-US" dirty="0" smtClean="0">
                <a:cs typeface="Calibri"/>
              </a:rPr>
              <a:t>week</a:t>
            </a:r>
          </a:p>
          <a:p>
            <a:pPr marL="12700" marR="52412">
              <a:lnSpc>
                <a:spcPts val="2950"/>
              </a:lnSpc>
              <a:spcBef>
                <a:spcPts val="147"/>
              </a:spcBef>
            </a:pPr>
            <a:endParaRPr lang="en-US" sz="4800" baseline="2925" dirty="0" smtClean="0">
              <a:cs typeface="Calibri"/>
            </a:endParaRPr>
          </a:p>
          <a:p>
            <a:pPr marL="12700" marR="52412">
              <a:lnSpc>
                <a:spcPts val="2950"/>
              </a:lnSpc>
              <a:spcBef>
                <a:spcPts val="147"/>
              </a:spcBef>
            </a:pPr>
            <a:endParaRPr lang="en-US" sz="4800" baseline="2925" dirty="0">
              <a:cs typeface="Calibri"/>
            </a:endParaRPr>
          </a:p>
          <a:p>
            <a:pPr marL="12700" marR="52412">
              <a:lnSpc>
                <a:spcPts val="2950"/>
              </a:lnSpc>
              <a:spcBef>
                <a:spcPts val="147"/>
              </a:spcBef>
            </a:pPr>
            <a:r>
              <a:rPr lang="en-US" sz="4800" baseline="2925" dirty="0" smtClean="0">
                <a:cs typeface="Calibri"/>
              </a:rPr>
              <a:t>Sof</a:t>
            </a:r>
            <a:r>
              <a:rPr lang="en-US" sz="4800" spc="-25" baseline="2925" dirty="0" smtClean="0">
                <a:cs typeface="Calibri"/>
              </a:rPr>
              <a:t>t</a:t>
            </a:r>
            <a:r>
              <a:rPr lang="en-US" sz="4800" baseline="2925" dirty="0" smtClean="0">
                <a:cs typeface="Calibri"/>
              </a:rPr>
              <a:t>en</a:t>
            </a:r>
            <a:r>
              <a:rPr lang="en-US" sz="4800" spc="-9" baseline="2925" dirty="0" smtClean="0">
                <a:cs typeface="Calibri"/>
              </a:rPr>
              <a:t>i</a:t>
            </a:r>
            <a:r>
              <a:rPr lang="en-US" sz="4800" baseline="2925" dirty="0" smtClean="0">
                <a:cs typeface="Calibri"/>
              </a:rPr>
              <a:t>ng</a:t>
            </a:r>
            <a:r>
              <a:rPr lang="en-US" sz="4800" spc="-98" baseline="2925" dirty="0" smtClean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is</a:t>
            </a:r>
            <a:r>
              <a:rPr lang="en-US" sz="4800" spc="-17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mo</a:t>
            </a:r>
            <a:r>
              <a:rPr lang="en-US" sz="4800" spc="-29" baseline="2925" dirty="0">
                <a:cs typeface="Calibri"/>
              </a:rPr>
              <a:t>r</a:t>
            </a:r>
            <a:r>
              <a:rPr lang="en-US" sz="4800" baseline="2925" dirty="0">
                <a:cs typeface="Calibri"/>
              </a:rPr>
              <a:t>e</a:t>
            </a:r>
            <a:r>
              <a:rPr lang="en-US" sz="4800" spc="-60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sur</a:t>
            </a:r>
            <a:r>
              <a:rPr lang="en-US" sz="4800" spc="-54" baseline="2925" dirty="0">
                <a:cs typeface="Calibri"/>
              </a:rPr>
              <a:t>r</a:t>
            </a:r>
            <a:r>
              <a:rPr lang="en-US" sz="4800" baseline="2925" dirty="0">
                <a:cs typeface="Calibri"/>
              </a:rPr>
              <a:t>oun</a:t>
            </a:r>
            <a:r>
              <a:rPr lang="en-US" sz="4800" spc="-14" baseline="2925" dirty="0">
                <a:cs typeface="Calibri"/>
              </a:rPr>
              <a:t>d</a:t>
            </a:r>
            <a:r>
              <a:rPr lang="en-US" sz="4800" baseline="2925" dirty="0">
                <a:cs typeface="Calibri"/>
              </a:rPr>
              <a:t>ing</a:t>
            </a:r>
            <a:r>
              <a:rPr lang="en-US" sz="4800" spc="-73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the</a:t>
            </a:r>
            <a:r>
              <a:rPr lang="en-US" sz="4800" spc="-37" baseline="2925" dirty="0">
                <a:cs typeface="Calibri"/>
              </a:rPr>
              <a:t> </a:t>
            </a:r>
            <a:r>
              <a:rPr lang="en-US" sz="4800" spc="-50" baseline="2925" dirty="0">
                <a:cs typeface="Calibri"/>
              </a:rPr>
              <a:t>e</a:t>
            </a:r>
            <a:r>
              <a:rPr lang="en-US" sz="4800" spc="9" baseline="2925" dirty="0">
                <a:cs typeface="Calibri"/>
              </a:rPr>
              <a:t>x</a:t>
            </a:r>
            <a:r>
              <a:rPr lang="en-US" sz="4800" spc="-25" baseline="2925" dirty="0">
                <a:cs typeface="Calibri"/>
              </a:rPr>
              <a:t>t</a:t>
            </a:r>
            <a:r>
              <a:rPr lang="en-US" sz="4800" baseline="2925" dirty="0">
                <a:cs typeface="Calibri"/>
              </a:rPr>
              <a:t>ernal</a:t>
            </a:r>
            <a:r>
              <a:rPr lang="en-US" sz="4800" spc="-74" baseline="2925" dirty="0">
                <a:cs typeface="Calibri"/>
              </a:rPr>
              <a:t> </a:t>
            </a:r>
            <a:r>
              <a:rPr lang="en-US" sz="4800" spc="4" baseline="2925" dirty="0" err="1">
                <a:cs typeface="Calibri"/>
              </a:rPr>
              <a:t>o</a:t>
            </a:r>
            <a:r>
              <a:rPr lang="en-US" sz="4800" baseline="2925" dirty="0" err="1">
                <a:cs typeface="Calibri"/>
              </a:rPr>
              <a:t>s</a:t>
            </a:r>
            <a:r>
              <a:rPr lang="en-US" sz="4800" spc="-10" baseline="2925" dirty="0">
                <a:cs typeface="Calibri"/>
              </a:rPr>
              <a:t> </a:t>
            </a:r>
            <a:r>
              <a:rPr lang="en-US" sz="4800" baseline="2925" dirty="0" smtClean="0">
                <a:cs typeface="Calibri"/>
              </a:rPr>
              <a:t>and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baseline="1950" dirty="0" smtClean="0">
                <a:cs typeface="Calibri"/>
              </a:rPr>
              <a:t>also</a:t>
            </a:r>
            <a:r>
              <a:rPr lang="en-US" sz="4800" spc="-45" baseline="1950" dirty="0" smtClean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in</a:t>
            </a:r>
            <a:r>
              <a:rPr lang="en-US" sz="4800" spc="-21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the</a:t>
            </a:r>
            <a:r>
              <a:rPr lang="en-US" sz="4800" spc="-22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up</a:t>
            </a:r>
            <a:r>
              <a:rPr lang="en-US" sz="4800" spc="-14" baseline="1950" dirty="0">
                <a:cs typeface="Calibri"/>
              </a:rPr>
              <a:t>p</a:t>
            </a:r>
            <a:r>
              <a:rPr lang="en-US" sz="4800" baseline="1950" dirty="0">
                <a:cs typeface="Calibri"/>
              </a:rPr>
              <a:t>er</a:t>
            </a:r>
            <a:r>
              <a:rPr lang="en-US" sz="4800" spc="-32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part.</a:t>
            </a:r>
            <a:endParaRPr lang="en-US" dirty="0">
              <a:cs typeface="Calibri"/>
            </a:endParaRPr>
          </a:p>
          <a:p>
            <a:pPr marL="12700">
              <a:lnSpc>
                <a:spcPts val="3417"/>
              </a:lnSpc>
              <a:spcBef>
                <a:spcPts val="446"/>
              </a:spcBef>
            </a:pPr>
            <a:r>
              <a:rPr lang="en-US" dirty="0">
                <a:cs typeface="Calibri"/>
              </a:rPr>
              <a:t>The p</a:t>
            </a:r>
            <a:r>
              <a:rPr lang="en-US" spc="-44" dirty="0">
                <a:cs typeface="Calibri"/>
              </a:rPr>
              <a:t>r</a:t>
            </a:r>
            <a:r>
              <a:rPr lang="en-US" dirty="0">
                <a:cs typeface="Calibri"/>
              </a:rPr>
              <a:t>egna</a:t>
            </a:r>
            <a:r>
              <a:rPr lang="en-US" spc="-29" dirty="0">
                <a:cs typeface="Calibri"/>
              </a:rPr>
              <a:t>n</a:t>
            </a:r>
            <a:r>
              <a:rPr lang="en-US" dirty="0">
                <a:cs typeface="Calibri"/>
              </a:rPr>
              <a:t>t</a:t>
            </a:r>
            <a:r>
              <a:rPr lang="en-US" spc="19" dirty="0">
                <a:cs typeface="Calibri"/>
              </a:rPr>
              <a:t> </a:t>
            </a:r>
            <a:r>
              <a:rPr lang="en-US" dirty="0">
                <a:cs typeface="Calibri"/>
              </a:rPr>
              <a:t>ce</a:t>
            </a:r>
            <a:r>
              <a:rPr lang="en-US" spc="19" dirty="0">
                <a:cs typeface="Calibri"/>
              </a:rPr>
              <a:t>r</a:t>
            </a:r>
            <a:r>
              <a:rPr lang="en-US" dirty="0">
                <a:cs typeface="Calibri"/>
              </a:rPr>
              <a:t>v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x</a:t>
            </a:r>
            <a:r>
              <a:rPr lang="en-US" spc="-12" dirty="0">
                <a:cs typeface="Calibri"/>
              </a:rPr>
              <a:t> </a:t>
            </a:r>
            <a:r>
              <a:rPr lang="en-US" spc="-69" dirty="0">
                <a:cs typeface="Calibri"/>
              </a:rPr>
              <a:t>f</a:t>
            </a:r>
            <a:r>
              <a:rPr lang="en-US" dirty="0">
                <a:cs typeface="Calibri"/>
              </a:rPr>
              <a:t>ee</a:t>
            </a:r>
            <a:r>
              <a:rPr lang="en-US" spc="-4" dirty="0">
                <a:cs typeface="Calibri"/>
              </a:rPr>
              <a:t>l</a:t>
            </a:r>
            <a:r>
              <a:rPr lang="en-US" dirty="0">
                <a:cs typeface="Calibri"/>
              </a:rPr>
              <a:t>s</a:t>
            </a:r>
            <a:r>
              <a:rPr lang="en-US" spc="-10" dirty="0">
                <a:cs typeface="Calibri"/>
              </a:rPr>
              <a:t> </a:t>
            </a:r>
            <a:r>
              <a:rPr lang="en-US" dirty="0">
                <a:cs typeface="Calibri"/>
              </a:rPr>
              <a:t>l</a:t>
            </a:r>
            <a:r>
              <a:rPr lang="en-US" spc="-9" dirty="0">
                <a:cs typeface="Calibri"/>
              </a:rPr>
              <a:t>i</a:t>
            </a:r>
            <a:r>
              <a:rPr lang="en-US" spc="-84" dirty="0">
                <a:cs typeface="Calibri"/>
              </a:rPr>
              <a:t>k</a:t>
            </a:r>
            <a:r>
              <a:rPr lang="en-US" dirty="0">
                <a:cs typeface="Calibri"/>
              </a:rPr>
              <a:t>e the l</a:t>
            </a:r>
            <a:r>
              <a:rPr lang="en-US" spc="-9" dirty="0">
                <a:cs typeface="Calibri"/>
              </a:rPr>
              <a:t>i</a:t>
            </a:r>
            <a:r>
              <a:rPr lang="en-US" spc="-19" dirty="0">
                <a:cs typeface="Calibri"/>
              </a:rPr>
              <a:t>p</a:t>
            </a:r>
            <a:r>
              <a:rPr lang="en-US" dirty="0">
                <a:cs typeface="Calibri"/>
              </a:rPr>
              <a:t>s</a:t>
            </a:r>
            <a:r>
              <a:rPr lang="en-US" spc="8" dirty="0">
                <a:cs typeface="Calibri"/>
              </a:rPr>
              <a:t> </a:t>
            </a:r>
            <a:r>
              <a:rPr lang="en-US" dirty="0">
                <a:cs typeface="Calibri"/>
              </a:rPr>
              <a:t>of the mo</a:t>
            </a:r>
            <a:r>
              <a:rPr lang="en-US" spc="-9" dirty="0">
                <a:cs typeface="Calibri"/>
              </a:rPr>
              <a:t>u</a:t>
            </a:r>
            <a:r>
              <a:rPr lang="en-US" dirty="0">
                <a:cs typeface="Calibri"/>
              </a:rPr>
              <a:t>th. </a:t>
            </a:r>
          </a:p>
          <a:p>
            <a:pPr marL="12700">
              <a:lnSpc>
                <a:spcPts val="3417"/>
              </a:lnSpc>
              <a:spcBef>
                <a:spcPts val="290"/>
              </a:spcBef>
            </a:pPr>
            <a:r>
              <a:rPr lang="en-US" dirty="0">
                <a:cs typeface="Calibri"/>
              </a:rPr>
              <a:t>On</a:t>
            </a:r>
            <a:r>
              <a:rPr lang="en-US" spc="-33" dirty="0">
                <a:cs typeface="Calibri"/>
              </a:rPr>
              <a:t> </a:t>
            </a:r>
            <a:r>
              <a:rPr lang="en-US" dirty="0">
                <a:cs typeface="Calibri"/>
              </a:rPr>
              <a:t>specu</a:t>
            </a:r>
            <a:r>
              <a:rPr lang="en-US" spc="-9" dirty="0">
                <a:cs typeface="Calibri"/>
              </a:rPr>
              <a:t>l</a:t>
            </a:r>
            <a:r>
              <a:rPr lang="en-US" dirty="0">
                <a:cs typeface="Calibri"/>
              </a:rPr>
              <a:t>um</a:t>
            </a:r>
            <a:r>
              <a:rPr lang="en-US" spc="-64" dirty="0">
                <a:cs typeface="Calibri"/>
              </a:rPr>
              <a:t> </a:t>
            </a:r>
            <a:r>
              <a:rPr lang="en-US" spc="-44" dirty="0">
                <a:cs typeface="Calibri"/>
              </a:rPr>
              <a:t>e</a:t>
            </a:r>
            <a:r>
              <a:rPr lang="en-US" spc="-50" dirty="0">
                <a:cs typeface="Calibri"/>
              </a:rPr>
              <a:t>x</a:t>
            </a:r>
            <a:r>
              <a:rPr lang="en-US" dirty="0">
                <a:cs typeface="Calibri"/>
              </a:rPr>
              <a:t>amin</a:t>
            </a:r>
            <a:r>
              <a:rPr lang="en-US" spc="-25" dirty="0">
                <a:cs typeface="Calibri"/>
              </a:rPr>
              <a:t>a</a:t>
            </a:r>
            <a:r>
              <a:rPr lang="en-US" dirty="0">
                <a:cs typeface="Calibri"/>
              </a:rPr>
              <a:t>tio</a:t>
            </a:r>
            <a:r>
              <a:rPr lang="en-US" spc="-9" dirty="0">
                <a:cs typeface="Calibri"/>
              </a:rPr>
              <a:t>n</a:t>
            </a:r>
            <a:r>
              <a:rPr lang="en-US" dirty="0">
                <a:cs typeface="Calibri"/>
              </a:rPr>
              <a:t>.</a:t>
            </a:r>
            <a:r>
              <a:rPr lang="en-US" spc="-116" dirty="0">
                <a:cs typeface="Calibri"/>
              </a:rPr>
              <a:t> </a:t>
            </a:r>
            <a:r>
              <a:rPr lang="en-US" dirty="0">
                <a:cs typeface="Calibri"/>
              </a:rPr>
              <a:t>The</a:t>
            </a:r>
            <a:r>
              <a:rPr lang="en-US" spc="-42" dirty="0">
                <a:cs typeface="Calibri"/>
              </a:rPr>
              <a:t> </a:t>
            </a:r>
            <a:r>
              <a:rPr lang="en-US" dirty="0">
                <a:cs typeface="Calibri"/>
              </a:rPr>
              <a:t>bl</a:t>
            </a:r>
            <a:r>
              <a:rPr lang="en-US" spc="-9" dirty="0">
                <a:cs typeface="Calibri"/>
              </a:rPr>
              <a:t>u</a:t>
            </a:r>
            <a:r>
              <a:rPr lang="en-US" dirty="0">
                <a:cs typeface="Calibri"/>
              </a:rPr>
              <a:t>ish</a:t>
            </a:r>
            <a:r>
              <a:rPr lang="en-US" spc="-12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</a:t>
            </a:r>
            <a:r>
              <a:rPr lang="en-US" spc="-9" dirty="0" err="1">
                <a:cs typeface="Calibri"/>
              </a:rPr>
              <a:t>i</a:t>
            </a:r>
            <a:r>
              <a:rPr lang="en-US" dirty="0" err="1">
                <a:cs typeface="Calibri"/>
              </a:rPr>
              <a:t>s</a:t>
            </a:r>
            <a:r>
              <a:rPr lang="en-US" spc="-19" dirty="0" err="1">
                <a:cs typeface="Calibri"/>
              </a:rPr>
              <a:t>c</a:t>
            </a:r>
            <a:r>
              <a:rPr lang="en-US" dirty="0" err="1">
                <a:cs typeface="Calibri"/>
              </a:rPr>
              <a:t>olou</a:t>
            </a:r>
            <a:r>
              <a:rPr lang="en-US" spc="-69" dirty="0" err="1">
                <a:cs typeface="Calibri"/>
              </a:rPr>
              <a:t>r</a:t>
            </a:r>
            <a:r>
              <a:rPr lang="en-US" spc="-19" dirty="0" err="1">
                <a:cs typeface="Calibri"/>
              </a:rPr>
              <a:t>a</a:t>
            </a:r>
            <a:r>
              <a:rPr lang="en-US" dirty="0" err="1">
                <a:cs typeface="Calibri"/>
              </a:rPr>
              <a:t>tion</a:t>
            </a:r>
            <a:r>
              <a:rPr lang="en-US" dirty="0">
                <a:cs typeface="Calibri"/>
              </a:rPr>
              <a:t> </a:t>
            </a:r>
            <a:r>
              <a:rPr lang="en-US" dirty="0" smtClean="0">
                <a:cs typeface="Calibri"/>
              </a:rPr>
              <a:t>of</a:t>
            </a:r>
            <a:r>
              <a:rPr lang="en-US" spc="-23" dirty="0" smtClean="0">
                <a:cs typeface="Calibri"/>
              </a:rPr>
              <a:t> </a:t>
            </a:r>
            <a:r>
              <a:rPr lang="en-US" dirty="0">
                <a:cs typeface="Calibri"/>
              </a:rPr>
              <a:t>the</a:t>
            </a:r>
            <a:r>
              <a:rPr lang="en-US" spc="-22" dirty="0">
                <a:cs typeface="Calibri"/>
              </a:rPr>
              <a:t> </a:t>
            </a:r>
            <a:r>
              <a:rPr lang="en-US" dirty="0">
                <a:cs typeface="Calibri"/>
              </a:rPr>
              <a:t>ce</a:t>
            </a:r>
            <a:r>
              <a:rPr lang="en-US" spc="25" dirty="0">
                <a:cs typeface="Calibri"/>
              </a:rPr>
              <a:t>r</a:t>
            </a:r>
            <a:r>
              <a:rPr lang="en-US" dirty="0">
                <a:cs typeface="Calibri"/>
              </a:rPr>
              <a:t>v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x</a:t>
            </a:r>
            <a:r>
              <a:rPr lang="en-US" spc="-12" dirty="0">
                <a:cs typeface="Calibri"/>
              </a:rPr>
              <a:t> </a:t>
            </a:r>
            <a:r>
              <a:rPr lang="en-US" dirty="0">
                <a:cs typeface="Calibri"/>
              </a:rPr>
              <a:t>is</a:t>
            </a:r>
            <a:r>
              <a:rPr lang="en-US" spc="-7" dirty="0">
                <a:cs typeface="Calibri"/>
              </a:rPr>
              <a:t> </a:t>
            </a:r>
            <a:r>
              <a:rPr lang="en-US" dirty="0">
                <a:cs typeface="Calibri"/>
              </a:rPr>
              <a:t>v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si</a:t>
            </a:r>
            <a:r>
              <a:rPr lang="en-US" spc="-9" dirty="0">
                <a:cs typeface="Calibri"/>
              </a:rPr>
              <a:t>b</a:t>
            </a:r>
            <a:r>
              <a:rPr lang="en-US" dirty="0">
                <a:cs typeface="Calibri"/>
              </a:rPr>
              <a:t>le</a:t>
            </a:r>
            <a:r>
              <a:rPr lang="en-US" spc="-2" dirty="0">
                <a:cs typeface="Calibri"/>
              </a:rPr>
              <a:t> </a:t>
            </a:r>
            <a:r>
              <a:rPr lang="en-US" spc="0" dirty="0" smtClean="0">
                <a:latin typeface="Wingdings"/>
                <a:cs typeface="Wingdings"/>
              </a:rPr>
              <a:t></a:t>
            </a:r>
            <a:r>
              <a:rPr lang="en-US" spc="-92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cs typeface="Calibri"/>
              </a:rPr>
              <a:t>due</a:t>
            </a:r>
            <a:r>
              <a:rPr lang="en-US" spc="-28" dirty="0">
                <a:cs typeface="Calibri"/>
              </a:rPr>
              <a:t> </a:t>
            </a:r>
            <a:r>
              <a:rPr lang="en-US" spc="-25" dirty="0">
                <a:cs typeface="Calibri"/>
              </a:rPr>
              <a:t>t</a:t>
            </a:r>
            <a:r>
              <a:rPr lang="en-US" dirty="0">
                <a:cs typeface="Calibri"/>
              </a:rPr>
              <a:t>o</a:t>
            </a:r>
            <a:r>
              <a:rPr lang="en-US" spc="-14" dirty="0">
                <a:cs typeface="Calibri"/>
              </a:rPr>
              <a:t> </a:t>
            </a:r>
            <a:r>
              <a:rPr lang="en-US" dirty="0">
                <a:cs typeface="Calibri"/>
              </a:rPr>
              <a:t>the</a:t>
            </a:r>
            <a:r>
              <a:rPr lang="en-US" spc="-22" dirty="0">
                <a:cs typeface="Calibri"/>
              </a:rPr>
              <a:t> </a:t>
            </a:r>
            <a:r>
              <a:rPr lang="en-US" dirty="0" smtClean="0">
                <a:cs typeface="Calibri"/>
              </a:rPr>
              <a:t>i</a:t>
            </a:r>
            <a:r>
              <a:rPr lang="en-US" spc="-9" dirty="0" smtClean="0">
                <a:cs typeface="Calibri"/>
              </a:rPr>
              <a:t>n</a:t>
            </a:r>
            <a:r>
              <a:rPr lang="en-US" dirty="0" smtClean="0">
                <a:cs typeface="Calibri"/>
              </a:rPr>
              <a:t>c</a:t>
            </a:r>
            <a:r>
              <a:rPr lang="en-US" spc="-29" dirty="0" smtClean="0">
                <a:cs typeface="Calibri"/>
              </a:rPr>
              <a:t>r</a:t>
            </a:r>
            <a:r>
              <a:rPr lang="en-US" dirty="0" smtClean="0">
                <a:cs typeface="Calibri"/>
              </a:rPr>
              <a:t>eased </a:t>
            </a:r>
            <a:r>
              <a:rPr lang="en-US" dirty="0" err="1" smtClean="0">
                <a:cs typeface="Calibri"/>
              </a:rPr>
              <a:t>vascularity</a:t>
            </a:r>
            <a:endParaRPr lang="en-US" dirty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UTERINE SIGNS: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SIZE SHAPE AND CONSISTENCY : </a:t>
            </a:r>
          </a:p>
          <a:p>
            <a:r>
              <a:rPr lang="en-US" dirty="0" smtClean="0"/>
              <a:t>HEN EGG -6</a:t>
            </a:r>
            <a:r>
              <a:rPr lang="en-US" baseline="30000" dirty="0" smtClean="0"/>
              <a:t>TH</a:t>
            </a:r>
            <a:r>
              <a:rPr lang="en-US" dirty="0" smtClean="0"/>
              <a:t> WEEK</a:t>
            </a:r>
          </a:p>
          <a:p>
            <a:r>
              <a:rPr lang="en-US" dirty="0" smtClean="0"/>
              <a:t>CRICKET BALL 8</a:t>
            </a:r>
            <a:r>
              <a:rPr lang="en-US" baseline="30000" dirty="0" smtClean="0"/>
              <a:t>TH</a:t>
            </a:r>
            <a:r>
              <a:rPr lang="en-US" dirty="0" smtClean="0"/>
              <a:t> WEEK</a:t>
            </a:r>
          </a:p>
          <a:p>
            <a:r>
              <a:rPr lang="en-US" dirty="0" smtClean="0"/>
              <a:t>FETAL HEAD 12</a:t>
            </a:r>
            <a:r>
              <a:rPr lang="en-US" baseline="30000" dirty="0" smtClean="0"/>
              <a:t>TH</a:t>
            </a:r>
            <a:r>
              <a:rPr lang="en-US" dirty="0" smtClean="0"/>
              <a:t> WEEK</a:t>
            </a:r>
          </a:p>
          <a:p>
            <a:r>
              <a:rPr lang="en-US" dirty="0" smtClean="0"/>
              <a:t>NPN PREGNANT PYRIFORM TO GLOBULAR SHAPE BY 12 WEEKS</a:t>
            </a:r>
          </a:p>
          <a:p>
            <a:r>
              <a:rPr lang="en-US" dirty="0" smtClean="0"/>
              <a:t>PISKACEK’S SIGN- ASYMMETRICAL ENLARGEMENT OF UTERUS IN LATERAL IMPLANTATION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3472" marR="52412">
              <a:lnSpc>
                <a:spcPts val="3100"/>
              </a:lnSpc>
              <a:spcBef>
                <a:spcPts val="155"/>
              </a:spcBef>
            </a:pPr>
            <a:r>
              <a:rPr lang="en-US" sz="4800" b="1" spc="0" baseline="3105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lang="en-US" sz="4800" b="1" spc="-9" baseline="3105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lang="en-US" sz="4800" b="1" spc="0" baseline="3105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lang="en-US" sz="4800" b="1" spc="9" baseline="3105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lang="en-US" sz="4800" b="1" spc="0" baseline="3105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lang="en-US" sz="4800" b="1" spc="-77" baseline="3105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n-US" sz="4800" b="1" spc="0" baseline="3105" dirty="0" smtClean="0">
                <a:solidFill>
                  <a:srgbClr val="006FC0"/>
                </a:solidFill>
                <a:latin typeface="Times New Roman"/>
                <a:cs typeface="Times New Roman"/>
              </a:rPr>
              <a:t>si</a:t>
            </a:r>
            <a:r>
              <a:rPr lang="en-US" sz="4800" b="1" spc="9" baseline="3105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lang="en-US" sz="4800" b="1" spc="0" baseline="3105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lang="en-US" sz="4800" b="1" spc="-48" baseline="3105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n-US" sz="4800" baseline="2925" dirty="0">
                <a:cs typeface="Calibri"/>
              </a:rPr>
              <a:t>: (</a:t>
            </a:r>
            <a:r>
              <a:rPr lang="en-US" sz="4800" spc="-8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elici</a:t>
            </a:r>
            <a:r>
              <a:rPr lang="en-US" sz="4800" spc="-25" baseline="2925" dirty="0">
                <a:cs typeface="Calibri"/>
              </a:rPr>
              <a:t>t</a:t>
            </a:r>
            <a:r>
              <a:rPr lang="en-US" sz="4800" baseline="2925" dirty="0">
                <a:cs typeface="Calibri"/>
              </a:rPr>
              <a:t>ed</a:t>
            </a:r>
            <a:r>
              <a:rPr lang="en-US" sz="4800" spc="-28" baseline="2925" dirty="0">
                <a:cs typeface="Calibri"/>
              </a:rPr>
              <a:t> </a:t>
            </a:r>
            <a:r>
              <a:rPr lang="en-US" sz="4800" baseline="2925" dirty="0">
                <a:cs typeface="Calibri"/>
              </a:rPr>
              <a:t>b</a:t>
            </a:r>
            <a:r>
              <a:rPr lang="en-US" sz="4800" spc="-14" baseline="2925" dirty="0">
                <a:cs typeface="Calibri"/>
              </a:rPr>
              <a:t>e</a:t>
            </a:r>
            <a:r>
              <a:rPr lang="en-US" sz="4800" baseline="2925" dirty="0">
                <a:cs typeface="Calibri"/>
              </a:rPr>
              <a:t>t</a:t>
            </a:r>
            <a:r>
              <a:rPr lang="en-US" sz="4800" spc="-19" baseline="2925" dirty="0">
                <a:cs typeface="Calibri"/>
              </a:rPr>
              <a:t>w</a:t>
            </a:r>
            <a:r>
              <a:rPr lang="en-US" sz="4800" baseline="2925" dirty="0">
                <a:cs typeface="Calibri"/>
              </a:rPr>
              <a:t>een</a:t>
            </a:r>
            <a:r>
              <a:rPr lang="en-US" sz="4800" spc="-61" baseline="2925" dirty="0">
                <a:cs typeface="Calibri"/>
              </a:rPr>
              <a:t> </a:t>
            </a:r>
            <a:r>
              <a:rPr lang="en-US" sz="4800" spc="4" baseline="2925" dirty="0">
                <a:cs typeface="Calibri"/>
              </a:rPr>
              <a:t>6</a:t>
            </a:r>
            <a:r>
              <a:rPr lang="en-US" sz="4800" spc="-4" baseline="2925" dirty="0">
                <a:cs typeface="Calibri"/>
              </a:rPr>
              <a:t>-</a:t>
            </a:r>
            <a:r>
              <a:rPr lang="en-US" sz="4800" baseline="2925" dirty="0">
                <a:cs typeface="Calibri"/>
              </a:rPr>
              <a:t>10</a:t>
            </a:r>
            <a:r>
              <a:rPr lang="en-US" sz="4800" spc="26" baseline="2925" dirty="0">
                <a:cs typeface="Calibri"/>
              </a:rPr>
              <a:t> </a:t>
            </a:r>
            <a:r>
              <a:rPr lang="en-US" sz="4800" spc="-19" baseline="2925" dirty="0">
                <a:cs typeface="Calibri"/>
              </a:rPr>
              <a:t>w</a:t>
            </a:r>
            <a:r>
              <a:rPr lang="en-US" sz="4800" baseline="2925" dirty="0">
                <a:cs typeface="Calibri"/>
              </a:rPr>
              <a:t>ee</a:t>
            </a:r>
            <a:r>
              <a:rPr lang="en-US" sz="4800" spc="-19" baseline="2925" dirty="0">
                <a:cs typeface="Calibri"/>
              </a:rPr>
              <a:t>k</a:t>
            </a:r>
            <a:r>
              <a:rPr lang="en-US" sz="4800" baseline="2925" dirty="0">
                <a:cs typeface="Calibri"/>
              </a:rPr>
              <a:t>s).</a:t>
            </a:r>
            <a:endParaRPr lang="en-US" sz="3000" dirty="0">
              <a:cs typeface="Calibri"/>
            </a:endParaRPr>
          </a:p>
          <a:p>
            <a:pPr marL="12700">
              <a:lnSpc>
                <a:spcPts val="3417"/>
              </a:lnSpc>
              <a:spcBef>
                <a:spcPts val="405"/>
              </a:spcBef>
            </a:pPr>
            <a:r>
              <a:rPr lang="en-US" sz="3000" spc="-114" dirty="0">
                <a:cs typeface="Calibri"/>
              </a:rPr>
              <a:t>T</a:t>
            </a:r>
            <a:r>
              <a:rPr lang="en-US" sz="3000" spc="-19" dirty="0">
                <a:cs typeface="Calibri"/>
              </a:rPr>
              <a:t>w</a:t>
            </a:r>
            <a:r>
              <a:rPr lang="en-US" sz="3000" dirty="0">
                <a:cs typeface="Calibri"/>
              </a:rPr>
              <a:t>o</a:t>
            </a:r>
            <a:r>
              <a:rPr lang="en-US" sz="3000" spc="-48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f</a:t>
            </a:r>
            <a:r>
              <a:rPr lang="en-US" sz="3000" spc="-14" dirty="0">
                <a:cs typeface="Calibri"/>
              </a:rPr>
              <a:t>i</a:t>
            </a:r>
            <a:r>
              <a:rPr lang="en-US" sz="3000" dirty="0">
                <a:cs typeface="Calibri"/>
              </a:rPr>
              <a:t>n</a:t>
            </a:r>
            <a:r>
              <a:rPr lang="en-US" sz="3000" spc="-25" dirty="0">
                <a:cs typeface="Calibri"/>
              </a:rPr>
              <a:t>g</a:t>
            </a:r>
            <a:r>
              <a:rPr lang="en-US" sz="3000" dirty="0">
                <a:cs typeface="Calibri"/>
              </a:rPr>
              <a:t>e</a:t>
            </a:r>
            <a:r>
              <a:rPr lang="en-US" sz="3000" spc="-50" dirty="0">
                <a:cs typeface="Calibri"/>
              </a:rPr>
              <a:t>r</a:t>
            </a:r>
            <a:r>
              <a:rPr lang="en-US" sz="3000" dirty="0">
                <a:cs typeface="Calibri"/>
              </a:rPr>
              <a:t>s</a:t>
            </a:r>
            <a:r>
              <a:rPr lang="en-US" sz="3000" spc="-6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in</a:t>
            </a:r>
            <a:r>
              <a:rPr lang="en-US" sz="3000" spc="-21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the</a:t>
            </a:r>
            <a:r>
              <a:rPr lang="en-US" sz="3000" spc="-2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a</a:t>
            </a:r>
            <a:r>
              <a:rPr lang="en-US" sz="3000" spc="-25" dirty="0">
                <a:cs typeface="Calibri"/>
              </a:rPr>
              <a:t>nt</a:t>
            </a:r>
            <a:r>
              <a:rPr lang="en-US" sz="3000" dirty="0">
                <a:cs typeface="Calibri"/>
              </a:rPr>
              <a:t>er</a:t>
            </a:r>
            <a:r>
              <a:rPr lang="en-US" sz="3000" spc="-9" dirty="0">
                <a:cs typeface="Calibri"/>
              </a:rPr>
              <a:t>i</a:t>
            </a:r>
            <a:r>
              <a:rPr lang="en-US" sz="3000" dirty="0">
                <a:cs typeface="Calibri"/>
              </a:rPr>
              <a:t>or</a:t>
            </a:r>
            <a:r>
              <a:rPr lang="en-US" sz="3000" spc="-52" dirty="0">
                <a:cs typeface="Calibri"/>
              </a:rPr>
              <a:t> </a:t>
            </a:r>
            <a:r>
              <a:rPr lang="en-US" sz="3000" spc="-59" dirty="0">
                <a:cs typeface="Calibri"/>
              </a:rPr>
              <a:t>f</a:t>
            </a:r>
            <a:r>
              <a:rPr lang="en-US" sz="3000" dirty="0">
                <a:cs typeface="Calibri"/>
              </a:rPr>
              <a:t>orn</a:t>
            </a:r>
            <a:r>
              <a:rPr lang="en-US" sz="3000" spc="-9" dirty="0">
                <a:cs typeface="Calibri"/>
              </a:rPr>
              <a:t>i</a:t>
            </a:r>
            <a:r>
              <a:rPr lang="en-US" sz="3000" dirty="0">
                <a:cs typeface="Calibri"/>
              </a:rPr>
              <a:t>x,</a:t>
            </a:r>
            <a:r>
              <a:rPr lang="en-US" sz="3000" spc="-48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the</a:t>
            </a:r>
            <a:r>
              <a:rPr lang="en-US" sz="3000" spc="-2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fi</a:t>
            </a:r>
            <a:r>
              <a:rPr lang="en-US" sz="3000" spc="-9" dirty="0">
                <a:cs typeface="Calibri"/>
              </a:rPr>
              <a:t>n</a:t>
            </a:r>
            <a:r>
              <a:rPr lang="en-US" sz="3000" spc="-19" dirty="0">
                <a:cs typeface="Calibri"/>
              </a:rPr>
              <a:t>g</a:t>
            </a:r>
            <a:r>
              <a:rPr lang="en-US" sz="3000" dirty="0">
                <a:cs typeface="Calibri"/>
              </a:rPr>
              <a:t>e</a:t>
            </a:r>
            <a:r>
              <a:rPr lang="en-US" sz="3000" spc="-50" dirty="0">
                <a:cs typeface="Calibri"/>
              </a:rPr>
              <a:t>r</a:t>
            </a:r>
            <a:r>
              <a:rPr lang="en-US" sz="3000" dirty="0">
                <a:cs typeface="Calibri"/>
              </a:rPr>
              <a:t>s</a:t>
            </a:r>
            <a:r>
              <a:rPr lang="en-US" sz="3000" spc="-54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of </a:t>
            </a:r>
            <a:r>
              <a:rPr lang="en-US" sz="3000" dirty="0" smtClean="0">
                <a:cs typeface="Calibri"/>
              </a:rPr>
              <a:t> the </a:t>
            </a:r>
            <a:r>
              <a:rPr lang="en-US" sz="3000" spc="4" dirty="0">
                <a:cs typeface="Calibri"/>
              </a:rPr>
              <a:t>o</a:t>
            </a:r>
            <a:r>
              <a:rPr lang="en-US" sz="3000" dirty="0">
                <a:cs typeface="Calibri"/>
              </a:rPr>
              <a:t>ther hand</a:t>
            </a:r>
            <a:r>
              <a:rPr lang="en-US" sz="3000" spc="9" dirty="0">
                <a:cs typeface="Calibri"/>
              </a:rPr>
              <a:t> </a:t>
            </a:r>
            <a:r>
              <a:rPr lang="en-US" sz="3000" spc="-9" dirty="0">
                <a:cs typeface="Calibri"/>
              </a:rPr>
              <a:t>o</a:t>
            </a:r>
            <a:r>
              <a:rPr lang="en-US" sz="3000" spc="-25" dirty="0">
                <a:cs typeface="Calibri"/>
              </a:rPr>
              <a:t>v</a:t>
            </a:r>
            <a:r>
              <a:rPr lang="en-US" sz="3000" dirty="0">
                <a:cs typeface="Calibri"/>
              </a:rPr>
              <a:t>er t</a:t>
            </a:r>
            <a:r>
              <a:rPr lang="en-US" sz="3000" spc="-9" dirty="0">
                <a:cs typeface="Calibri"/>
              </a:rPr>
              <a:t>h</a:t>
            </a:r>
            <a:r>
              <a:rPr lang="en-US" sz="3000" dirty="0">
                <a:cs typeface="Calibri"/>
              </a:rPr>
              <a:t>e</a:t>
            </a:r>
            <a:r>
              <a:rPr lang="en-US" sz="3000" spc="9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abdo</a:t>
            </a:r>
            <a:r>
              <a:rPr lang="en-US" sz="3000" spc="-9" dirty="0">
                <a:cs typeface="Calibri"/>
              </a:rPr>
              <a:t>m</a:t>
            </a:r>
            <a:r>
              <a:rPr lang="en-US" sz="3000" dirty="0">
                <a:cs typeface="Calibri"/>
              </a:rPr>
              <a:t>en</a:t>
            </a:r>
            <a:r>
              <a:rPr lang="en-US" sz="3000" spc="14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be</a:t>
            </a:r>
            <a:r>
              <a:rPr lang="en-US" sz="3000" spc="-9" dirty="0">
                <a:cs typeface="Calibri"/>
              </a:rPr>
              <a:t>h</a:t>
            </a:r>
            <a:r>
              <a:rPr lang="en-US" sz="3000" dirty="0">
                <a:cs typeface="Calibri"/>
              </a:rPr>
              <a:t>i</a:t>
            </a:r>
            <a:r>
              <a:rPr lang="en-US" sz="3000" spc="-14" dirty="0">
                <a:cs typeface="Calibri"/>
              </a:rPr>
              <a:t>n</a:t>
            </a:r>
            <a:r>
              <a:rPr lang="en-US" sz="3000" dirty="0">
                <a:cs typeface="Calibri"/>
              </a:rPr>
              <a:t>d</a:t>
            </a:r>
            <a:r>
              <a:rPr lang="en-US" sz="3000" spc="44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the </a:t>
            </a:r>
            <a:r>
              <a:rPr lang="en-US" sz="3000" dirty="0" smtClean="0">
                <a:cs typeface="Calibri"/>
              </a:rPr>
              <a:t>u</a:t>
            </a:r>
            <a:r>
              <a:rPr lang="en-US" sz="3000" spc="-29" dirty="0" smtClean="0">
                <a:cs typeface="Calibri"/>
              </a:rPr>
              <a:t>t</a:t>
            </a:r>
            <a:r>
              <a:rPr lang="en-US" sz="3000" dirty="0" smtClean="0">
                <a:cs typeface="Calibri"/>
              </a:rPr>
              <a:t>erus</a:t>
            </a:r>
            <a:r>
              <a:rPr lang="en-US" sz="3000" spc="-34" dirty="0" smtClean="0">
                <a:cs typeface="Calibri"/>
              </a:rPr>
              <a:t> </a:t>
            </a:r>
            <a:r>
              <a:rPr lang="en-US" sz="3000" dirty="0">
                <a:cs typeface="Calibri"/>
              </a:rPr>
              <a:t>.</a:t>
            </a:r>
            <a:r>
              <a:rPr lang="en-US" sz="3000" spc="14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The</a:t>
            </a:r>
            <a:r>
              <a:rPr lang="en-US" sz="3000" spc="-42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fin</a:t>
            </a:r>
            <a:r>
              <a:rPr lang="en-US" sz="3000" spc="-25" dirty="0">
                <a:cs typeface="Calibri"/>
              </a:rPr>
              <a:t>g</a:t>
            </a:r>
            <a:r>
              <a:rPr lang="en-US" sz="3000" dirty="0">
                <a:cs typeface="Calibri"/>
              </a:rPr>
              <a:t>e</a:t>
            </a:r>
            <a:r>
              <a:rPr lang="en-US" sz="3000" spc="-50" dirty="0">
                <a:cs typeface="Calibri"/>
              </a:rPr>
              <a:t>r</a:t>
            </a:r>
            <a:r>
              <a:rPr lang="en-US" sz="3000" dirty="0">
                <a:cs typeface="Calibri"/>
              </a:rPr>
              <a:t>s</a:t>
            </a:r>
            <a:r>
              <a:rPr lang="en-US" sz="3000" spc="-6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of</a:t>
            </a:r>
            <a:r>
              <a:rPr lang="en-US" sz="3000" spc="-23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both</a:t>
            </a:r>
            <a:r>
              <a:rPr lang="en-US" sz="3000" spc="-33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hands</a:t>
            </a:r>
            <a:r>
              <a:rPr lang="en-US" sz="3000" spc="-43" dirty="0">
                <a:cs typeface="Calibri"/>
              </a:rPr>
              <a:t> </a:t>
            </a:r>
            <a:r>
              <a:rPr lang="en-US" sz="3000" spc="-19" dirty="0">
                <a:cs typeface="Calibri"/>
              </a:rPr>
              <a:t>c</a:t>
            </a:r>
            <a:r>
              <a:rPr lang="en-US" sz="3000" dirty="0">
                <a:cs typeface="Calibri"/>
              </a:rPr>
              <a:t>an</a:t>
            </a:r>
            <a:r>
              <a:rPr lang="en-US" sz="3000" spc="-28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be </a:t>
            </a:r>
            <a:r>
              <a:rPr lang="en-US" sz="3000" dirty="0" smtClean="0">
                <a:cs typeface="Calibri"/>
              </a:rPr>
              <a:t>app</a:t>
            </a:r>
            <a:r>
              <a:rPr lang="en-US" sz="3000" spc="-54" dirty="0" smtClean="0">
                <a:cs typeface="Calibri"/>
              </a:rPr>
              <a:t>r</a:t>
            </a:r>
            <a:r>
              <a:rPr lang="en-US" sz="3000" spc="-59" dirty="0" smtClean="0">
                <a:cs typeface="Calibri"/>
              </a:rPr>
              <a:t>o</a:t>
            </a:r>
            <a:r>
              <a:rPr lang="en-US" sz="3000" dirty="0" smtClean="0">
                <a:cs typeface="Calibri"/>
              </a:rPr>
              <a:t>xim</a:t>
            </a:r>
            <a:r>
              <a:rPr lang="en-US" sz="3000" spc="-25" dirty="0" smtClean="0">
                <a:cs typeface="Calibri"/>
              </a:rPr>
              <a:t>at</a:t>
            </a:r>
            <a:r>
              <a:rPr lang="en-US" sz="3000" dirty="0" smtClean="0">
                <a:cs typeface="Calibri"/>
              </a:rPr>
              <a:t>ed</a:t>
            </a:r>
            <a:r>
              <a:rPr lang="en-US" sz="3000" spc="-130" dirty="0" smtClean="0">
                <a:cs typeface="Calibri"/>
              </a:rPr>
              <a:t> </a:t>
            </a:r>
            <a:r>
              <a:rPr lang="en-US" sz="3000" dirty="0">
                <a:cs typeface="Calibri"/>
              </a:rPr>
              <a:t>as</a:t>
            </a:r>
            <a:r>
              <a:rPr lang="en-US" sz="3000" spc="-9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the</a:t>
            </a:r>
            <a:r>
              <a:rPr lang="en-US" sz="3000" spc="-3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l</a:t>
            </a:r>
            <a:r>
              <a:rPr lang="en-US" sz="3000" spc="-14" dirty="0">
                <a:cs typeface="Calibri"/>
              </a:rPr>
              <a:t>o</a:t>
            </a:r>
            <a:r>
              <a:rPr lang="en-US" sz="3000" spc="-19" dirty="0">
                <a:cs typeface="Calibri"/>
              </a:rPr>
              <a:t>w</a:t>
            </a:r>
            <a:r>
              <a:rPr lang="en-US" sz="3000" dirty="0">
                <a:cs typeface="Calibri"/>
              </a:rPr>
              <a:t>er</a:t>
            </a:r>
            <a:r>
              <a:rPr lang="en-US" sz="3000" spc="-64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part</a:t>
            </a:r>
            <a:r>
              <a:rPr lang="en-US" sz="3000" spc="-3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of</a:t>
            </a:r>
            <a:r>
              <a:rPr lang="en-US" sz="3000" spc="-23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the</a:t>
            </a:r>
            <a:r>
              <a:rPr lang="en-US" sz="3000" spc="-22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u</a:t>
            </a:r>
            <a:r>
              <a:rPr lang="en-US" sz="3000" spc="-29" dirty="0">
                <a:cs typeface="Calibri"/>
              </a:rPr>
              <a:t>t</a:t>
            </a:r>
            <a:r>
              <a:rPr lang="en-US" sz="3000" dirty="0">
                <a:cs typeface="Calibri"/>
              </a:rPr>
              <a:t>er</a:t>
            </a:r>
            <a:r>
              <a:rPr lang="en-US" sz="3000" spc="-9" dirty="0">
                <a:cs typeface="Calibri"/>
              </a:rPr>
              <a:t>i</a:t>
            </a:r>
            <a:r>
              <a:rPr lang="en-US" sz="3000" dirty="0">
                <a:cs typeface="Calibri"/>
              </a:rPr>
              <a:t>ne </a:t>
            </a:r>
            <a:r>
              <a:rPr lang="en-US" sz="3000" dirty="0" smtClean="0">
                <a:cs typeface="Calibri"/>
              </a:rPr>
              <a:t>body</a:t>
            </a:r>
            <a:r>
              <a:rPr lang="en-US" sz="3000" spc="-46" dirty="0" smtClean="0">
                <a:cs typeface="Calibri"/>
              </a:rPr>
              <a:t> </a:t>
            </a:r>
            <a:r>
              <a:rPr lang="en-US" sz="3000" dirty="0">
                <a:cs typeface="Calibri"/>
              </a:rPr>
              <a:t>is</a:t>
            </a:r>
            <a:r>
              <a:rPr lang="en-US" sz="3000" spc="-17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s</a:t>
            </a:r>
            <a:r>
              <a:rPr lang="en-US" sz="3000" spc="4" dirty="0">
                <a:cs typeface="Calibri"/>
              </a:rPr>
              <a:t>o</a:t>
            </a:r>
            <a:r>
              <a:rPr lang="en-US" sz="3000" dirty="0">
                <a:cs typeface="Calibri"/>
              </a:rPr>
              <a:t>ft</a:t>
            </a:r>
            <a:r>
              <a:rPr lang="en-US" sz="3000" spc="-15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and</a:t>
            </a:r>
            <a:r>
              <a:rPr lang="en-US" sz="3000" spc="-32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em</a:t>
            </a:r>
            <a:r>
              <a:rPr lang="en-US" sz="3000" spc="-19" dirty="0">
                <a:cs typeface="Calibri"/>
              </a:rPr>
              <a:t>p</a:t>
            </a:r>
            <a:r>
              <a:rPr lang="en-US" sz="3000" dirty="0">
                <a:cs typeface="Calibri"/>
              </a:rPr>
              <a:t>t</a:t>
            </a:r>
            <a:r>
              <a:rPr lang="en-US" sz="3000" spc="-184" dirty="0">
                <a:cs typeface="Calibri"/>
              </a:rPr>
              <a:t>y</a:t>
            </a:r>
            <a:r>
              <a:rPr lang="en-US" sz="3000" dirty="0">
                <a:cs typeface="Calibri"/>
              </a:rPr>
              <a:t>.</a:t>
            </a:r>
          </a:p>
          <a:p>
            <a:pPr marL="101092" marR="52412">
              <a:lnSpc>
                <a:spcPct val="101725"/>
              </a:lnSpc>
            </a:pPr>
            <a:endParaRPr lang="en-US" sz="3000" b="1" spc="0" dirty="0" smtClean="0">
              <a:solidFill>
                <a:srgbClr val="006FC0"/>
              </a:solidFill>
              <a:latin typeface="Times New Roman"/>
              <a:cs typeface="Times New Roman"/>
            </a:endParaRPr>
          </a:p>
          <a:p>
            <a:pPr marL="101092" marR="52412">
              <a:lnSpc>
                <a:spcPct val="101725"/>
              </a:lnSpc>
            </a:pPr>
            <a:endParaRPr lang="en-US" sz="3000" b="1" dirty="0">
              <a:solidFill>
                <a:srgbClr val="006FC0"/>
              </a:solidFill>
              <a:latin typeface="Times New Roman"/>
              <a:cs typeface="Times New Roman"/>
            </a:endParaRPr>
          </a:p>
          <a:p>
            <a:pPr marL="101092" marR="52412">
              <a:lnSpc>
                <a:spcPct val="101725"/>
              </a:lnSpc>
            </a:pPr>
            <a:r>
              <a:rPr lang="en-US" sz="30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Palmer</a:t>
            </a:r>
            <a:r>
              <a:rPr lang="en-US" sz="3000" b="1" spc="-13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n-US" sz="30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si</a:t>
            </a:r>
            <a:r>
              <a:rPr lang="en-US" sz="3000" b="1" spc="9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lang="en-US" sz="3000" b="1" spc="14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lang="en-US" sz="3000" b="1" dirty="0">
                <a:cs typeface="Calibri"/>
              </a:rPr>
              <a:t>:</a:t>
            </a:r>
            <a:endParaRPr lang="en-US" sz="3000" dirty="0">
              <a:cs typeface="Calibri"/>
            </a:endParaRPr>
          </a:p>
          <a:p>
            <a:pPr marL="12700" marR="1405244">
              <a:lnSpc>
                <a:spcPts val="3020"/>
              </a:lnSpc>
              <a:spcBef>
                <a:spcPts val="654"/>
              </a:spcBef>
            </a:pPr>
            <a:r>
              <a:rPr lang="en-US" sz="3000" dirty="0">
                <a:cs typeface="Calibri"/>
              </a:rPr>
              <a:t>U</a:t>
            </a:r>
            <a:r>
              <a:rPr lang="en-US" sz="3000" spc="-19" dirty="0">
                <a:cs typeface="Calibri"/>
              </a:rPr>
              <a:t>t</a:t>
            </a:r>
            <a:r>
              <a:rPr lang="en-US" sz="3000" dirty="0">
                <a:cs typeface="Calibri"/>
              </a:rPr>
              <a:t>er</a:t>
            </a:r>
            <a:r>
              <a:rPr lang="en-US" sz="3000" spc="-9" dirty="0">
                <a:cs typeface="Calibri"/>
              </a:rPr>
              <a:t>i</a:t>
            </a:r>
            <a:r>
              <a:rPr lang="en-US" sz="3000" dirty="0">
                <a:cs typeface="Calibri"/>
              </a:rPr>
              <a:t>ne</a:t>
            </a:r>
            <a:r>
              <a:rPr lang="en-US" sz="3000" spc="-28" dirty="0">
                <a:cs typeface="Calibri"/>
              </a:rPr>
              <a:t> </a:t>
            </a:r>
            <a:r>
              <a:rPr lang="en-US" sz="3000" spc="-19" dirty="0">
                <a:cs typeface="Calibri"/>
              </a:rPr>
              <a:t>c</a:t>
            </a:r>
            <a:r>
              <a:rPr lang="en-US" sz="3000" dirty="0">
                <a:cs typeface="Calibri"/>
              </a:rPr>
              <a:t>o</a:t>
            </a:r>
            <a:r>
              <a:rPr lang="en-US" sz="3000" spc="-25" dirty="0">
                <a:cs typeface="Calibri"/>
              </a:rPr>
              <a:t>n</a:t>
            </a:r>
            <a:r>
              <a:rPr lang="en-US" sz="3000" dirty="0">
                <a:cs typeface="Calibri"/>
              </a:rPr>
              <a:t>t</a:t>
            </a:r>
            <a:r>
              <a:rPr lang="en-US" sz="3000" spc="-64" dirty="0">
                <a:cs typeface="Calibri"/>
              </a:rPr>
              <a:t>r</a:t>
            </a:r>
            <a:r>
              <a:rPr lang="en-US" sz="3000" dirty="0">
                <a:cs typeface="Calibri"/>
              </a:rPr>
              <a:t>a</a:t>
            </a:r>
            <a:r>
              <a:rPr lang="en-US" sz="3000" spc="9" dirty="0">
                <a:cs typeface="Calibri"/>
              </a:rPr>
              <a:t>c</a:t>
            </a:r>
            <a:r>
              <a:rPr lang="en-US" sz="3000" dirty="0">
                <a:cs typeface="Calibri"/>
              </a:rPr>
              <a:t>tio</a:t>
            </a:r>
            <a:r>
              <a:rPr lang="en-US" sz="3000" spc="-9" dirty="0">
                <a:cs typeface="Calibri"/>
              </a:rPr>
              <a:t>n</a:t>
            </a:r>
            <a:r>
              <a:rPr lang="en-US" sz="3000" dirty="0">
                <a:cs typeface="Calibri"/>
              </a:rPr>
              <a:t>s</a:t>
            </a:r>
            <a:r>
              <a:rPr lang="en-US" sz="3000" spc="-75" dirty="0">
                <a:cs typeface="Calibri"/>
              </a:rPr>
              <a:t> f</a:t>
            </a:r>
            <a:r>
              <a:rPr lang="en-US" sz="3000" dirty="0">
                <a:cs typeface="Calibri"/>
              </a:rPr>
              <a:t>elt</a:t>
            </a:r>
            <a:r>
              <a:rPr lang="en-US" sz="3000" spc="-8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on</a:t>
            </a:r>
            <a:r>
              <a:rPr lang="en-US" sz="3000" spc="-29" dirty="0">
                <a:cs typeface="Calibri"/>
              </a:rPr>
              <a:t> </a:t>
            </a:r>
            <a:r>
              <a:rPr lang="en-US" sz="3000" dirty="0">
                <a:cs typeface="Calibri"/>
              </a:rPr>
              <a:t>b</a:t>
            </a:r>
            <a:r>
              <a:rPr lang="en-US" sz="3000" spc="-9" dirty="0">
                <a:cs typeface="Calibri"/>
              </a:rPr>
              <a:t>i</a:t>
            </a:r>
            <a:r>
              <a:rPr lang="en-US" sz="3000" dirty="0">
                <a:cs typeface="Calibri"/>
              </a:rPr>
              <a:t>manual </a:t>
            </a:r>
            <a:r>
              <a:rPr lang="en-US" sz="3000" spc="-44" dirty="0">
                <a:cs typeface="Calibri"/>
              </a:rPr>
              <a:t>e</a:t>
            </a:r>
            <a:r>
              <a:rPr lang="en-US" sz="3000" spc="-50" dirty="0">
                <a:cs typeface="Calibri"/>
              </a:rPr>
              <a:t>x</a:t>
            </a:r>
            <a:r>
              <a:rPr lang="en-US" sz="3000" dirty="0">
                <a:cs typeface="Calibri"/>
              </a:rPr>
              <a:t>amin</a:t>
            </a:r>
            <a:r>
              <a:rPr lang="en-US" sz="3000" spc="-25" dirty="0">
                <a:cs typeface="Calibri"/>
              </a:rPr>
              <a:t>a</a:t>
            </a:r>
            <a:r>
              <a:rPr lang="en-US" sz="3000" dirty="0">
                <a:cs typeface="Calibri"/>
              </a:rPr>
              <a:t>tio</a:t>
            </a:r>
            <a:r>
              <a:rPr lang="en-US" sz="3000" spc="-9" dirty="0">
                <a:cs typeface="Calibri"/>
              </a:rPr>
              <a:t>n</a:t>
            </a:r>
            <a:r>
              <a:rPr lang="en-US" sz="3000" dirty="0">
                <a:cs typeface="Calibri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heavy" baseline="3103" dirty="0" smtClean="0">
                <a:solidFill>
                  <a:srgbClr val="660066"/>
                </a:solidFill>
                <a:cs typeface="Calibri"/>
              </a:rPr>
              <a:t>U</a:t>
            </a:r>
            <a:r>
              <a:rPr lang="en-US" sz="7200" b="1" u="heavy" spc="-319" baseline="3103" dirty="0" smtClean="0">
                <a:solidFill>
                  <a:srgbClr val="660066"/>
                </a:solidFill>
                <a:cs typeface="Calibri"/>
              </a:rPr>
              <a:t>L</a:t>
            </a:r>
            <a:r>
              <a:rPr lang="en-US" sz="7200" b="1" u="heavy" baseline="3103" dirty="0" smtClean="0">
                <a:solidFill>
                  <a:srgbClr val="660066"/>
                </a:solidFill>
                <a:cs typeface="Calibri"/>
              </a:rPr>
              <a:t>TRASOUND</a:t>
            </a:r>
            <a:r>
              <a:rPr lang="en-US" sz="4800" dirty="0" smtClean="0">
                <a:cs typeface="Calibri"/>
              </a:rPr>
              <a:t/>
            </a:r>
            <a:br>
              <a:rPr lang="en-US" sz="4800" dirty="0" smtClean="0">
                <a:cs typeface="Calibri"/>
              </a:rPr>
            </a:b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9107">
              <a:lnSpc>
                <a:spcPts val="3417"/>
              </a:lnSpc>
              <a:spcBef>
                <a:spcPts val="2129"/>
              </a:spcBef>
            </a:pPr>
            <a:r>
              <a:rPr lang="en-US" dirty="0" smtClean="0">
                <a:cs typeface="Calibri"/>
              </a:rPr>
              <a:t>I</a:t>
            </a:r>
            <a:r>
              <a:rPr lang="en-US" spc="-25" dirty="0" smtClean="0">
                <a:cs typeface="Calibri"/>
              </a:rPr>
              <a:t>n</a:t>
            </a:r>
            <a:r>
              <a:rPr lang="en-US" dirty="0" smtClean="0">
                <a:cs typeface="Calibri"/>
              </a:rPr>
              <a:t>t</a:t>
            </a:r>
            <a:r>
              <a:rPr lang="en-US" spc="-64" dirty="0" smtClean="0">
                <a:cs typeface="Calibri"/>
              </a:rPr>
              <a:t>r</a:t>
            </a:r>
            <a:r>
              <a:rPr lang="en-US" dirty="0" smtClean="0">
                <a:cs typeface="Calibri"/>
              </a:rPr>
              <a:t>a</a:t>
            </a:r>
            <a:r>
              <a:rPr lang="en-US" spc="-3" dirty="0" smtClean="0">
                <a:cs typeface="Calibri"/>
              </a:rPr>
              <a:t> </a:t>
            </a:r>
            <a:r>
              <a:rPr lang="en-US" dirty="0" err="1">
                <a:cs typeface="Calibri"/>
              </a:rPr>
              <a:t>dec</a:t>
            </a:r>
            <a:r>
              <a:rPr lang="en-US" spc="-9" dirty="0" err="1">
                <a:cs typeface="Calibri"/>
              </a:rPr>
              <a:t>i</a:t>
            </a:r>
            <a:r>
              <a:rPr lang="en-US" dirty="0" err="1">
                <a:cs typeface="Calibri"/>
              </a:rPr>
              <a:t>d</a:t>
            </a:r>
            <a:r>
              <a:rPr lang="en-US" spc="-14" dirty="0" err="1">
                <a:cs typeface="Calibri"/>
              </a:rPr>
              <a:t>u</a:t>
            </a:r>
            <a:r>
              <a:rPr lang="en-US" dirty="0" err="1">
                <a:cs typeface="Calibri"/>
              </a:rPr>
              <a:t>al</a:t>
            </a:r>
            <a:r>
              <a:rPr lang="en-US" spc="29" dirty="0">
                <a:cs typeface="Calibri"/>
              </a:rPr>
              <a:t> </a:t>
            </a:r>
            <a:r>
              <a:rPr lang="en-US" spc="-19" dirty="0">
                <a:cs typeface="Calibri"/>
              </a:rPr>
              <a:t>g</a:t>
            </a:r>
            <a:r>
              <a:rPr lang="en-US" dirty="0">
                <a:cs typeface="Calibri"/>
              </a:rPr>
              <a:t>e</a:t>
            </a:r>
            <a:r>
              <a:rPr lang="en-US" spc="-39" dirty="0">
                <a:cs typeface="Calibri"/>
              </a:rPr>
              <a:t>s</a:t>
            </a:r>
            <a:r>
              <a:rPr lang="en-US" spc="-34" dirty="0">
                <a:cs typeface="Calibri"/>
              </a:rPr>
              <a:t>t</a:t>
            </a:r>
            <a:r>
              <a:rPr lang="en-US" spc="-19" dirty="0">
                <a:cs typeface="Calibri"/>
              </a:rPr>
              <a:t>a</a:t>
            </a:r>
            <a:r>
              <a:rPr lang="en-US" dirty="0">
                <a:cs typeface="Calibri"/>
              </a:rPr>
              <a:t>t</a:t>
            </a:r>
            <a:r>
              <a:rPr lang="en-US" spc="-4" dirty="0">
                <a:cs typeface="Calibri"/>
              </a:rPr>
              <a:t>i</a:t>
            </a:r>
            <a:r>
              <a:rPr lang="en-US" dirty="0">
                <a:cs typeface="Calibri"/>
              </a:rPr>
              <a:t>onal</a:t>
            </a:r>
            <a:r>
              <a:rPr lang="en-US" spc="-13" dirty="0">
                <a:cs typeface="Calibri"/>
              </a:rPr>
              <a:t> </a:t>
            </a:r>
            <a:r>
              <a:rPr lang="en-US" dirty="0">
                <a:cs typeface="Calibri"/>
              </a:rPr>
              <a:t>s</a:t>
            </a:r>
            <a:r>
              <a:rPr lang="en-US" spc="4" dirty="0">
                <a:cs typeface="Calibri"/>
              </a:rPr>
              <a:t>a</a:t>
            </a:r>
            <a:r>
              <a:rPr lang="en-US" dirty="0">
                <a:cs typeface="Calibri"/>
              </a:rPr>
              <a:t>c</a:t>
            </a:r>
            <a:r>
              <a:rPr lang="en-US" spc="-24" dirty="0">
                <a:cs typeface="Calibri"/>
              </a:rPr>
              <a:t> </a:t>
            </a:r>
            <a:r>
              <a:rPr lang="en-US" dirty="0">
                <a:cs typeface="Calibri"/>
              </a:rPr>
              <a:t>is</a:t>
            </a:r>
            <a:r>
              <a:rPr lang="en-US" spc="9" dirty="0">
                <a:cs typeface="Calibri"/>
              </a:rPr>
              <a:t> </a:t>
            </a:r>
            <a:r>
              <a:rPr lang="en-US" dirty="0">
                <a:cs typeface="Calibri"/>
              </a:rPr>
              <a:t>i</a:t>
            </a:r>
            <a:r>
              <a:rPr lang="en-US" spc="-14" dirty="0">
                <a:cs typeface="Calibri"/>
              </a:rPr>
              <a:t>d</a:t>
            </a:r>
            <a:r>
              <a:rPr lang="en-US" dirty="0">
                <a:cs typeface="Calibri"/>
              </a:rPr>
              <a:t>e</a:t>
            </a:r>
            <a:r>
              <a:rPr lang="en-US" spc="-29" dirty="0">
                <a:cs typeface="Calibri"/>
              </a:rPr>
              <a:t>n</a:t>
            </a:r>
            <a:r>
              <a:rPr lang="en-US" dirty="0">
                <a:cs typeface="Calibri"/>
              </a:rPr>
              <a:t>t</a:t>
            </a:r>
            <a:r>
              <a:rPr lang="en-US" spc="-4" dirty="0">
                <a:cs typeface="Calibri"/>
              </a:rPr>
              <a:t>i</a:t>
            </a:r>
            <a:r>
              <a:rPr lang="en-US" dirty="0">
                <a:cs typeface="Calibri"/>
              </a:rPr>
              <a:t>f</a:t>
            </a:r>
            <a:r>
              <a:rPr lang="en-US" spc="-4" dirty="0">
                <a:cs typeface="Calibri"/>
              </a:rPr>
              <a:t>i</a:t>
            </a:r>
            <a:r>
              <a:rPr lang="en-US" dirty="0">
                <a:cs typeface="Calibri"/>
              </a:rPr>
              <a:t>ed </a:t>
            </a:r>
          </a:p>
          <a:p>
            <a:pPr marL="229107">
              <a:lnSpc>
                <a:spcPts val="3417"/>
              </a:lnSpc>
              <a:spcBef>
                <a:spcPts val="280"/>
              </a:spcBef>
            </a:pPr>
            <a:r>
              <a:rPr lang="en-US" dirty="0">
                <a:cs typeface="Calibri"/>
              </a:rPr>
              <a:t>as</a:t>
            </a:r>
            <a:r>
              <a:rPr lang="en-US" spc="-24" dirty="0">
                <a:cs typeface="Calibri"/>
              </a:rPr>
              <a:t> </a:t>
            </a:r>
            <a:r>
              <a:rPr lang="en-US" dirty="0">
                <a:cs typeface="Calibri"/>
              </a:rPr>
              <a:t>e</a:t>
            </a:r>
            <a:r>
              <a:rPr lang="en-US" spc="9" dirty="0">
                <a:cs typeface="Calibri"/>
              </a:rPr>
              <a:t>a</a:t>
            </a:r>
            <a:r>
              <a:rPr lang="en-US" dirty="0">
                <a:cs typeface="Calibri"/>
              </a:rPr>
              <a:t>r</a:t>
            </a:r>
            <a:r>
              <a:rPr lang="en-US" spc="-9" dirty="0">
                <a:cs typeface="Calibri"/>
              </a:rPr>
              <a:t>l</a:t>
            </a:r>
            <a:r>
              <a:rPr lang="en-US" dirty="0">
                <a:cs typeface="Calibri"/>
              </a:rPr>
              <a:t>y</a:t>
            </a:r>
            <a:r>
              <a:rPr lang="en-US" spc="-39" dirty="0">
                <a:cs typeface="Calibri"/>
              </a:rPr>
              <a:t> </a:t>
            </a:r>
            <a:r>
              <a:rPr lang="en-US" dirty="0">
                <a:cs typeface="Calibri"/>
              </a:rPr>
              <a:t>as</a:t>
            </a:r>
            <a:r>
              <a:rPr lang="en-US" spc="-24" dirty="0">
                <a:cs typeface="Calibri"/>
              </a:rPr>
              <a:t> </a:t>
            </a:r>
            <a:r>
              <a:rPr lang="en-US" dirty="0">
                <a:cs typeface="Calibri"/>
              </a:rPr>
              <a:t>29</a:t>
            </a:r>
            <a:r>
              <a:rPr lang="en-US" spc="34" dirty="0">
                <a:cs typeface="Calibri"/>
              </a:rPr>
              <a:t> </a:t>
            </a:r>
            <a:r>
              <a:rPr lang="en-US" dirty="0">
                <a:cs typeface="Calibri"/>
              </a:rPr>
              <a:t>– 35</a:t>
            </a:r>
            <a:r>
              <a:rPr lang="en-US" spc="9" dirty="0">
                <a:cs typeface="Calibri"/>
              </a:rPr>
              <a:t> </a:t>
            </a:r>
            <a:r>
              <a:rPr lang="en-US" dirty="0">
                <a:cs typeface="Calibri"/>
              </a:rPr>
              <a:t>d</a:t>
            </a:r>
            <a:r>
              <a:rPr lang="en-US" spc="-50" dirty="0">
                <a:cs typeface="Calibri"/>
              </a:rPr>
              <a:t>a</a:t>
            </a:r>
            <a:r>
              <a:rPr lang="en-US" spc="-29" dirty="0">
                <a:cs typeface="Calibri"/>
              </a:rPr>
              <a:t>y</a:t>
            </a:r>
            <a:r>
              <a:rPr lang="en-US" dirty="0">
                <a:cs typeface="Calibri"/>
              </a:rPr>
              <a:t>s</a:t>
            </a:r>
            <a:r>
              <a:rPr lang="en-US" spc="-41" dirty="0">
                <a:cs typeface="Calibri"/>
              </a:rPr>
              <a:t> </a:t>
            </a:r>
            <a:r>
              <a:rPr lang="en-US" dirty="0">
                <a:cs typeface="Calibri"/>
              </a:rPr>
              <a:t>of</a:t>
            </a:r>
            <a:r>
              <a:rPr lang="en-US" spc="-23" dirty="0">
                <a:cs typeface="Calibri"/>
              </a:rPr>
              <a:t> </a:t>
            </a:r>
            <a:r>
              <a:rPr lang="en-US" spc="-14" dirty="0">
                <a:cs typeface="Calibri"/>
              </a:rPr>
              <a:t>g</a:t>
            </a:r>
            <a:r>
              <a:rPr lang="en-US" dirty="0">
                <a:cs typeface="Calibri"/>
              </a:rPr>
              <a:t>e</a:t>
            </a:r>
            <a:r>
              <a:rPr lang="en-US" spc="-34" dirty="0">
                <a:cs typeface="Calibri"/>
              </a:rPr>
              <a:t>st</a:t>
            </a:r>
            <a:r>
              <a:rPr lang="en-US" spc="-19" dirty="0">
                <a:cs typeface="Calibri"/>
              </a:rPr>
              <a:t>a</a:t>
            </a:r>
            <a:r>
              <a:rPr lang="en-US" dirty="0">
                <a:cs typeface="Calibri"/>
              </a:rPr>
              <a:t>tion </a:t>
            </a:r>
          </a:p>
          <a:p>
            <a:pPr marL="229107">
              <a:lnSpc>
                <a:spcPts val="3417"/>
              </a:lnSpc>
              <a:spcBef>
                <a:spcPts val="280"/>
              </a:spcBef>
            </a:pPr>
            <a:r>
              <a:rPr lang="en-US" dirty="0">
                <a:cs typeface="Calibri"/>
              </a:rPr>
              <a:t>Ge</a:t>
            </a:r>
            <a:r>
              <a:rPr lang="en-US" spc="-39" dirty="0">
                <a:cs typeface="Calibri"/>
              </a:rPr>
              <a:t>s</a:t>
            </a:r>
            <a:r>
              <a:rPr lang="en-US" spc="-34" dirty="0">
                <a:cs typeface="Calibri"/>
              </a:rPr>
              <a:t>t</a:t>
            </a:r>
            <a:r>
              <a:rPr lang="en-US" spc="-19" dirty="0">
                <a:cs typeface="Calibri"/>
              </a:rPr>
              <a:t>a</a:t>
            </a:r>
            <a:r>
              <a:rPr lang="en-US" dirty="0">
                <a:cs typeface="Calibri"/>
              </a:rPr>
              <a:t>tio</a:t>
            </a:r>
            <a:r>
              <a:rPr lang="en-US" spc="-9" dirty="0">
                <a:cs typeface="Calibri"/>
              </a:rPr>
              <a:t>n</a:t>
            </a:r>
            <a:r>
              <a:rPr lang="en-US" dirty="0">
                <a:cs typeface="Calibri"/>
              </a:rPr>
              <a:t>al</a:t>
            </a:r>
            <a:r>
              <a:rPr lang="en-US" spc="-110" dirty="0">
                <a:cs typeface="Calibri"/>
              </a:rPr>
              <a:t> </a:t>
            </a:r>
            <a:r>
              <a:rPr lang="en-US" dirty="0">
                <a:cs typeface="Calibri"/>
              </a:rPr>
              <a:t>sac</a:t>
            </a:r>
            <a:r>
              <a:rPr lang="en-US" spc="-36" dirty="0">
                <a:cs typeface="Calibri"/>
              </a:rPr>
              <a:t> </a:t>
            </a:r>
            <a:r>
              <a:rPr lang="en-US" dirty="0">
                <a:cs typeface="Calibri"/>
              </a:rPr>
              <a:t>&amp; </a:t>
            </a:r>
            <a:r>
              <a:rPr lang="en-US" spc="-39" dirty="0">
                <a:cs typeface="Calibri"/>
              </a:rPr>
              <a:t>y</a:t>
            </a:r>
            <a:r>
              <a:rPr lang="en-US" dirty="0">
                <a:cs typeface="Calibri"/>
              </a:rPr>
              <a:t>olk</a:t>
            </a:r>
            <a:r>
              <a:rPr lang="en-US" spc="-36" dirty="0">
                <a:cs typeface="Calibri"/>
              </a:rPr>
              <a:t> </a:t>
            </a:r>
            <a:r>
              <a:rPr lang="en-US" dirty="0">
                <a:cs typeface="Calibri"/>
              </a:rPr>
              <a:t>sac</a:t>
            </a:r>
            <a:r>
              <a:rPr lang="en-US" spc="-6" dirty="0">
                <a:cs typeface="Calibri"/>
              </a:rPr>
              <a:t> </a:t>
            </a:r>
            <a:r>
              <a:rPr lang="en-US" spc="-4" dirty="0">
                <a:cs typeface="Calibri"/>
              </a:rPr>
              <a:t>-</a:t>
            </a:r>
            <a:r>
              <a:rPr lang="en-US" dirty="0">
                <a:cs typeface="Calibri"/>
              </a:rPr>
              <a:t>5</a:t>
            </a:r>
            <a:r>
              <a:rPr lang="en-US" spc="1" dirty="0">
                <a:cs typeface="Calibri"/>
              </a:rPr>
              <a:t> </a:t>
            </a:r>
            <a:r>
              <a:rPr lang="en-US" dirty="0">
                <a:cs typeface="Calibri"/>
              </a:rPr>
              <a:t>men</a:t>
            </a:r>
            <a:r>
              <a:rPr lang="en-US" spc="-44" dirty="0">
                <a:cs typeface="Calibri"/>
              </a:rPr>
              <a:t>s</a:t>
            </a:r>
            <a:r>
              <a:rPr lang="en-US" dirty="0">
                <a:cs typeface="Calibri"/>
              </a:rPr>
              <a:t>trual</a:t>
            </a:r>
          </a:p>
          <a:p>
            <a:pPr marL="229107" marR="52412">
              <a:lnSpc>
                <a:spcPts val="3080"/>
              </a:lnSpc>
              <a:spcBef>
                <a:spcPts val="434"/>
              </a:spcBef>
            </a:pPr>
            <a:r>
              <a:rPr lang="en-US" sz="4800" spc="-19" baseline="2925" dirty="0">
                <a:cs typeface="Calibri"/>
              </a:rPr>
              <a:t>w</a:t>
            </a:r>
            <a:r>
              <a:rPr lang="en-US" sz="4800" baseline="2925" dirty="0">
                <a:cs typeface="Calibri"/>
              </a:rPr>
              <a:t>ee</a:t>
            </a:r>
            <a:r>
              <a:rPr lang="en-US" sz="4800" spc="-19" baseline="2925" dirty="0">
                <a:cs typeface="Calibri"/>
              </a:rPr>
              <a:t>k</a:t>
            </a:r>
            <a:r>
              <a:rPr lang="en-US" sz="4800" baseline="2925" dirty="0">
                <a:cs typeface="Calibri"/>
              </a:rPr>
              <a:t>s</a:t>
            </a:r>
            <a:endParaRPr lang="en-US" dirty="0">
              <a:cs typeface="Calibri"/>
            </a:endParaRPr>
          </a:p>
          <a:p>
            <a:pPr marL="229107" marR="52412">
              <a:lnSpc>
                <a:spcPct val="101725"/>
              </a:lnSpc>
              <a:spcBef>
                <a:spcPts val="462"/>
              </a:spcBef>
            </a:pPr>
            <a:r>
              <a:rPr lang="en-US" spc="-39" dirty="0">
                <a:cs typeface="Calibri"/>
              </a:rPr>
              <a:t>F</a:t>
            </a:r>
            <a:r>
              <a:rPr lang="en-US" spc="-9" dirty="0">
                <a:cs typeface="Calibri"/>
              </a:rPr>
              <a:t>e</a:t>
            </a:r>
            <a:r>
              <a:rPr lang="en-US" spc="-34" dirty="0">
                <a:cs typeface="Calibri"/>
              </a:rPr>
              <a:t>t</a:t>
            </a:r>
            <a:r>
              <a:rPr lang="en-US" dirty="0">
                <a:cs typeface="Calibri"/>
              </a:rPr>
              <a:t>al</a:t>
            </a:r>
            <a:r>
              <a:rPr lang="en-US" spc="-56" dirty="0">
                <a:cs typeface="Calibri"/>
              </a:rPr>
              <a:t> </a:t>
            </a:r>
            <a:r>
              <a:rPr lang="en-US" dirty="0">
                <a:cs typeface="Calibri"/>
              </a:rPr>
              <a:t>po</a:t>
            </a:r>
            <a:r>
              <a:rPr lang="en-US" spc="-9" dirty="0">
                <a:cs typeface="Calibri"/>
              </a:rPr>
              <a:t>l</a:t>
            </a:r>
            <a:r>
              <a:rPr lang="en-US" dirty="0">
                <a:cs typeface="Calibri"/>
              </a:rPr>
              <a:t>e</a:t>
            </a:r>
            <a:r>
              <a:rPr lang="en-US" spc="-34" dirty="0">
                <a:cs typeface="Calibri"/>
              </a:rPr>
              <a:t> </a:t>
            </a:r>
            <a:r>
              <a:rPr lang="en-US" dirty="0">
                <a:cs typeface="Calibri"/>
              </a:rPr>
              <a:t>and</a:t>
            </a:r>
            <a:r>
              <a:rPr lang="en-US" spc="-32" dirty="0">
                <a:cs typeface="Calibri"/>
              </a:rPr>
              <a:t> </a:t>
            </a:r>
            <a:r>
              <a:rPr lang="en-US" spc="-19" dirty="0">
                <a:cs typeface="Calibri"/>
              </a:rPr>
              <a:t>c</a:t>
            </a:r>
            <a:r>
              <a:rPr lang="en-US" dirty="0">
                <a:cs typeface="Calibri"/>
              </a:rPr>
              <a:t>a</a:t>
            </a:r>
            <a:r>
              <a:rPr lang="en-US" spc="-34" dirty="0">
                <a:cs typeface="Calibri"/>
              </a:rPr>
              <a:t>r</a:t>
            </a:r>
            <a:r>
              <a:rPr lang="en-US" dirty="0">
                <a:cs typeface="Calibri"/>
              </a:rPr>
              <a:t>d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ac</a:t>
            </a:r>
            <a:r>
              <a:rPr lang="en-US" spc="-49" dirty="0">
                <a:cs typeface="Calibri"/>
              </a:rPr>
              <a:t> </a:t>
            </a:r>
            <a:r>
              <a:rPr lang="en-US" dirty="0">
                <a:cs typeface="Calibri"/>
              </a:rPr>
              <a:t>a</a:t>
            </a:r>
            <a:r>
              <a:rPr lang="en-US" spc="9" dirty="0">
                <a:cs typeface="Calibri"/>
              </a:rPr>
              <a:t>c</a:t>
            </a:r>
            <a:r>
              <a:rPr lang="en-US" dirty="0">
                <a:cs typeface="Calibri"/>
              </a:rPr>
              <a:t>ti</a:t>
            </a:r>
            <a:r>
              <a:rPr lang="en-US" spc="-9" dirty="0">
                <a:cs typeface="Calibri"/>
              </a:rPr>
              <a:t>v</a:t>
            </a:r>
            <a:r>
              <a:rPr lang="en-US" dirty="0">
                <a:cs typeface="Calibri"/>
              </a:rPr>
              <a:t>ity</a:t>
            </a:r>
            <a:r>
              <a:rPr lang="en-US" spc="-15" dirty="0">
                <a:cs typeface="Calibri"/>
              </a:rPr>
              <a:t> </a:t>
            </a:r>
            <a:r>
              <a:rPr lang="en-US" dirty="0">
                <a:cs typeface="Calibri"/>
              </a:rPr>
              <a:t>– 6</a:t>
            </a:r>
            <a:r>
              <a:rPr lang="en-US" spc="9" dirty="0">
                <a:cs typeface="Calibri"/>
              </a:rPr>
              <a:t> </a:t>
            </a:r>
            <a:r>
              <a:rPr lang="en-US" spc="-19" dirty="0">
                <a:cs typeface="Calibri"/>
              </a:rPr>
              <a:t>w</a:t>
            </a:r>
            <a:r>
              <a:rPr lang="en-US" dirty="0">
                <a:cs typeface="Calibri"/>
              </a:rPr>
              <a:t>ee</a:t>
            </a:r>
            <a:r>
              <a:rPr lang="en-US" spc="-19" dirty="0">
                <a:cs typeface="Calibri"/>
              </a:rPr>
              <a:t>k</a:t>
            </a:r>
            <a:r>
              <a:rPr lang="en-US" dirty="0">
                <a:cs typeface="Calibri"/>
              </a:rPr>
              <a:t>s</a:t>
            </a:r>
          </a:p>
          <a:p>
            <a:pPr marL="229107" marR="52412">
              <a:lnSpc>
                <a:spcPct val="101725"/>
              </a:lnSpc>
              <a:spcBef>
                <a:spcPts val="614"/>
              </a:spcBef>
            </a:pPr>
            <a:r>
              <a:rPr lang="en-US" dirty="0">
                <a:cs typeface="Calibri"/>
              </a:rPr>
              <a:t>Embr</a:t>
            </a:r>
            <a:r>
              <a:rPr lang="en-US" spc="-34" dirty="0">
                <a:cs typeface="Calibri"/>
              </a:rPr>
              <a:t>y</a:t>
            </a:r>
            <a:r>
              <a:rPr lang="en-US" dirty="0">
                <a:cs typeface="Calibri"/>
              </a:rPr>
              <a:t>on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c</a:t>
            </a:r>
            <a:r>
              <a:rPr lang="en-US" spc="-68" dirty="0">
                <a:cs typeface="Calibri"/>
              </a:rPr>
              <a:t> </a:t>
            </a:r>
            <a:r>
              <a:rPr lang="en-US" dirty="0">
                <a:cs typeface="Calibri"/>
              </a:rPr>
              <a:t>m</a:t>
            </a:r>
            <a:r>
              <a:rPr lang="en-US" spc="-9" dirty="0">
                <a:cs typeface="Calibri"/>
              </a:rPr>
              <a:t>o</a:t>
            </a:r>
            <a:r>
              <a:rPr lang="en-US" spc="-25" dirty="0">
                <a:cs typeface="Calibri"/>
              </a:rPr>
              <a:t>v</a:t>
            </a:r>
            <a:r>
              <a:rPr lang="en-US" dirty="0">
                <a:cs typeface="Calibri"/>
              </a:rPr>
              <a:t>eme</a:t>
            </a:r>
            <a:r>
              <a:rPr lang="en-US" spc="-25" dirty="0">
                <a:cs typeface="Calibri"/>
              </a:rPr>
              <a:t>n</a:t>
            </a:r>
            <a:r>
              <a:rPr lang="en-US" dirty="0">
                <a:cs typeface="Calibri"/>
              </a:rPr>
              <a:t>ts</a:t>
            </a:r>
            <a:r>
              <a:rPr lang="en-US" spc="-87" dirty="0">
                <a:cs typeface="Calibri"/>
              </a:rPr>
              <a:t> </a:t>
            </a:r>
            <a:r>
              <a:rPr lang="en-US" spc="-4" dirty="0">
                <a:cs typeface="Calibri"/>
              </a:rPr>
              <a:t>-</a:t>
            </a:r>
            <a:r>
              <a:rPr lang="en-US" dirty="0">
                <a:cs typeface="Calibri"/>
              </a:rPr>
              <a:t>7</a:t>
            </a:r>
            <a:r>
              <a:rPr lang="en-US" spc="11" dirty="0">
                <a:cs typeface="Calibri"/>
              </a:rPr>
              <a:t> </a:t>
            </a:r>
            <a:r>
              <a:rPr lang="en-US" spc="-19" dirty="0" smtClean="0">
                <a:cs typeface="Calibri"/>
              </a:rPr>
              <a:t>w</a:t>
            </a:r>
            <a:r>
              <a:rPr lang="en-US" dirty="0" smtClean="0">
                <a:cs typeface="Calibri"/>
              </a:rPr>
              <a:t>ee</a:t>
            </a:r>
            <a:r>
              <a:rPr lang="en-US" spc="-19" dirty="0" smtClean="0">
                <a:cs typeface="Calibri"/>
              </a:rPr>
              <a:t>k</a:t>
            </a:r>
            <a:r>
              <a:rPr lang="en-US" dirty="0" smtClean="0">
                <a:cs typeface="Calibri"/>
              </a:rPr>
              <a:t>s</a:t>
            </a:r>
            <a:endParaRPr lang="en-US" dirty="0">
              <a:cs typeface="Calibri"/>
            </a:endParaRPr>
          </a:p>
          <a:p>
            <a:pPr marL="229107" marR="52412">
              <a:lnSpc>
                <a:spcPct val="101725"/>
              </a:lnSpc>
              <a:spcBef>
                <a:spcPts val="614"/>
              </a:spcBef>
            </a:pPr>
            <a:r>
              <a:rPr lang="en-US" dirty="0">
                <a:cs typeface="Calibri"/>
              </a:rPr>
              <a:t>Do</a:t>
            </a:r>
            <a:r>
              <a:rPr lang="en-US" spc="-9" dirty="0">
                <a:cs typeface="Calibri"/>
              </a:rPr>
              <a:t>p</a:t>
            </a:r>
            <a:r>
              <a:rPr lang="en-US" dirty="0">
                <a:cs typeface="Calibri"/>
              </a:rPr>
              <a:t>p</a:t>
            </a:r>
            <a:r>
              <a:rPr lang="en-US" spc="-14" dirty="0">
                <a:cs typeface="Calibri"/>
              </a:rPr>
              <a:t>l</a:t>
            </a:r>
            <a:r>
              <a:rPr lang="en-US" dirty="0">
                <a:cs typeface="Calibri"/>
              </a:rPr>
              <a:t>er</a:t>
            </a:r>
            <a:r>
              <a:rPr lang="en-US" spc="34" dirty="0">
                <a:cs typeface="Calibri"/>
              </a:rPr>
              <a:t> </a:t>
            </a:r>
            <a:r>
              <a:rPr lang="en-US" spc="-25" dirty="0">
                <a:cs typeface="Calibri"/>
              </a:rPr>
              <a:t>ef</a:t>
            </a:r>
            <a:r>
              <a:rPr lang="en-US" spc="-75" dirty="0">
                <a:cs typeface="Calibri"/>
              </a:rPr>
              <a:t>f</a:t>
            </a:r>
            <a:r>
              <a:rPr lang="en-US" dirty="0">
                <a:cs typeface="Calibri"/>
              </a:rPr>
              <a:t>ect of US </a:t>
            </a:r>
            <a:r>
              <a:rPr lang="en-US" spc="-14" dirty="0">
                <a:cs typeface="Calibri"/>
              </a:rPr>
              <a:t>c</a:t>
            </a:r>
            <a:r>
              <a:rPr lang="en-US" dirty="0">
                <a:cs typeface="Calibri"/>
              </a:rPr>
              <a:t>an</a:t>
            </a:r>
            <a:r>
              <a:rPr lang="en-US" spc="-28" dirty="0">
                <a:cs typeface="Calibri"/>
              </a:rPr>
              <a:t> </a:t>
            </a:r>
            <a:r>
              <a:rPr lang="en-US" dirty="0">
                <a:cs typeface="Calibri"/>
              </a:rPr>
              <a:t>p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ck</a:t>
            </a:r>
            <a:r>
              <a:rPr lang="en-US" spc="29" dirty="0">
                <a:cs typeface="Calibri"/>
              </a:rPr>
              <a:t> </a:t>
            </a:r>
            <a:r>
              <a:rPr lang="en-US" dirty="0">
                <a:cs typeface="Calibri"/>
              </a:rPr>
              <a:t>heart</a:t>
            </a:r>
            <a:r>
              <a:rPr lang="en-US" spc="-4" dirty="0">
                <a:cs typeface="Calibri"/>
              </a:rPr>
              <a:t> </a:t>
            </a:r>
            <a:r>
              <a:rPr lang="en-US" spc="-59" dirty="0" smtClean="0">
                <a:cs typeface="Calibri"/>
              </a:rPr>
              <a:t>r</a:t>
            </a:r>
            <a:r>
              <a:rPr lang="en-US" spc="-19" dirty="0" smtClean="0">
                <a:cs typeface="Calibri"/>
              </a:rPr>
              <a:t>a</a:t>
            </a:r>
            <a:r>
              <a:rPr lang="en-US" spc="-25" dirty="0" smtClean="0">
                <a:cs typeface="Calibri"/>
              </a:rPr>
              <a:t>t</a:t>
            </a:r>
            <a:r>
              <a:rPr lang="en-US" dirty="0" smtClean="0">
                <a:cs typeface="Calibri"/>
              </a:rPr>
              <a:t>e by 10</a:t>
            </a:r>
            <a:r>
              <a:rPr lang="en-US" baseline="30000" dirty="0" smtClean="0">
                <a:cs typeface="Calibri"/>
              </a:rPr>
              <a:t>th</a:t>
            </a:r>
            <a:r>
              <a:rPr lang="en-US" dirty="0" smtClean="0">
                <a:cs typeface="Calibri"/>
              </a:rPr>
              <a:t> week</a:t>
            </a:r>
            <a:endParaRPr lang="en-US" dirty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88340" y="306517"/>
            <a:ext cx="3509840" cy="18317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4180"/>
              </a:lnSpc>
              <a:spcBef>
                <a:spcPts val="209"/>
              </a:spcBef>
            </a:pP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Dia</a:t>
            </a:r>
            <a:r>
              <a:rPr sz="4000" b="1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r>
              <a:rPr sz="4000" b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4000" b="1" spc="-137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4000" b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he</a:t>
            </a:r>
            <a:endParaRPr sz="4000">
              <a:latin typeface="Times New Roman"/>
              <a:cs typeface="Times New Roman"/>
            </a:endParaRPr>
          </a:p>
          <a:p>
            <a:pPr marL="139496" marR="38061">
              <a:lnSpc>
                <a:spcPct val="95825"/>
              </a:lnSpc>
            </a:pP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000" b="1" spc="-13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b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13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-28</a:t>
            </a:r>
            <a:r>
              <a:rPr sz="4000" b="1" spc="-93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weeks)</a:t>
            </a:r>
            <a:endParaRPr sz="4000">
              <a:latin typeface="Times New Roman"/>
              <a:cs typeface="Times New Roman"/>
            </a:endParaRPr>
          </a:p>
          <a:p>
            <a:pPr marL="88900" marR="38061">
              <a:lnSpc>
                <a:spcPct val="101725"/>
              </a:lnSpc>
              <a:spcBef>
                <a:spcPts val="409"/>
              </a:spcBef>
            </a:pPr>
            <a:r>
              <a:rPr sz="4100" b="1" spc="-54" dirty="0" smtClean="0">
                <a:solidFill>
                  <a:srgbClr val="001F5F"/>
                </a:solidFill>
                <a:latin typeface="Calibri"/>
                <a:cs typeface="Calibri"/>
              </a:rPr>
              <a:t>S</a:t>
            </a:r>
            <a:r>
              <a:rPr sz="4100" b="1" spc="0" dirty="0" smtClean="0">
                <a:solidFill>
                  <a:srgbClr val="001F5F"/>
                </a:solidFill>
                <a:latin typeface="Calibri"/>
                <a:cs typeface="Calibri"/>
              </a:rPr>
              <a:t>ymp</a:t>
            </a:r>
            <a:r>
              <a:rPr sz="4100" b="1" spc="-34" dirty="0" smtClean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r>
              <a:rPr sz="4100" b="1" spc="0" dirty="0" smtClean="0">
                <a:solidFill>
                  <a:srgbClr val="001F5F"/>
                </a:solidFill>
                <a:latin typeface="Calibri"/>
                <a:cs typeface="Calibri"/>
              </a:rPr>
              <a:t>oms:</a:t>
            </a:r>
            <a:endParaRPr sz="4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62606" y="306517"/>
            <a:ext cx="1569698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b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000" b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nd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57653" y="306517"/>
            <a:ext cx="2105102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rime</a:t>
            </a:r>
            <a:r>
              <a:rPr sz="4000" b="1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ter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2220976"/>
            <a:ext cx="326656" cy="791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 smtClean="0">
                <a:latin typeface="Calibri"/>
                <a:cs typeface="Calibri"/>
              </a:rPr>
              <a:t>1.</a:t>
            </a:r>
            <a:endParaRPr sz="2600">
              <a:latin typeface="Calibri"/>
              <a:cs typeface="Calibri"/>
            </a:endParaRPr>
          </a:p>
          <a:p>
            <a:pPr marL="12700" marR="0">
              <a:lnSpc>
                <a:spcPct val="101725"/>
              </a:lnSpc>
              <a:spcBef>
                <a:spcPts val="117"/>
              </a:spcBef>
            </a:pPr>
            <a:r>
              <a:rPr sz="2600" spc="0" dirty="0" smtClean="0">
                <a:solidFill>
                  <a:srgbClr val="FF0000"/>
                </a:solidFill>
                <a:latin typeface="Calibri"/>
                <a:cs typeface="Calibri"/>
              </a:rPr>
              <a:t>2.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9906" y="2220976"/>
            <a:ext cx="3111326" cy="11486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7375" marR="60461">
              <a:lnSpc>
                <a:spcPts val="2750"/>
              </a:lnSpc>
              <a:spcBef>
                <a:spcPts val="137"/>
              </a:spcBef>
            </a:pP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900" b="1" spc="9" baseline="3150" dirty="0" smtClean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900" b="1" spc="-9" baseline="315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orrhe</a:t>
            </a:r>
            <a:r>
              <a:rPr sz="3900" b="1" spc="-4" baseline="315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900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  <a:p>
            <a:pPr marL="87375">
              <a:lnSpc>
                <a:spcPct val="101725"/>
              </a:lnSpc>
              <a:spcBef>
                <a:spcPts val="117"/>
              </a:spcBef>
            </a:pPr>
            <a:r>
              <a:rPr sz="2600" b="1" spc="0" dirty="0" smtClean="0">
                <a:solidFill>
                  <a:srgbClr val="FF0000"/>
                </a:solidFill>
                <a:latin typeface="Calibri"/>
                <a:cs typeface="Calibri"/>
              </a:rPr>
              <a:t>Morni</a:t>
            </a:r>
            <a:r>
              <a:rPr sz="2600" b="1" spc="-9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600" b="1" spc="0" dirty="0" smtClean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600" b="1" spc="9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b="1" spc="0" dirty="0" smtClean="0">
                <a:solidFill>
                  <a:srgbClr val="FF0000"/>
                </a:solidFill>
                <a:latin typeface="Calibri"/>
                <a:cs typeface="Calibri"/>
              </a:rPr>
              <a:t>sickness </a:t>
            </a:r>
            <a:r>
              <a:rPr sz="2600" spc="0" dirty="0" smtClean="0">
                <a:latin typeface="Calibri"/>
                <a:cs typeface="Calibri"/>
              </a:rPr>
              <a:t>and</a:t>
            </a:r>
            <a:endParaRPr sz="2600">
              <a:latin typeface="Calibri"/>
              <a:cs typeface="Calibri"/>
            </a:endParaRPr>
          </a:p>
          <a:p>
            <a:pPr marL="12700" marR="60461">
              <a:lnSpc>
                <a:spcPts val="2810"/>
              </a:lnSpc>
              <a:spcBef>
                <a:spcPts val="140"/>
              </a:spcBef>
            </a:pPr>
            <a:r>
              <a:rPr sz="3900" spc="0" baseline="3150" dirty="0" smtClean="0">
                <a:latin typeface="Calibri"/>
                <a:cs typeface="Calibri"/>
              </a:rPr>
              <a:t>dec</a:t>
            </a:r>
            <a:r>
              <a:rPr sz="3900" spc="-29" baseline="3150" dirty="0" smtClean="0">
                <a:latin typeface="Calibri"/>
                <a:cs typeface="Calibri"/>
              </a:rPr>
              <a:t>r</a:t>
            </a:r>
            <a:r>
              <a:rPr sz="3900" spc="0" baseline="3150" dirty="0" smtClean="0">
                <a:latin typeface="Calibri"/>
                <a:cs typeface="Calibri"/>
              </a:rPr>
              <a:t>ease</a:t>
            </a:r>
            <a:r>
              <a:rPr sz="3900" spc="-39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78528" y="2656840"/>
            <a:ext cx="3800567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 smtClean="0">
                <a:latin typeface="Calibri"/>
                <a:cs typeface="Calibri"/>
              </a:rPr>
              <a:t>urina</a:t>
            </a:r>
            <a:r>
              <a:rPr sz="3900" spc="19" baseline="3150" dirty="0" smtClean="0">
                <a:latin typeface="Calibri"/>
                <a:cs typeface="Calibri"/>
              </a:rPr>
              <a:t>r</a:t>
            </a:r>
            <a:r>
              <a:rPr sz="3900" spc="0" baseline="3150" dirty="0" smtClean="0">
                <a:latin typeface="Calibri"/>
                <a:cs typeface="Calibri"/>
              </a:rPr>
              <a:t>y </a:t>
            </a:r>
            <a:r>
              <a:rPr sz="3900" spc="-50" baseline="3150" dirty="0" smtClean="0">
                <a:latin typeface="Calibri"/>
                <a:cs typeface="Calibri"/>
              </a:rPr>
              <a:t>s</a:t>
            </a:r>
            <a:r>
              <a:rPr sz="3900" spc="0" baseline="3150" dirty="0" smtClean="0">
                <a:latin typeface="Calibri"/>
                <a:cs typeface="Calibri"/>
              </a:rPr>
              <a:t>y</a:t>
            </a:r>
            <a:r>
              <a:rPr sz="3900" spc="-4" baseline="3150" dirty="0" smtClean="0">
                <a:latin typeface="Calibri"/>
                <a:cs typeface="Calibri"/>
              </a:rPr>
              <a:t>m</a:t>
            </a:r>
            <a:r>
              <a:rPr sz="3900" spc="-9" baseline="3150" dirty="0" smtClean="0">
                <a:latin typeface="Calibri"/>
                <a:cs typeface="Calibri"/>
              </a:rPr>
              <a:t>p</a:t>
            </a:r>
            <a:r>
              <a:rPr sz="3900" spc="-19" baseline="3150" dirty="0" smtClean="0">
                <a:latin typeface="Calibri"/>
                <a:cs typeface="Calibri"/>
              </a:rPr>
              <a:t>t</a:t>
            </a:r>
            <a:r>
              <a:rPr sz="3900" spc="0" baseline="3150" dirty="0" smtClean="0">
                <a:latin typeface="Calibri"/>
                <a:cs typeface="Calibri"/>
              </a:rPr>
              <a:t>o</a:t>
            </a:r>
            <a:r>
              <a:rPr sz="3900" spc="-9" baseline="3150" dirty="0" smtClean="0">
                <a:latin typeface="Calibri"/>
                <a:cs typeface="Calibri"/>
              </a:rPr>
              <a:t>m</a:t>
            </a:r>
            <a:r>
              <a:rPr sz="3900" spc="0" baseline="3150" dirty="0" smtClean="0">
                <a:latin typeface="Calibri"/>
                <a:cs typeface="Calibri"/>
              </a:rPr>
              <a:t>s</a:t>
            </a:r>
            <a:r>
              <a:rPr sz="3900" spc="-24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g</a:t>
            </a:r>
            <a:r>
              <a:rPr sz="3900" spc="-44" baseline="3150" dirty="0" smtClean="0">
                <a:latin typeface="Calibri"/>
                <a:cs typeface="Calibri"/>
              </a:rPr>
              <a:t>r</a:t>
            </a:r>
            <a:r>
              <a:rPr sz="3900" spc="0" baseline="3150" dirty="0" smtClean="0">
                <a:latin typeface="Calibri"/>
                <a:cs typeface="Calibri"/>
              </a:rPr>
              <a:t>adually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3449574"/>
            <a:ext cx="326656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 smtClean="0">
                <a:latin typeface="Calibri"/>
                <a:cs typeface="Calibri"/>
              </a:rPr>
              <a:t>3.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9906" y="3449574"/>
            <a:ext cx="6808779" cy="7127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7375">
              <a:lnSpc>
                <a:spcPts val="2750"/>
              </a:lnSpc>
              <a:spcBef>
                <a:spcPts val="137"/>
              </a:spcBef>
            </a:pPr>
            <a:r>
              <a:rPr sz="3900" spc="4" baseline="3150" dirty="0" smtClean="0">
                <a:latin typeface="Calibri"/>
                <a:cs typeface="Calibri"/>
              </a:rPr>
              <a:t>“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Qu</a:t>
            </a:r>
            <a:r>
              <a:rPr sz="3900" b="1" spc="-9" baseline="3150" dirty="0" smtClean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900" b="1" spc="-69" baseline="3150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900" b="1" spc="-9" baseline="315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900" b="1" spc="-9" baseline="315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900" b="1" spc="29" baseline="315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“ </a:t>
            </a:r>
            <a:r>
              <a:rPr sz="3900" spc="0" baseline="3150" dirty="0" smtClean="0">
                <a:latin typeface="Calibri"/>
                <a:cs typeface="Calibri"/>
              </a:rPr>
              <a:t>: pe</a:t>
            </a:r>
            <a:r>
              <a:rPr sz="3900" spc="-34" baseline="3150" dirty="0" smtClean="0">
                <a:latin typeface="Calibri"/>
                <a:cs typeface="Calibri"/>
              </a:rPr>
              <a:t>r</a:t>
            </a:r>
            <a:r>
              <a:rPr sz="3900" spc="0" baseline="3150" dirty="0" smtClean="0">
                <a:latin typeface="Calibri"/>
                <a:cs typeface="Calibri"/>
              </a:rPr>
              <a:t>ce</a:t>
            </a:r>
            <a:r>
              <a:rPr sz="3900" spc="-9" baseline="3150" dirty="0" smtClean="0">
                <a:latin typeface="Calibri"/>
                <a:cs typeface="Calibri"/>
              </a:rPr>
              <a:t>p</a:t>
            </a:r>
            <a:r>
              <a:rPr sz="3900" spc="0" baseline="3150" dirty="0" smtClean="0">
                <a:latin typeface="Calibri"/>
                <a:cs typeface="Calibri"/>
              </a:rPr>
              <a:t>tion</a:t>
            </a:r>
            <a:r>
              <a:rPr sz="3900" spc="-34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of </a:t>
            </a:r>
            <a:r>
              <a:rPr sz="3900" spc="-59" baseline="3150" dirty="0" smtClean="0">
                <a:latin typeface="Calibri"/>
                <a:cs typeface="Calibri"/>
              </a:rPr>
              <a:t>f</a:t>
            </a:r>
            <a:r>
              <a:rPr sz="3900" spc="-9" baseline="3150" dirty="0" smtClean="0">
                <a:latin typeface="Calibri"/>
                <a:cs typeface="Calibri"/>
              </a:rPr>
              <a:t>e</a:t>
            </a:r>
            <a:r>
              <a:rPr sz="3900" spc="-29" baseline="3150" dirty="0" smtClean="0">
                <a:latin typeface="Calibri"/>
                <a:cs typeface="Calibri"/>
              </a:rPr>
              <a:t>t</a:t>
            </a:r>
            <a:r>
              <a:rPr sz="3900" spc="0" baseline="3150" dirty="0" smtClean="0">
                <a:latin typeface="Calibri"/>
                <a:cs typeface="Calibri"/>
              </a:rPr>
              <a:t>al</a:t>
            </a:r>
            <a:r>
              <a:rPr sz="3900" spc="-19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m</a:t>
            </a:r>
            <a:r>
              <a:rPr sz="3900" spc="-19" baseline="3150" dirty="0" smtClean="0">
                <a:latin typeface="Calibri"/>
                <a:cs typeface="Calibri"/>
              </a:rPr>
              <a:t>o</a:t>
            </a:r>
            <a:r>
              <a:rPr sz="3900" spc="-25" baseline="3150" dirty="0" smtClean="0">
                <a:latin typeface="Calibri"/>
                <a:cs typeface="Calibri"/>
              </a:rPr>
              <a:t>v</a:t>
            </a:r>
            <a:r>
              <a:rPr sz="3900" spc="0" baseline="3150" dirty="0" smtClean="0">
                <a:latin typeface="Calibri"/>
                <a:cs typeface="Calibri"/>
              </a:rPr>
              <a:t>eme</a:t>
            </a:r>
            <a:r>
              <a:rPr sz="3900" spc="-25" baseline="3150" dirty="0" smtClean="0">
                <a:latin typeface="Calibri"/>
                <a:cs typeface="Calibri"/>
              </a:rPr>
              <a:t>n</a:t>
            </a:r>
            <a:r>
              <a:rPr sz="3900" spc="0" baseline="3150" dirty="0" smtClean="0">
                <a:latin typeface="Calibri"/>
                <a:cs typeface="Calibri"/>
              </a:rPr>
              <a:t>ts</a:t>
            </a:r>
            <a:r>
              <a:rPr sz="3900" spc="-19" baseline="3150" dirty="0" smtClean="0">
                <a:latin typeface="Calibri"/>
                <a:cs typeface="Calibri"/>
              </a:rPr>
              <a:t> </a:t>
            </a:r>
            <a:r>
              <a:rPr sz="3900" spc="-9" baseline="3150" dirty="0" smtClean="0">
                <a:latin typeface="Calibri"/>
                <a:cs typeface="Calibri"/>
              </a:rPr>
              <a:t>b</a:t>
            </a:r>
            <a:r>
              <a:rPr sz="3900" spc="0" baseline="3150" dirty="0" smtClean="0">
                <a:latin typeface="Calibri"/>
                <a:cs typeface="Calibri"/>
              </a:rPr>
              <a:t>y</a:t>
            </a:r>
            <a:endParaRPr sz="2600">
              <a:latin typeface="Calibri"/>
              <a:cs typeface="Calibri"/>
            </a:endParaRPr>
          </a:p>
          <a:p>
            <a:pPr marL="12700" marR="49606">
              <a:lnSpc>
                <a:spcPts val="2810"/>
              </a:lnSpc>
              <a:spcBef>
                <a:spcPts val="3"/>
              </a:spcBef>
            </a:pPr>
            <a:r>
              <a:rPr sz="3900" spc="0" baseline="3150" dirty="0" smtClean="0">
                <a:latin typeface="Calibri"/>
                <a:cs typeface="Calibri"/>
              </a:rPr>
              <a:t>the</a:t>
            </a:r>
            <a:r>
              <a:rPr sz="3900" spc="-4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p</a:t>
            </a:r>
            <a:r>
              <a:rPr sz="3900" spc="-29" baseline="3150" dirty="0" smtClean="0">
                <a:latin typeface="Calibri"/>
                <a:cs typeface="Calibri"/>
              </a:rPr>
              <a:t>r</a:t>
            </a:r>
            <a:r>
              <a:rPr sz="3900" spc="0" baseline="3150" dirty="0" smtClean="0">
                <a:latin typeface="Calibri"/>
                <a:cs typeface="Calibri"/>
              </a:rPr>
              <a:t>egna</a:t>
            </a:r>
            <a:r>
              <a:rPr sz="3900" spc="-25" baseline="3150" dirty="0" smtClean="0">
                <a:latin typeface="Calibri"/>
                <a:cs typeface="Calibri"/>
              </a:rPr>
              <a:t>n</a:t>
            </a:r>
            <a:r>
              <a:rPr sz="3900" spc="0" baseline="3150" dirty="0" smtClean="0">
                <a:latin typeface="Calibri"/>
                <a:cs typeface="Calibri"/>
              </a:rPr>
              <a:t>t</a:t>
            </a:r>
            <a:r>
              <a:rPr sz="3900" spc="-19" baseline="3150" dirty="0" smtClean="0">
                <a:latin typeface="Calibri"/>
                <a:cs typeface="Calibri"/>
              </a:rPr>
              <a:t> </a:t>
            </a:r>
            <a:r>
              <a:rPr sz="3900" spc="-25" baseline="3150" dirty="0" smtClean="0">
                <a:latin typeface="Calibri"/>
                <a:cs typeface="Calibri"/>
              </a:rPr>
              <a:t>w</a:t>
            </a:r>
            <a:r>
              <a:rPr sz="3900" spc="0" baseline="3150" dirty="0" smtClean="0">
                <a:latin typeface="Calibri"/>
                <a:cs typeface="Calibri"/>
              </a:rPr>
              <a:t>o</a:t>
            </a:r>
            <a:r>
              <a:rPr sz="3900" spc="-9" baseline="3150" dirty="0" smtClean="0">
                <a:latin typeface="Calibri"/>
                <a:cs typeface="Calibri"/>
              </a:rPr>
              <a:t>m</a:t>
            </a:r>
            <a:r>
              <a:rPr sz="3900" spc="0" baseline="3150" dirty="0" smtClean="0">
                <a:latin typeface="Calibri"/>
                <a:cs typeface="Calibri"/>
              </a:rPr>
              <a:t>an: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5656" y="4242054"/>
            <a:ext cx="332432" cy="792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358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 smtClean="0">
                <a:latin typeface="Calibri"/>
                <a:cs typeface="Calibri"/>
              </a:rPr>
              <a:t>a.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117"/>
              </a:spcBef>
            </a:pPr>
            <a:r>
              <a:rPr sz="2600" spc="0" dirty="0" smtClean="0">
                <a:latin typeface="Calibri"/>
                <a:cs typeface="Calibri"/>
              </a:rPr>
              <a:t>b.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194" y="4242054"/>
            <a:ext cx="3993509" cy="792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 smtClean="0">
                <a:latin typeface="Calibri"/>
                <a:cs typeface="Calibri"/>
              </a:rPr>
              <a:t>18</a:t>
            </a:r>
            <a:r>
              <a:rPr sz="3900" spc="-4" baseline="3150" dirty="0" smtClean="0">
                <a:latin typeface="Calibri"/>
                <a:cs typeface="Calibri"/>
              </a:rPr>
              <a:t>-</a:t>
            </a:r>
            <a:r>
              <a:rPr sz="3900" spc="0" baseline="3150" dirty="0" smtClean="0">
                <a:latin typeface="Calibri"/>
                <a:cs typeface="Calibri"/>
              </a:rPr>
              <a:t>20</a:t>
            </a:r>
            <a:r>
              <a:rPr sz="3900" spc="-24" baseline="3150" dirty="0" smtClean="0">
                <a:latin typeface="Calibri"/>
                <a:cs typeface="Calibri"/>
              </a:rPr>
              <a:t> </a:t>
            </a:r>
            <a:r>
              <a:rPr sz="3900" spc="-25" baseline="3150" dirty="0" smtClean="0">
                <a:latin typeface="Calibri"/>
                <a:cs typeface="Calibri"/>
              </a:rPr>
              <a:t>w</a:t>
            </a:r>
            <a:r>
              <a:rPr sz="3900" spc="0" baseline="3150" dirty="0" smtClean="0">
                <a:latin typeface="Calibri"/>
                <a:cs typeface="Calibri"/>
              </a:rPr>
              <a:t>ee</a:t>
            </a:r>
            <a:r>
              <a:rPr sz="3900" spc="-9" baseline="3150" dirty="0" smtClean="0">
                <a:latin typeface="Calibri"/>
                <a:cs typeface="Calibri"/>
              </a:rPr>
              <a:t>k</a:t>
            </a:r>
            <a:r>
              <a:rPr sz="3900" spc="0" baseline="3150" dirty="0" smtClean="0">
                <a:latin typeface="Calibri"/>
                <a:cs typeface="Calibri"/>
              </a:rPr>
              <a:t>s</a:t>
            </a:r>
            <a:r>
              <a:rPr sz="3900" spc="572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in</a:t>
            </a:r>
            <a:r>
              <a:rPr sz="3900" spc="-9" baseline="3150" dirty="0" smtClean="0">
                <a:latin typeface="Calibri"/>
                <a:cs typeface="Calibri"/>
              </a:rPr>
              <a:t> </a:t>
            </a:r>
            <a:r>
              <a:rPr sz="3900" spc="0" baseline="3150" dirty="0" smtClean="0">
                <a:latin typeface="Calibri"/>
                <a:cs typeface="Calibri"/>
              </a:rPr>
              <a:t>primig</a:t>
            </a:r>
            <a:r>
              <a:rPr sz="3900" spc="-39" baseline="3150" dirty="0" smtClean="0">
                <a:latin typeface="Calibri"/>
                <a:cs typeface="Calibri"/>
              </a:rPr>
              <a:t>r</a:t>
            </a:r>
            <a:r>
              <a:rPr sz="3900" spc="-44" baseline="3150" dirty="0" smtClean="0">
                <a:latin typeface="Calibri"/>
                <a:cs typeface="Calibri"/>
              </a:rPr>
              <a:t>a</a:t>
            </a:r>
            <a:r>
              <a:rPr sz="3900" spc="0" baseline="3150" dirty="0" smtClean="0">
                <a:latin typeface="Calibri"/>
                <a:cs typeface="Calibri"/>
              </a:rPr>
              <a:t>vid</a:t>
            </a:r>
            <a:r>
              <a:rPr sz="3900" spc="4" baseline="3150" dirty="0" smtClean="0">
                <a:latin typeface="Calibri"/>
                <a:cs typeface="Calibri"/>
              </a:rPr>
              <a:t>a</a:t>
            </a:r>
            <a:r>
              <a:rPr sz="3900" spc="0" baseline="3150" dirty="0" smtClean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  <a:p>
            <a:pPr marL="87375" marR="49606">
              <a:lnSpc>
                <a:spcPct val="101725"/>
              </a:lnSpc>
              <a:spcBef>
                <a:spcPts val="117"/>
              </a:spcBef>
            </a:pPr>
            <a:r>
              <a:rPr sz="2600" spc="0" dirty="0" smtClean="0">
                <a:latin typeface="Calibri"/>
                <a:cs typeface="Calibri"/>
              </a:rPr>
              <a:t>16</a:t>
            </a:r>
            <a:r>
              <a:rPr sz="2600" spc="-4" dirty="0" smtClean="0">
                <a:latin typeface="Calibri"/>
                <a:cs typeface="Calibri"/>
              </a:rPr>
              <a:t>-</a:t>
            </a:r>
            <a:r>
              <a:rPr sz="2600" spc="0" dirty="0" smtClean="0">
                <a:latin typeface="Calibri"/>
                <a:cs typeface="Calibri"/>
              </a:rPr>
              <a:t>18</a:t>
            </a:r>
            <a:r>
              <a:rPr sz="2600" spc="-19" dirty="0" smtClean="0">
                <a:latin typeface="Calibri"/>
                <a:cs typeface="Calibri"/>
              </a:rPr>
              <a:t> </a:t>
            </a:r>
            <a:r>
              <a:rPr sz="2600" spc="-29" dirty="0" smtClean="0">
                <a:latin typeface="Calibri"/>
                <a:cs typeface="Calibri"/>
              </a:rPr>
              <a:t>w</a:t>
            </a:r>
            <a:r>
              <a:rPr sz="2600" spc="0" dirty="0" smtClean="0">
                <a:latin typeface="Calibri"/>
                <a:cs typeface="Calibri"/>
              </a:rPr>
              <a:t>eek</a:t>
            </a:r>
            <a:r>
              <a:rPr sz="2600" spc="-9" dirty="0" smtClean="0">
                <a:latin typeface="Calibri"/>
                <a:cs typeface="Calibri"/>
              </a:rPr>
              <a:t> </a:t>
            </a:r>
            <a:r>
              <a:rPr sz="2600" spc="0" dirty="0" smtClean="0">
                <a:latin typeface="Calibri"/>
                <a:cs typeface="Calibri"/>
              </a:rPr>
              <a:t>s</a:t>
            </a:r>
            <a:r>
              <a:rPr sz="2600" spc="-9" dirty="0" smtClean="0">
                <a:latin typeface="Calibri"/>
                <a:cs typeface="Calibri"/>
              </a:rPr>
              <a:t> </a:t>
            </a:r>
            <a:r>
              <a:rPr sz="2600" spc="0" dirty="0" smtClean="0">
                <a:latin typeface="Calibri"/>
                <a:cs typeface="Calibri"/>
              </a:rPr>
              <a:t>in multipa</a:t>
            </a:r>
            <a:r>
              <a:rPr sz="2600" spc="-44" dirty="0" smtClean="0">
                <a:latin typeface="Calibri"/>
                <a:cs typeface="Calibri"/>
              </a:rPr>
              <a:t>r</a:t>
            </a:r>
            <a:r>
              <a:rPr sz="2600" spc="0" dirty="0" smtClean="0">
                <a:latin typeface="Calibri"/>
                <a:cs typeface="Calibri"/>
              </a:rPr>
              <a:t>a.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5114163"/>
            <a:ext cx="326656" cy="356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3900" spc="0" baseline="3150" dirty="0" smtClean="0">
                <a:latin typeface="Calibri"/>
                <a:cs typeface="Calibri"/>
              </a:rPr>
              <a:t>4.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54582" y="5114163"/>
            <a:ext cx="3481445" cy="356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Abdomin</a:t>
            </a:r>
            <a:r>
              <a:rPr sz="3900" b="1" spc="-4" baseline="315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l e</a:t>
            </a:r>
            <a:r>
              <a:rPr sz="3900" b="1" spc="-14" baseline="315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3900" b="1" spc="-44" baseline="315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900" b="1" spc="-25" baseline="3150" dirty="0" smtClean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900" b="1" spc="0" baseline="3150" dirty="0" smtClean="0">
                <a:solidFill>
                  <a:srgbClr val="FF0000"/>
                </a:solidFill>
                <a:latin typeface="Calibri"/>
                <a:cs typeface="Calibri"/>
              </a:rPr>
              <a:t>eme</a:t>
            </a:r>
            <a:r>
              <a:rPr sz="3900" b="1" spc="-29" baseline="315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900" b="1" spc="4" baseline="3150" dirty="0" smtClean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900" spc="0" baseline="3150" dirty="0" smtClean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05400" y="1981198"/>
            <a:ext cx="4038600" cy="4876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029199"/>
            <a:ext cx="1752600" cy="1828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60094" y="623824"/>
            <a:ext cx="6562237" cy="26656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6694">
              <a:lnSpc>
                <a:spcPts val="4170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007AA0"/>
                </a:solidFill>
                <a:latin typeface="Calibri"/>
                <a:cs typeface="Calibri"/>
              </a:rPr>
              <a:t>ABDOMINAL</a:t>
            </a:r>
            <a:r>
              <a:rPr sz="6000" b="1" spc="9" baseline="3413" dirty="0" smtClean="0">
                <a:solidFill>
                  <a:srgbClr val="007AA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007AA0"/>
                </a:solidFill>
                <a:latin typeface="Calibri"/>
                <a:cs typeface="Calibri"/>
              </a:rPr>
              <a:t>EXAMI</a:t>
            </a:r>
            <a:r>
              <a:rPr sz="6000" b="1" spc="-14" baseline="3413" dirty="0" smtClean="0">
                <a:solidFill>
                  <a:srgbClr val="007AA0"/>
                </a:solidFill>
                <a:latin typeface="Calibri"/>
                <a:cs typeface="Calibri"/>
              </a:rPr>
              <a:t>N</a:t>
            </a:r>
            <a:r>
              <a:rPr sz="6000" b="1" spc="-309" baseline="3413" dirty="0" smtClean="0">
                <a:solidFill>
                  <a:srgbClr val="007AA0"/>
                </a:solidFill>
                <a:latin typeface="Calibri"/>
                <a:cs typeface="Calibri"/>
              </a:rPr>
              <a:t>A</a:t>
            </a:r>
            <a:r>
              <a:rPr sz="6000" b="1" spc="0" baseline="3413" dirty="0" smtClean="0">
                <a:solidFill>
                  <a:srgbClr val="007AA0"/>
                </a:solidFill>
                <a:latin typeface="Calibri"/>
                <a:cs typeface="Calibri"/>
              </a:rPr>
              <a:t>TION…</a:t>
            </a:r>
            <a:endParaRPr sz="4000">
              <a:latin typeface="Calibri"/>
              <a:cs typeface="Calibri"/>
            </a:endParaRPr>
          </a:p>
          <a:p>
            <a:pPr marL="12700" marR="76123">
              <a:lnSpc>
                <a:spcPct val="101725"/>
              </a:lnSpc>
              <a:spcBef>
                <a:spcPts val="2389"/>
              </a:spcBef>
            </a:pPr>
            <a:r>
              <a:rPr sz="2800" spc="0" dirty="0" smtClean="0">
                <a:latin typeface="Calibri"/>
                <a:cs typeface="Calibri"/>
              </a:rPr>
              <a:t>INS</a:t>
            </a:r>
            <a:r>
              <a:rPr sz="2800" spc="-9" dirty="0" smtClean="0">
                <a:latin typeface="Calibri"/>
                <a:cs typeface="Calibri"/>
              </a:rPr>
              <a:t>P</a:t>
            </a:r>
            <a:r>
              <a:rPr sz="2800" spc="-34" dirty="0" smtClean="0">
                <a:latin typeface="Calibri"/>
                <a:cs typeface="Calibri"/>
              </a:rPr>
              <a:t>E</a:t>
            </a:r>
            <a:r>
              <a:rPr sz="2800" spc="4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TION:</a:t>
            </a:r>
            <a:endParaRPr sz="2800">
              <a:latin typeface="Calibri"/>
              <a:cs typeface="Calibri"/>
            </a:endParaRPr>
          </a:p>
          <a:p>
            <a:pPr marL="413512" marR="2929999" indent="-286512" algn="just">
              <a:lnSpc>
                <a:spcPts val="3360"/>
              </a:lnSpc>
              <a:spcBef>
                <a:spcPts val="763"/>
              </a:spcBef>
              <a:tabLst>
                <a:tab pos="482600" algn="l"/>
              </a:tabLst>
            </a:pPr>
            <a:r>
              <a:rPr sz="2800" spc="0" dirty="0" smtClean="0">
                <a:latin typeface="Arial"/>
                <a:cs typeface="Arial"/>
              </a:rPr>
              <a:t>–		</a:t>
            </a:r>
            <a:r>
              <a:rPr sz="2800" spc="0" dirty="0" smtClean="0">
                <a:latin typeface="Calibri"/>
                <a:cs typeface="Calibri"/>
              </a:rPr>
              <a:t>Li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ea</a:t>
            </a:r>
            <a:r>
              <a:rPr sz="2800" spc="-50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n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g</a:t>
            </a:r>
            <a:r>
              <a:rPr sz="2800" spc="-5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14" dirty="0" smtClean="0">
                <a:latin typeface="Calibri"/>
                <a:cs typeface="Calibri"/>
              </a:rPr>
              <a:t> </a:t>
            </a:r>
            <a:r>
              <a:rPr sz="2800" spc="-44" dirty="0" smtClean="0">
                <a:latin typeface="Calibri"/>
                <a:cs typeface="Calibri"/>
              </a:rPr>
              <a:t>e</a:t>
            </a:r>
            <a:r>
              <a:rPr sz="2800" spc="9" dirty="0" smtClean="0">
                <a:latin typeface="Calibri"/>
                <a:cs typeface="Calibri"/>
              </a:rPr>
              <a:t>x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end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ng f</a:t>
            </a:r>
            <a:r>
              <a:rPr sz="2800" spc="-5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om</a:t>
            </a:r>
            <a:r>
              <a:rPr sz="2800" spc="-40" dirty="0" smtClean="0">
                <a:latin typeface="Calibri"/>
                <a:cs typeface="Calibri"/>
              </a:rPr>
              <a:t> </a:t>
            </a:r>
            <a:r>
              <a:rPr sz="2800" spc="-50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ymp</a:t>
            </a:r>
            <a:r>
              <a:rPr sz="2800" spc="-54" dirty="0" smtClean="0">
                <a:latin typeface="Calibri"/>
                <a:cs typeface="Calibri"/>
              </a:rPr>
              <a:t>h</a:t>
            </a:r>
            <a:r>
              <a:rPr sz="2800" spc="-25" dirty="0" smtClean="0">
                <a:latin typeface="Calibri"/>
                <a:cs typeface="Calibri"/>
              </a:rPr>
              <a:t>y</a:t>
            </a:r>
            <a:r>
              <a:rPr sz="2800" spc="0" dirty="0" smtClean="0">
                <a:latin typeface="Calibri"/>
                <a:cs typeface="Calibri"/>
              </a:rPr>
              <a:t>sis</a:t>
            </a:r>
            <a:r>
              <a:rPr sz="2800" spc="-8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pu</a:t>
            </a:r>
            <a:r>
              <a:rPr sz="2800" spc="-14" dirty="0" smtClean="0">
                <a:latin typeface="Calibri"/>
                <a:cs typeface="Calibri"/>
              </a:rPr>
              <a:t>b</a:t>
            </a:r>
            <a:r>
              <a:rPr sz="2800" spc="0" dirty="0" smtClean="0">
                <a:latin typeface="Calibri"/>
                <a:cs typeface="Calibri"/>
              </a:rPr>
              <a:t>is 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1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ens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-59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orm</a:t>
            </a:r>
            <a:r>
              <a:rPr sz="2800" spc="-71" dirty="0" smtClean="0">
                <a:latin typeface="Calibri"/>
                <a:cs typeface="Calibri"/>
              </a:rPr>
              <a:t> </a:t>
            </a:r>
            <a:r>
              <a:rPr sz="2800" spc="-19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arti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14" dirty="0" smtClean="0">
                <a:latin typeface="Calibri"/>
                <a:cs typeface="Calibri"/>
              </a:rPr>
              <a:t>g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244" y="1521385"/>
            <a:ext cx="203098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60906" y="3317671"/>
            <a:ext cx="42629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Wingdings"/>
                <a:cs typeface="Wingdings"/>
              </a:rPr>
              <a:t></a:t>
            </a:r>
            <a:endParaRPr sz="2800">
              <a:latin typeface="Wingdings"/>
              <a:cs typeface="Wingding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89150" y="3319805"/>
            <a:ext cx="645620" cy="399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10"/>
              </a:lnSpc>
              <a:spcBef>
                <a:spcPts val="155"/>
              </a:spcBef>
            </a:pPr>
            <a:r>
              <a:rPr sz="4200" baseline="2925" dirty="0" smtClean="0">
                <a:latin typeface="Calibri"/>
                <a:cs typeface="Calibri"/>
              </a:rPr>
              <a:t>20</a:t>
            </a:r>
            <a:r>
              <a:rPr sz="2775" baseline="29520" dirty="0" smtClean="0">
                <a:latin typeface="Calibri"/>
                <a:cs typeface="Calibri"/>
              </a:rPr>
              <a:t>th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735707" y="3338956"/>
            <a:ext cx="1090249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-19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</a:t>
            </a:r>
            <a:r>
              <a:rPr sz="4200" spc="4" baseline="2925" dirty="0" smtClean="0">
                <a:latin typeface="Calibri"/>
                <a:cs typeface="Calibri"/>
              </a:rPr>
              <a:t>k</a:t>
            </a:r>
            <a:r>
              <a:rPr sz="4200" spc="0" baseline="2925" dirty="0" smtClean="0">
                <a:latin typeface="Calibri"/>
                <a:cs typeface="Calibri"/>
              </a:rPr>
              <a:t>…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29000" y="2438398"/>
            <a:ext cx="5715000" cy="441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145844" y="1521385"/>
            <a:ext cx="6539108" cy="8292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20"/>
              </a:lnSpc>
              <a:spcBef>
                <a:spcPts val="156"/>
              </a:spcBef>
            </a:pPr>
            <a:r>
              <a:rPr sz="4200" spc="0" baseline="3105" dirty="0" smtClean="0">
                <a:latin typeface="Arial"/>
                <a:cs typeface="Arial"/>
              </a:rPr>
              <a:t>–</a:t>
            </a:r>
            <a:r>
              <a:rPr sz="4200" spc="-90" baseline="3105" dirty="0" smtClean="0">
                <a:latin typeface="Arial"/>
                <a:cs typeface="Arial"/>
              </a:rPr>
              <a:t> </a:t>
            </a:r>
            <a:r>
              <a:rPr sz="4200" spc="-25" baseline="2925" dirty="0" smtClean="0">
                <a:latin typeface="Calibri"/>
                <a:cs typeface="Calibri"/>
              </a:rPr>
              <a:t>S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IAE ( both</a:t>
            </a:r>
            <a:r>
              <a:rPr sz="4200" spc="1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p</a:t>
            </a:r>
            <a:r>
              <a:rPr sz="4200" spc="-14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nk</a:t>
            </a:r>
            <a:r>
              <a:rPr sz="4200" spc="1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and</a:t>
            </a:r>
            <a:r>
              <a:rPr sz="4200" spc="-4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wh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e) vi</a:t>
            </a:r>
            <a:r>
              <a:rPr sz="4200" spc="-4" baseline="2925" dirty="0" smtClean="0">
                <a:latin typeface="Calibri"/>
                <a:cs typeface="Calibri"/>
              </a:rPr>
              <a:t>s</a:t>
            </a:r>
            <a:r>
              <a:rPr sz="4200" spc="0" baseline="2925" dirty="0" smtClean="0">
                <a:latin typeface="Calibri"/>
                <a:cs typeface="Calibri"/>
              </a:rPr>
              <a:t>i</a:t>
            </a:r>
            <a:r>
              <a:rPr sz="4200" spc="-14" baseline="2925" dirty="0" smtClean="0">
                <a:latin typeface="Calibri"/>
                <a:cs typeface="Calibri"/>
              </a:rPr>
              <a:t>b</a:t>
            </a:r>
            <a:r>
              <a:rPr sz="4200" spc="0" baseline="2925" dirty="0" smtClean="0">
                <a:latin typeface="Calibri"/>
                <a:cs typeface="Calibri"/>
              </a:rPr>
              <a:t>le</a:t>
            </a:r>
            <a:r>
              <a:rPr sz="4200" spc="1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in the</a:t>
            </a:r>
            <a:endParaRPr sz="2800">
              <a:latin typeface="Calibri"/>
              <a:cs typeface="Calibri"/>
            </a:endParaRPr>
          </a:p>
          <a:p>
            <a:pPr marL="299161" marR="56524">
              <a:lnSpc>
                <a:spcPts val="3365"/>
              </a:lnSpc>
              <a:spcBef>
                <a:spcPts val="12"/>
              </a:spcBef>
            </a:pPr>
            <a:r>
              <a:rPr sz="4200" spc="0" baseline="1950" dirty="0" smtClean="0">
                <a:latin typeface="Calibri"/>
                <a:cs typeface="Calibri"/>
              </a:rPr>
              <a:t>l</a:t>
            </a:r>
            <a:r>
              <a:rPr sz="4200" spc="-14" baseline="1950" dirty="0" smtClean="0">
                <a:latin typeface="Calibri"/>
                <a:cs typeface="Calibri"/>
              </a:rPr>
              <a:t>o</a:t>
            </a:r>
            <a:r>
              <a:rPr sz="4200" spc="-19" baseline="1950" dirty="0" smtClean="0">
                <a:latin typeface="Calibri"/>
                <a:cs typeface="Calibri"/>
              </a:rPr>
              <a:t>w</a:t>
            </a:r>
            <a:r>
              <a:rPr sz="4200" spc="0" baseline="1950" dirty="0" smtClean="0">
                <a:latin typeface="Calibri"/>
                <a:cs typeface="Calibri"/>
              </a:rPr>
              <a:t>er</a:t>
            </a:r>
            <a:r>
              <a:rPr sz="4200" spc="-41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abdomen</a:t>
            </a:r>
            <a:r>
              <a:rPr sz="4200" spc="-88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mo</a:t>
            </a:r>
            <a:r>
              <a:rPr sz="4200" spc="-39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e</a:t>
            </a:r>
            <a:r>
              <a:rPr sz="4200" spc="-46" baseline="1950" dirty="0" smtClean="0">
                <a:latin typeface="Calibri"/>
                <a:cs typeface="Calibri"/>
              </a:rPr>
              <a:t> </a:t>
            </a:r>
            <a:r>
              <a:rPr sz="4200" spc="-19" baseline="1950" dirty="0" smtClean="0">
                <a:latin typeface="Calibri"/>
                <a:cs typeface="Calibri"/>
              </a:rPr>
              <a:t>t</a:t>
            </a:r>
            <a:r>
              <a:rPr sz="4200" spc="-9" baseline="1950" dirty="0" smtClean="0">
                <a:latin typeface="Calibri"/>
                <a:cs typeface="Calibri"/>
              </a:rPr>
              <a:t>o</a:t>
            </a:r>
            <a:r>
              <a:rPr sz="4200" spc="-29" baseline="1950" dirty="0" smtClean="0">
                <a:latin typeface="Calibri"/>
                <a:cs typeface="Calibri"/>
              </a:rPr>
              <a:t>w</a:t>
            </a:r>
            <a:r>
              <a:rPr sz="4200" spc="0" baseline="1950" dirty="0" smtClean="0">
                <a:latin typeface="Calibri"/>
                <a:cs typeface="Calibri"/>
              </a:rPr>
              <a:t>a</a:t>
            </a:r>
            <a:r>
              <a:rPr sz="4200" spc="-34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ds</a:t>
            </a:r>
            <a:r>
              <a:rPr sz="4200" spc="-78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the</a:t>
            </a:r>
            <a:r>
              <a:rPr sz="4200" spc="4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flan</a:t>
            </a:r>
            <a:r>
              <a:rPr sz="4200" spc="-29" baseline="1950" dirty="0" smtClean="0">
                <a:latin typeface="Calibri"/>
                <a:cs typeface="Calibri"/>
              </a:rPr>
              <a:t>k</a:t>
            </a:r>
            <a:r>
              <a:rPr sz="4200" spc="0" baseline="1950" dirty="0" smtClean="0">
                <a:latin typeface="Calibri"/>
                <a:cs typeface="Calibri"/>
              </a:rPr>
              <a:t>s…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91400" y="0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1903474"/>
            <a:ext cx="4725924" cy="49545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40" y="38256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21640" y="403986"/>
            <a:ext cx="6626004" cy="13192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2412">
              <a:lnSpc>
                <a:spcPts val="2950"/>
              </a:lnSpc>
              <a:spcBef>
                <a:spcPts val="147"/>
              </a:spcBef>
            </a:pPr>
            <a:r>
              <a:rPr sz="4200" spc="-209" baseline="2925" dirty="0" smtClean="0">
                <a:latin typeface="Calibri"/>
                <a:cs typeface="Calibri"/>
              </a:rPr>
              <a:t>P</a:t>
            </a:r>
            <a:r>
              <a:rPr sz="4200" spc="0" baseline="2925" dirty="0" smtClean="0">
                <a:latin typeface="Calibri"/>
                <a:cs typeface="Calibri"/>
              </a:rPr>
              <a:t>AL</a:t>
            </a:r>
            <a:r>
              <a:rPr sz="4200" spc="-204" baseline="2925" dirty="0" smtClean="0">
                <a:latin typeface="Calibri"/>
                <a:cs typeface="Calibri"/>
              </a:rPr>
              <a:t>P</a:t>
            </a:r>
            <a:r>
              <a:rPr sz="4200" spc="-214" baseline="2925" dirty="0" smtClean="0">
                <a:latin typeface="Calibri"/>
                <a:cs typeface="Calibri"/>
              </a:rPr>
              <a:t>A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4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O</a:t>
            </a:r>
            <a:r>
              <a:rPr sz="4200" spc="-4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413816" indent="-286816">
              <a:lnSpc>
                <a:spcPts val="3360"/>
              </a:lnSpc>
              <a:spcBef>
                <a:spcPts val="612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r>
              <a:rPr sz="2800" spc="-85" dirty="0" smtClean="0">
                <a:latin typeface="Arial"/>
                <a:cs typeface="Arial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Fun</a:t>
            </a:r>
            <a:r>
              <a:rPr sz="2800" spc="-14" dirty="0" smtClean="0">
                <a:latin typeface="Calibri"/>
                <a:cs typeface="Calibri"/>
              </a:rPr>
              <a:t>d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r>
              <a:rPr sz="2800" spc="-3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he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g</a:t>
            </a:r>
            <a:r>
              <a:rPr sz="2800" spc="-25" dirty="0" smtClean="0">
                <a:latin typeface="Calibri"/>
                <a:cs typeface="Calibri"/>
              </a:rPr>
              <a:t>h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4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– i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c</a:t>
            </a:r>
            <a:r>
              <a:rPr sz="2800" spc="-2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eased</a:t>
            </a:r>
            <a:r>
              <a:rPr sz="2800" spc="-7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with p</a:t>
            </a:r>
            <a:r>
              <a:rPr sz="2800" spc="-5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og</a:t>
            </a:r>
            <a:r>
              <a:rPr sz="2800" spc="-3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ess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25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e en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34" dirty="0" smtClean="0">
                <a:latin typeface="Calibri"/>
                <a:cs typeface="Calibri"/>
              </a:rPr>
              <a:t>r</a:t>
            </a:r>
            <a:r>
              <a:rPr sz="2800" spc="-19" dirty="0" smtClean="0">
                <a:latin typeface="Calibri"/>
                <a:cs typeface="Calibri"/>
              </a:rPr>
              <a:t>g</a:t>
            </a:r>
            <a:r>
              <a:rPr sz="2800" spc="0" dirty="0" smtClean="0">
                <a:latin typeface="Calibri"/>
                <a:cs typeface="Calibri"/>
              </a:rPr>
              <a:t>eme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12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of</a:t>
            </a:r>
            <a:r>
              <a:rPr sz="2800" spc="-2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the</a:t>
            </a:r>
            <a:r>
              <a:rPr sz="2800" spc="-27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u</a:t>
            </a:r>
            <a:r>
              <a:rPr sz="2800" spc="-2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eru</a:t>
            </a:r>
            <a:r>
              <a:rPr sz="2800" spc="-9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Height of the uterus midway between </a:t>
            </a:r>
            <a:r>
              <a:rPr lang="en-US" dirty="0" err="1" smtClean="0"/>
              <a:t>symphysis</a:t>
            </a:r>
            <a:r>
              <a:rPr lang="en-US" dirty="0" smtClean="0"/>
              <a:t> pubis and </a:t>
            </a:r>
            <a:r>
              <a:rPr lang="en-US" dirty="0" err="1" smtClean="0"/>
              <a:t>umblicus</a:t>
            </a:r>
            <a:r>
              <a:rPr lang="en-US" dirty="0" smtClean="0"/>
              <a:t> – 16 weeks</a:t>
            </a:r>
          </a:p>
          <a:p>
            <a:r>
              <a:rPr lang="en-US" dirty="0" err="1" smtClean="0"/>
              <a:t>Umblicus</a:t>
            </a:r>
            <a:r>
              <a:rPr lang="en-US" dirty="0" smtClean="0"/>
              <a:t> – 24 weeks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Uterus – soft and elastic</a:t>
            </a:r>
          </a:p>
          <a:p>
            <a:r>
              <a:rPr lang="en-US" dirty="0" smtClean="0"/>
              <a:t>Braxton Hicks contraction</a:t>
            </a:r>
          </a:p>
          <a:p>
            <a:r>
              <a:rPr lang="en-US" dirty="0" smtClean="0"/>
              <a:t>Palpation of fetal parts</a:t>
            </a:r>
          </a:p>
          <a:p>
            <a:r>
              <a:rPr lang="en-US" dirty="0" smtClean="0"/>
              <a:t>Active fetal movements</a:t>
            </a:r>
          </a:p>
          <a:p>
            <a:r>
              <a:rPr lang="en-US" dirty="0" smtClean="0"/>
              <a:t>External </a:t>
            </a:r>
            <a:r>
              <a:rPr lang="en-US" dirty="0" err="1" smtClean="0"/>
              <a:t>ballotment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AUSCULTATION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FETAL HEART SOUND</a:t>
            </a:r>
          </a:p>
          <a:p>
            <a:r>
              <a:rPr lang="en-US" dirty="0" smtClean="0"/>
              <a:t>18 – 20 Weeks by stethoscope</a:t>
            </a:r>
          </a:p>
          <a:p>
            <a:pPr>
              <a:buNone/>
            </a:pPr>
            <a:r>
              <a:rPr lang="en-US" dirty="0" smtClean="0"/>
              <a:t>DD</a:t>
            </a:r>
          </a:p>
          <a:p>
            <a:r>
              <a:rPr lang="en-US" dirty="0" smtClean="0"/>
              <a:t>UTERINE SOUFFLE</a:t>
            </a:r>
          </a:p>
          <a:p>
            <a:r>
              <a:rPr lang="en-US" dirty="0" smtClean="0"/>
              <a:t>FETAL OR FUNIUC SOUFFLE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VAGINAL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Bluish </a:t>
            </a:r>
            <a:r>
              <a:rPr lang="en-US" dirty="0" err="1" smtClean="0"/>
              <a:t>discolouration</a:t>
            </a:r>
            <a:r>
              <a:rPr lang="en-US" dirty="0" smtClean="0"/>
              <a:t> of vulva , vagina , cervix</a:t>
            </a:r>
          </a:p>
          <a:p>
            <a:r>
              <a:rPr lang="en-US" dirty="0" smtClean="0"/>
              <a:t>Internal </a:t>
            </a:r>
            <a:r>
              <a:rPr lang="en-US" dirty="0" err="1" smtClean="0"/>
              <a:t>ballotment</a:t>
            </a:r>
            <a:r>
              <a:rPr lang="en-US" dirty="0" smtClean="0"/>
              <a:t> – 16-28</a:t>
            </a:r>
            <a:r>
              <a:rPr lang="en-US" baseline="30000" dirty="0" smtClean="0"/>
              <a:t>th</a:t>
            </a:r>
            <a:r>
              <a:rPr lang="en-US" dirty="0" smtClean="0"/>
              <a:t> week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65112">
              <a:lnSpc>
                <a:spcPts val="2950"/>
              </a:lnSpc>
              <a:spcBef>
                <a:spcPts val="147"/>
              </a:spcBef>
              <a:buNone/>
            </a:pPr>
            <a:r>
              <a:rPr lang="en-US" sz="4800" b="1" baseline="2925" dirty="0">
                <a:cs typeface="Calibri"/>
              </a:rPr>
              <a:t>SONOGRAPH</a:t>
            </a:r>
            <a:r>
              <a:rPr lang="en-US" sz="4800" b="1" spc="-200" baseline="2925" dirty="0">
                <a:cs typeface="Calibri"/>
              </a:rPr>
              <a:t>Y</a:t>
            </a:r>
            <a:r>
              <a:rPr lang="en-US" sz="4800" b="1" baseline="2925" dirty="0">
                <a:cs typeface="Calibri"/>
              </a:rPr>
              <a:t>:</a:t>
            </a:r>
            <a:endParaRPr lang="en-US" dirty="0">
              <a:cs typeface="Calibri"/>
            </a:endParaRPr>
          </a:p>
          <a:p>
            <a:pPr marL="127000">
              <a:lnSpc>
                <a:spcPct val="101725"/>
              </a:lnSpc>
              <a:spcBef>
                <a:spcPts val="466"/>
              </a:spcBef>
              <a:buNone/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1.</a:t>
            </a:r>
            <a:r>
              <a:rPr lang="en-US" spc="-90" dirty="0" smtClean="0">
                <a:latin typeface="Arial"/>
                <a:cs typeface="Arial"/>
              </a:rPr>
              <a:t> </a:t>
            </a:r>
            <a:r>
              <a:rPr lang="en-US" spc="-54" dirty="0">
                <a:cs typeface="Calibri"/>
              </a:rPr>
              <a:t>R</a:t>
            </a:r>
            <a:r>
              <a:rPr lang="en-US" dirty="0">
                <a:cs typeface="Calibri"/>
              </a:rPr>
              <a:t>out</a:t>
            </a:r>
            <a:r>
              <a:rPr lang="en-US" spc="-14" dirty="0">
                <a:cs typeface="Calibri"/>
              </a:rPr>
              <a:t>i</a:t>
            </a:r>
            <a:r>
              <a:rPr lang="en-US" dirty="0">
                <a:cs typeface="Calibri"/>
              </a:rPr>
              <a:t>ne</a:t>
            </a:r>
            <a:r>
              <a:rPr lang="en-US" spc="19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sono</a:t>
            </a:r>
            <a:r>
              <a:rPr lang="en-US" spc="4" dirty="0" err="1">
                <a:cs typeface="Calibri"/>
              </a:rPr>
              <a:t>g</a:t>
            </a:r>
            <a:r>
              <a:rPr lang="en-US" spc="-59" dirty="0" err="1">
                <a:cs typeface="Calibri"/>
              </a:rPr>
              <a:t>r</a:t>
            </a:r>
            <a:r>
              <a:rPr lang="en-US" dirty="0" err="1">
                <a:cs typeface="Calibri"/>
              </a:rPr>
              <a:t>ap</a:t>
            </a:r>
            <a:r>
              <a:rPr lang="en-US" spc="-50" dirty="0" err="1">
                <a:cs typeface="Calibri"/>
              </a:rPr>
              <a:t>h</a:t>
            </a:r>
            <a:r>
              <a:rPr lang="en-US" dirty="0" err="1">
                <a:cs typeface="Calibri"/>
              </a:rPr>
              <a:t>y</a:t>
            </a:r>
            <a:r>
              <a:rPr lang="en-US" spc="-27" dirty="0">
                <a:cs typeface="Calibri"/>
              </a:rPr>
              <a:t> </a:t>
            </a:r>
            <a:r>
              <a:rPr lang="en-US" spc="-14" dirty="0">
                <a:cs typeface="Calibri"/>
              </a:rPr>
              <a:t>a</a:t>
            </a:r>
            <a:r>
              <a:rPr lang="en-US" dirty="0">
                <a:cs typeface="Calibri"/>
              </a:rPr>
              <a:t>t</a:t>
            </a:r>
            <a:r>
              <a:rPr lang="en-US" spc="-13" dirty="0">
                <a:cs typeface="Calibri"/>
              </a:rPr>
              <a:t> </a:t>
            </a:r>
            <a:r>
              <a:rPr lang="en-US" dirty="0">
                <a:cs typeface="Calibri"/>
              </a:rPr>
              <a:t>18</a:t>
            </a:r>
            <a:r>
              <a:rPr lang="en-US" spc="9" dirty="0">
                <a:cs typeface="Calibri"/>
              </a:rPr>
              <a:t> </a:t>
            </a:r>
            <a:r>
              <a:rPr lang="en-US" dirty="0">
                <a:cs typeface="Calibri"/>
              </a:rPr>
              <a:t>– 20</a:t>
            </a:r>
            <a:r>
              <a:rPr lang="en-US" spc="9" dirty="0">
                <a:cs typeface="Calibri"/>
              </a:rPr>
              <a:t> </a:t>
            </a:r>
            <a:r>
              <a:rPr lang="en-US" spc="-19" dirty="0">
                <a:cs typeface="Calibri"/>
              </a:rPr>
              <a:t>w</a:t>
            </a:r>
            <a:r>
              <a:rPr lang="en-US" dirty="0">
                <a:cs typeface="Calibri"/>
              </a:rPr>
              <a:t>ee</a:t>
            </a:r>
            <a:r>
              <a:rPr lang="en-US" spc="-25" dirty="0">
                <a:cs typeface="Calibri"/>
              </a:rPr>
              <a:t>k</a:t>
            </a:r>
            <a:r>
              <a:rPr lang="en-US" dirty="0">
                <a:cs typeface="Calibri"/>
              </a:rPr>
              <a:t>s</a:t>
            </a:r>
            <a:r>
              <a:rPr lang="en-US" spc="-10" dirty="0">
                <a:cs typeface="Calibri"/>
              </a:rPr>
              <a:t> </a:t>
            </a:r>
            <a:r>
              <a:rPr lang="en-US" dirty="0">
                <a:cs typeface="Calibri"/>
              </a:rPr>
              <a:t>pe</a:t>
            </a:r>
            <a:r>
              <a:rPr lang="en-US" spc="-9" dirty="0">
                <a:cs typeface="Calibri"/>
              </a:rPr>
              <a:t>r</a:t>
            </a:r>
            <a:r>
              <a:rPr lang="en-US" dirty="0">
                <a:cs typeface="Calibri"/>
              </a:rPr>
              <a:t>m</a:t>
            </a:r>
            <a:r>
              <a:rPr lang="en-US" spc="-9" dirty="0">
                <a:cs typeface="Calibri"/>
              </a:rPr>
              <a:t>i</a:t>
            </a:r>
            <a:r>
              <a:rPr lang="en-US" dirty="0">
                <a:cs typeface="Calibri"/>
              </a:rPr>
              <a:t>ts</a:t>
            </a:r>
            <a:r>
              <a:rPr lang="en-US" spc="19" dirty="0">
                <a:cs typeface="Calibri"/>
              </a:rPr>
              <a:t> </a:t>
            </a:r>
            <a:r>
              <a:rPr lang="en-US" dirty="0" smtClean="0">
                <a:cs typeface="Calibri"/>
              </a:rPr>
              <a:t>a </a:t>
            </a:r>
            <a:r>
              <a:rPr lang="en-US" sz="4800" baseline="1950" dirty="0" smtClean="0">
                <a:cs typeface="Calibri"/>
              </a:rPr>
              <a:t>d</a:t>
            </a:r>
            <a:r>
              <a:rPr lang="en-US" sz="4800" spc="-14" baseline="1950" dirty="0" smtClean="0">
                <a:cs typeface="Calibri"/>
              </a:rPr>
              <a:t>e</a:t>
            </a:r>
            <a:r>
              <a:rPr lang="en-US" sz="4800" spc="-34" baseline="1950" dirty="0" smtClean="0">
                <a:cs typeface="Calibri"/>
              </a:rPr>
              <a:t>t</a:t>
            </a:r>
            <a:r>
              <a:rPr lang="en-US" sz="4800" baseline="1950" dirty="0" smtClean="0">
                <a:cs typeface="Calibri"/>
              </a:rPr>
              <a:t>ai</a:t>
            </a:r>
            <a:r>
              <a:rPr lang="en-US" sz="4800" spc="-4" baseline="1950" dirty="0" smtClean="0">
                <a:cs typeface="Calibri"/>
              </a:rPr>
              <a:t>l</a:t>
            </a:r>
            <a:r>
              <a:rPr lang="en-US" sz="4800" baseline="1950" dirty="0" smtClean="0">
                <a:cs typeface="Calibri"/>
              </a:rPr>
              <a:t>ed</a:t>
            </a:r>
            <a:r>
              <a:rPr lang="en-US" sz="4800" spc="-73" baseline="1950" dirty="0" smtClean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su</a:t>
            </a:r>
            <a:r>
              <a:rPr lang="en-US" sz="4800" spc="9" baseline="1950" dirty="0">
                <a:cs typeface="Calibri"/>
              </a:rPr>
              <a:t>r</a:t>
            </a:r>
            <a:r>
              <a:rPr lang="en-US" sz="4800" spc="-25" baseline="1950" dirty="0">
                <a:cs typeface="Calibri"/>
              </a:rPr>
              <a:t>v</a:t>
            </a:r>
            <a:r>
              <a:rPr lang="en-US" sz="4800" spc="-9" baseline="1950" dirty="0">
                <a:cs typeface="Calibri"/>
              </a:rPr>
              <a:t>e</a:t>
            </a:r>
            <a:r>
              <a:rPr lang="en-US" sz="4800" baseline="1950" dirty="0">
                <a:cs typeface="Calibri"/>
              </a:rPr>
              <a:t>y</a:t>
            </a:r>
            <a:r>
              <a:rPr lang="en-US" sz="4800" spc="-61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of</a:t>
            </a:r>
            <a:r>
              <a:rPr lang="en-US" sz="4800" spc="-23" baseline="1950" dirty="0">
                <a:cs typeface="Calibri"/>
              </a:rPr>
              <a:t> </a:t>
            </a:r>
            <a:r>
              <a:rPr lang="en-US" sz="4800" spc="-69" baseline="1950" dirty="0">
                <a:cs typeface="Calibri"/>
              </a:rPr>
              <a:t>f</a:t>
            </a:r>
            <a:r>
              <a:rPr lang="en-US" sz="4800" spc="-9" baseline="1950" dirty="0">
                <a:cs typeface="Calibri"/>
              </a:rPr>
              <a:t>e</a:t>
            </a:r>
            <a:r>
              <a:rPr lang="en-US" sz="4800" spc="-34" baseline="1950" dirty="0">
                <a:cs typeface="Calibri"/>
              </a:rPr>
              <a:t>t</a:t>
            </a:r>
            <a:r>
              <a:rPr lang="en-US" sz="4800" baseline="1950" dirty="0">
                <a:cs typeface="Calibri"/>
              </a:rPr>
              <a:t>al</a:t>
            </a:r>
            <a:r>
              <a:rPr lang="en-US" sz="4800" spc="-42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an</a:t>
            </a:r>
            <a:r>
              <a:rPr lang="en-US" sz="4800" spc="-19" baseline="1950" dirty="0">
                <a:cs typeface="Calibri"/>
              </a:rPr>
              <a:t>a</a:t>
            </a:r>
            <a:r>
              <a:rPr lang="en-US" sz="4800" spc="-25" baseline="1950" dirty="0">
                <a:cs typeface="Calibri"/>
              </a:rPr>
              <a:t>t</a:t>
            </a:r>
            <a:r>
              <a:rPr lang="en-US" sz="4800" baseline="1950" dirty="0">
                <a:cs typeface="Calibri"/>
              </a:rPr>
              <a:t>o</a:t>
            </a:r>
            <a:r>
              <a:rPr lang="en-US" sz="4800" spc="-50" baseline="1950" dirty="0">
                <a:cs typeface="Calibri"/>
              </a:rPr>
              <a:t>m</a:t>
            </a:r>
            <a:r>
              <a:rPr lang="en-US" sz="4800" spc="-209" baseline="1950" dirty="0">
                <a:cs typeface="Calibri"/>
              </a:rPr>
              <a:t>y</a:t>
            </a:r>
            <a:r>
              <a:rPr lang="en-US" sz="4800" baseline="1950" dirty="0">
                <a:cs typeface="Calibri"/>
              </a:rPr>
              <a:t>,</a:t>
            </a:r>
            <a:r>
              <a:rPr lang="en-US" sz="4800" spc="-91" baseline="1950" dirty="0">
                <a:cs typeface="Calibri"/>
              </a:rPr>
              <a:t> </a:t>
            </a:r>
            <a:r>
              <a:rPr lang="en-US" sz="4800" baseline="1950" dirty="0" smtClean="0">
                <a:cs typeface="Calibri"/>
              </a:rPr>
              <a:t>p</a:t>
            </a:r>
            <a:r>
              <a:rPr lang="en-US" sz="4800" spc="-9" baseline="1950" dirty="0" smtClean="0">
                <a:cs typeface="Calibri"/>
              </a:rPr>
              <a:t>l</a:t>
            </a:r>
            <a:r>
              <a:rPr lang="en-US" sz="4800" baseline="1950" dirty="0" smtClean="0">
                <a:cs typeface="Calibri"/>
              </a:rPr>
              <a:t>a</a:t>
            </a:r>
            <a:r>
              <a:rPr lang="en-US" sz="4800" spc="9" baseline="1950" dirty="0" smtClean="0">
                <a:cs typeface="Calibri"/>
              </a:rPr>
              <a:t>c</a:t>
            </a:r>
            <a:r>
              <a:rPr lang="en-US" sz="4800" baseline="1950" dirty="0" smtClean="0">
                <a:cs typeface="Calibri"/>
              </a:rPr>
              <a:t>e</a:t>
            </a:r>
            <a:r>
              <a:rPr lang="en-US" sz="4800" spc="-29" baseline="1950" dirty="0" smtClean="0">
                <a:cs typeface="Calibri"/>
              </a:rPr>
              <a:t>n</a:t>
            </a:r>
            <a:r>
              <a:rPr lang="en-US" sz="4800" spc="-34" baseline="1950" dirty="0" smtClean="0">
                <a:cs typeface="Calibri"/>
              </a:rPr>
              <a:t>t</a:t>
            </a:r>
            <a:r>
              <a:rPr lang="en-US" sz="4800" baseline="1950" dirty="0" smtClean="0">
                <a:cs typeface="Calibri"/>
              </a:rPr>
              <a:t>al </a:t>
            </a:r>
            <a:r>
              <a:rPr lang="en-US" sz="4800" baseline="1950" dirty="0" err="1" smtClean="0">
                <a:cs typeface="Calibri"/>
              </a:rPr>
              <a:t>localisation</a:t>
            </a:r>
            <a:r>
              <a:rPr lang="en-US" sz="4800" baseline="1950" dirty="0" smtClean="0">
                <a:cs typeface="Calibri"/>
              </a:rPr>
              <a:t> and integrity of cervical canal and fetal viability</a:t>
            </a:r>
          </a:p>
          <a:p>
            <a:pPr marL="127000">
              <a:lnSpc>
                <a:spcPct val="101725"/>
              </a:lnSpc>
              <a:spcBef>
                <a:spcPts val="466"/>
              </a:spcBef>
              <a:buNone/>
            </a:pPr>
            <a:r>
              <a:rPr lang="en-US" sz="4800" b="1" baseline="1950" dirty="0" smtClean="0">
                <a:cs typeface="Calibri"/>
              </a:rPr>
              <a:t>MRI</a:t>
            </a:r>
            <a:r>
              <a:rPr lang="en-US" sz="4800" b="1" dirty="0" smtClean="0">
                <a:cs typeface="Calibri"/>
              </a:rPr>
              <a:t> </a:t>
            </a:r>
          </a:p>
          <a:p>
            <a:pPr marL="127000">
              <a:lnSpc>
                <a:spcPct val="101725"/>
              </a:lnSpc>
              <a:spcBef>
                <a:spcPts val="466"/>
              </a:spcBef>
              <a:buNone/>
            </a:pPr>
            <a:r>
              <a:rPr lang="en-US" sz="4800" b="1" baseline="1950" dirty="0" smtClean="0">
                <a:cs typeface="Calibri"/>
              </a:rPr>
              <a:t>RADILOGICAL</a:t>
            </a:r>
            <a:r>
              <a:rPr lang="en-US" sz="4800" b="1" dirty="0" smtClean="0">
                <a:cs typeface="Calibri"/>
              </a:rPr>
              <a:t>  </a:t>
            </a:r>
            <a:r>
              <a:rPr lang="en-US" b="1" dirty="0" smtClean="0">
                <a:cs typeface="Calibri"/>
              </a:rPr>
              <a:t>EXAMINATION</a:t>
            </a:r>
            <a:endParaRPr lang="en-US" sz="4800" b="1" baseline="1950" dirty="0" smtClean="0">
              <a:cs typeface="Calibri"/>
            </a:endParaRPr>
          </a:p>
          <a:p>
            <a:pPr marL="127000">
              <a:lnSpc>
                <a:spcPct val="101725"/>
              </a:lnSpc>
              <a:spcBef>
                <a:spcPts val="466"/>
              </a:spcBef>
              <a:buNone/>
            </a:pPr>
            <a:endParaRPr lang="en-US" dirty="0">
              <a:cs typeface="Calibri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91400" y="5029199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79144" y="465477"/>
            <a:ext cx="6800164" cy="16144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6562" algn="ctr">
              <a:lnSpc>
                <a:spcPts val="3775"/>
              </a:lnSpc>
              <a:spcBef>
                <a:spcPts val="188"/>
              </a:spcBef>
            </a:pPr>
            <a:r>
              <a:rPr sz="36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Diagnosis </a:t>
            </a:r>
            <a:r>
              <a:rPr sz="36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6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 the third trimester</a:t>
            </a:r>
            <a:endParaRPr sz="3600">
              <a:latin typeface="Times New Roman"/>
              <a:cs typeface="Times New Roman"/>
            </a:endParaRPr>
          </a:p>
          <a:p>
            <a:pPr marL="2318207" marR="1619529" algn="ctr">
              <a:lnSpc>
                <a:spcPct val="95825"/>
              </a:lnSpc>
            </a:pPr>
            <a:r>
              <a:rPr sz="36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(29 - 40weeks)</a:t>
            </a:r>
            <a:endParaRPr sz="3600">
              <a:latin typeface="Times New Roman"/>
              <a:cs typeface="Times New Roman"/>
            </a:endParaRPr>
          </a:p>
          <a:p>
            <a:pPr marL="12700" marR="34290">
              <a:lnSpc>
                <a:spcPct val="101725"/>
              </a:lnSpc>
              <a:spcBef>
                <a:spcPts val="1235"/>
              </a:spcBef>
            </a:pPr>
            <a:r>
              <a:rPr sz="2800" b="1" spc="-50" dirty="0" smtClean="0">
                <a:latin typeface="Calibri"/>
                <a:cs typeface="Calibri"/>
              </a:rPr>
              <a:t>S</a:t>
            </a:r>
            <a:r>
              <a:rPr sz="2800" b="1" spc="0" dirty="0" smtClean="0">
                <a:latin typeface="Calibri"/>
                <a:cs typeface="Calibri"/>
              </a:rPr>
              <a:t>YM</a:t>
            </a:r>
            <a:r>
              <a:rPr sz="2800" b="1" spc="-14" dirty="0" smtClean="0">
                <a:latin typeface="Calibri"/>
                <a:cs typeface="Calibri"/>
              </a:rPr>
              <a:t>P</a:t>
            </a:r>
            <a:r>
              <a:rPr sz="2800" b="1" spc="-79" dirty="0" smtClean="0">
                <a:latin typeface="Calibri"/>
                <a:cs typeface="Calibri"/>
              </a:rPr>
              <a:t>T</a:t>
            </a:r>
            <a:r>
              <a:rPr sz="2800" b="1" spc="0" dirty="0" smtClean="0">
                <a:latin typeface="Calibri"/>
                <a:cs typeface="Calibri"/>
              </a:rPr>
              <a:t>OMS: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677722"/>
            <a:ext cx="203098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3444" y="2190414"/>
            <a:ext cx="276094" cy="8956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8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9906" y="2211831"/>
            <a:ext cx="7192642" cy="17462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2412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Amenor</a:t>
            </a:r>
            <a:r>
              <a:rPr sz="4200" spc="-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hoea</a:t>
            </a:r>
            <a:r>
              <a:rPr sz="4200" spc="-123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pe</a:t>
            </a:r>
            <a:r>
              <a:rPr sz="4200" spc="-5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si</a:t>
            </a:r>
            <a:r>
              <a:rPr sz="4200" spc="-44" baseline="2925" dirty="0" smtClean="0">
                <a:latin typeface="Calibri"/>
                <a:cs typeface="Calibri"/>
              </a:rPr>
              <a:t>s</a:t>
            </a:r>
            <a:r>
              <a:rPr sz="4200" spc="0" baseline="2925" dirty="0" smtClean="0">
                <a:latin typeface="Calibri"/>
                <a:cs typeface="Calibri"/>
              </a:rPr>
              <a:t>ts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99690"/>
              </a:lnSpc>
              <a:spcBef>
                <a:spcPts val="543"/>
              </a:spcBef>
            </a:pPr>
            <a:r>
              <a:rPr sz="2800" spc="0" dirty="0" smtClean="0">
                <a:latin typeface="Calibri"/>
                <a:cs typeface="Calibri"/>
              </a:rPr>
              <a:t>Enla</a:t>
            </a:r>
            <a:r>
              <a:rPr sz="2800" spc="-39" dirty="0" smtClean="0">
                <a:latin typeface="Calibri"/>
                <a:cs typeface="Calibri"/>
              </a:rPr>
              <a:t>r</a:t>
            </a:r>
            <a:r>
              <a:rPr sz="2800" spc="-19" dirty="0" smtClean="0">
                <a:latin typeface="Calibri"/>
                <a:cs typeface="Calibri"/>
              </a:rPr>
              <a:t>g</a:t>
            </a:r>
            <a:r>
              <a:rPr sz="2800" spc="0" dirty="0" smtClean="0">
                <a:latin typeface="Calibri"/>
                <a:cs typeface="Calibri"/>
              </a:rPr>
              <a:t>eme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12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of</a:t>
            </a:r>
            <a:r>
              <a:rPr sz="2800" spc="-2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the</a:t>
            </a:r>
            <a:r>
              <a:rPr sz="2800" spc="-27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abdomen</a:t>
            </a:r>
            <a:r>
              <a:rPr sz="2800" spc="-8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Wingdings"/>
                <a:cs typeface="Wingdings"/>
              </a:rPr>
              <a:t></a:t>
            </a:r>
            <a:r>
              <a:rPr sz="2800" spc="-7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lead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ng</a:t>
            </a:r>
            <a:r>
              <a:rPr sz="2800" spc="-82" dirty="0" smtClean="0">
                <a:latin typeface="Calibri"/>
                <a:cs typeface="Calibri"/>
              </a:rPr>
              <a:t> </a:t>
            </a:r>
            <a:r>
              <a:rPr sz="2800" spc="-1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 d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s</a:t>
            </a:r>
            <a:r>
              <a:rPr sz="2800" spc="-19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14" dirty="0" smtClean="0">
                <a:latin typeface="Calibri"/>
                <a:cs typeface="Calibri"/>
              </a:rPr>
              <a:t>m</a:t>
            </a:r>
            <a:r>
              <a:rPr sz="2800" spc="-59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ort</a:t>
            </a:r>
            <a:r>
              <a:rPr sz="2800" spc="19" dirty="0" smtClean="0">
                <a:latin typeface="Calibri"/>
                <a:cs typeface="Calibri"/>
              </a:rPr>
              <a:t> 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 the</a:t>
            </a:r>
            <a:r>
              <a:rPr sz="2800" spc="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</a:t>
            </a:r>
            <a:r>
              <a:rPr sz="2800" spc="-25" dirty="0" smtClean="0">
                <a:latin typeface="Calibri"/>
                <a:cs typeface="Calibri"/>
              </a:rPr>
              <a:t>a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18" dirty="0" smtClean="0">
                <a:latin typeface="Calibri"/>
                <a:cs typeface="Calibri"/>
              </a:rPr>
              <a:t> </a:t>
            </a:r>
            <a:r>
              <a:rPr sz="2800" spc="19" dirty="0" smtClean="0">
                <a:latin typeface="Calibri"/>
                <a:cs typeface="Calibri"/>
              </a:rPr>
              <a:t>(</a:t>
            </a:r>
            <a:r>
              <a:rPr sz="2800" spc="0" dirty="0" smtClean="0">
                <a:latin typeface="Calibri"/>
                <a:cs typeface="Calibri"/>
              </a:rPr>
              <a:t>pa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p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-3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aion</a:t>
            </a:r>
            <a:r>
              <a:rPr sz="2800" spc="1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or d</a:t>
            </a:r>
            <a:r>
              <a:rPr sz="2800" spc="-34" dirty="0" smtClean="0">
                <a:latin typeface="Calibri"/>
                <a:cs typeface="Calibri"/>
              </a:rPr>
              <a:t>y</a:t>
            </a:r>
            <a:r>
              <a:rPr sz="2800" spc="0" dirty="0" smtClean="0">
                <a:latin typeface="Calibri"/>
                <a:cs typeface="Calibri"/>
              </a:rPr>
              <a:t>sp</a:t>
            </a:r>
            <a:r>
              <a:rPr sz="2800" spc="-14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oea </a:t>
            </a:r>
            <a:r>
              <a:rPr sz="2800" spc="-59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ol</a:t>
            </a:r>
            <a:r>
              <a:rPr sz="2800" spc="-9" dirty="0" smtClean="0">
                <a:latin typeface="Calibri"/>
                <a:cs typeface="Calibri"/>
              </a:rPr>
              <a:t>lo</a:t>
            </a:r>
            <a:r>
              <a:rPr sz="2800" spc="0" dirty="0" smtClean="0">
                <a:latin typeface="Calibri"/>
                <a:cs typeface="Calibri"/>
              </a:rPr>
              <a:t>wing</a:t>
            </a:r>
            <a:r>
              <a:rPr sz="2800" spc="-105" dirty="0" smtClean="0">
                <a:latin typeface="Calibri"/>
                <a:cs typeface="Calibri"/>
              </a:rPr>
              <a:t> </a:t>
            </a:r>
            <a:r>
              <a:rPr sz="2800" spc="-44" dirty="0" smtClean="0">
                <a:latin typeface="Calibri"/>
                <a:cs typeface="Calibri"/>
              </a:rPr>
              <a:t>e</a:t>
            </a:r>
            <a:r>
              <a:rPr sz="2800" spc="-69" dirty="0" smtClean="0">
                <a:latin typeface="Calibri"/>
                <a:cs typeface="Calibri"/>
              </a:rPr>
              <a:t>x</a:t>
            </a:r>
            <a:r>
              <a:rPr sz="2800" spc="0" dirty="0" smtClean="0">
                <a:latin typeface="Calibri"/>
                <a:cs typeface="Calibri"/>
              </a:rPr>
              <a:t>ert</a:t>
            </a:r>
            <a:r>
              <a:rPr sz="2800" spc="-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on)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44" y="4071284"/>
            <a:ext cx="27609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98063" y="4074033"/>
            <a:ext cx="644879" cy="399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5"/>
              </a:lnSpc>
              <a:spcBef>
                <a:spcPts val="155"/>
              </a:spcBef>
            </a:pPr>
            <a:r>
              <a:rPr sz="4200" baseline="2925" dirty="0" smtClean="0">
                <a:latin typeface="Calibri"/>
                <a:cs typeface="Calibri"/>
              </a:rPr>
              <a:t>38</a:t>
            </a:r>
            <a:r>
              <a:rPr sz="2775" spc="-4" baseline="29520" dirty="0" smtClean="0">
                <a:latin typeface="Calibri"/>
                <a:cs typeface="Calibri"/>
              </a:rPr>
              <a:t>th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44239" y="4071416"/>
            <a:ext cx="4310153" cy="4017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15"/>
              </a:lnSpc>
              <a:spcBef>
                <a:spcPts val="155"/>
              </a:spcBef>
            </a:pPr>
            <a:r>
              <a:rPr sz="4200" spc="-19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eek</a:t>
            </a:r>
            <a:r>
              <a:rPr sz="4200" spc="-60" baseline="2925" dirty="0" smtClean="0">
                <a:latin typeface="Calibri"/>
                <a:cs typeface="Calibri"/>
              </a:rPr>
              <a:t> </a:t>
            </a:r>
            <a:r>
              <a:rPr sz="4200" spc="0" baseline="3217" dirty="0" smtClean="0">
                <a:latin typeface="Wingdings"/>
                <a:cs typeface="Wingdings"/>
              </a:rPr>
              <a:t></a:t>
            </a:r>
            <a:r>
              <a:rPr sz="4200" spc="-92" baseline="3105" dirty="0" smtClean="0">
                <a:latin typeface="Times New Roman"/>
                <a:cs typeface="Times New Roman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sense</a:t>
            </a:r>
            <a:r>
              <a:rPr sz="4200" spc="-4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of</a:t>
            </a:r>
            <a:r>
              <a:rPr sz="4200" spc="-23" baseline="2925" dirty="0" smtClean="0">
                <a:latin typeface="Calibri"/>
                <a:cs typeface="Calibri"/>
              </a:rPr>
              <a:t> </a:t>
            </a:r>
            <a:r>
              <a:rPr sz="4200" spc="-3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el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-25" baseline="2925" dirty="0" smtClean="0">
                <a:latin typeface="Calibri"/>
                <a:cs typeface="Calibri"/>
              </a:rPr>
              <a:t>e</a:t>
            </a:r>
            <a:r>
              <a:rPr sz="4200" spc="0" baseline="2925" dirty="0" smtClean="0">
                <a:latin typeface="Calibri"/>
                <a:cs typeface="Calibri"/>
              </a:rPr>
              <a:t>f</a:t>
            </a:r>
            <a:r>
              <a:rPr sz="4200" spc="-2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of</a:t>
            </a:r>
            <a:r>
              <a:rPr sz="4200" spc="-23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9906" y="4092702"/>
            <a:ext cx="2007909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0" baseline="2925" dirty="0" smtClean="0">
                <a:latin typeface="Calibri"/>
                <a:cs typeface="Calibri"/>
              </a:rPr>
              <a:t>LIGHTE</a:t>
            </a:r>
            <a:r>
              <a:rPr sz="4200" b="1" spc="-4" baseline="2925" dirty="0" smtClean="0">
                <a:latin typeface="Calibri"/>
                <a:cs typeface="Calibri"/>
              </a:rPr>
              <a:t>N</a:t>
            </a:r>
            <a:r>
              <a:rPr sz="4200" b="1" spc="0" baseline="2925" dirty="0" smtClean="0">
                <a:latin typeface="Calibri"/>
                <a:cs typeface="Calibri"/>
              </a:rPr>
              <a:t>I</a:t>
            </a:r>
            <a:r>
              <a:rPr sz="4200" b="1" spc="-4" baseline="2925" dirty="0" smtClean="0">
                <a:latin typeface="Calibri"/>
                <a:cs typeface="Calibri"/>
              </a:rPr>
              <a:t>N</a:t>
            </a:r>
            <a:r>
              <a:rPr sz="4200" b="1" spc="0" baseline="2925" dirty="0" smtClean="0">
                <a:latin typeface="Calibri"/>
                <a:cs typeface="Calibri"/>
              </a:rPr>
              <a:t>G: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279906" y="4516145"/>
            <a:ext cx="6725183" cy="80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p</a:t>
            </a:r>
            <a:r>
              <a:rPr sz="4200" spc="-4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ess</a:t>
            </a:r>
            <a:r>
              <a:rPr sz="4200" spc="-9" baseline="2925" dirty="0" smtClean="0">
                <a:latin typeface="Calibri"/>
                <a:cs typeface="Calibri"/>
              </a:rPr>
              <a:t>u</a:t>
            </a:r>
            <a:r>
              <a:rPr sz="4200" spc="-3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34" baseline="2925" dirty="0" smtClean="0">
                <a:latin typeface="Calibri"/>
                <a:cs typeface="Calibri"/>
              </a:rPr>
              <a:t> </a:t>
            </a:r>
            <a:r>
              <a:rPr sz="4200" spc="-50" baseline="2925" dirty="0" smtClean="0">
                <a:latin typeface="Calibri"/>
                <a:cs typeface="Calibri"/>
              </a:rPr>
              <a:t>s</a:t>
            </a:r>
            <a:r>
              <a:rPr sz="4200" spc="0" baseline="2925" dirty="0" smtClean="0">
                <a:latin typeface="Calibri"/>
                <a:cs typeface="Calibri"/>
              </a:rPr>
              <a:t>y</a:t>
            </a:r>
            <a:r>
              <a:rPr sz="4200" spc="-9" baseline="2925" dirty="0" smtClean="0">
                <a:latin typeface="Calibri"/>
                <a:cs typeface="Calibri"/>
              </a:rPr>
              <a:t>m</a:t>
            </a:r>
            <a:r>
              <a:rPr sz="4200" spc="-19" baseline="2925" dirty="0" smtClean="0">
                <a:latin typeface="Calibri"/>
                <a:cs typeface="Calibri"/>
              </a:rPr>
              <a:t>p</a:t>
            </a: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oms</a:t>
            </a:r>
            <a:r>
              <a:rPr sz="4200" spc="18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d</a:t>
            </a:r>
            <a:r>
              <a:rPr sz="4200" spc="-14" baseline="2925" dirty="0" smtClean="0">
                <a:latin typeface="Calibri"/>
                <a:cs typeface="Calibri"/>
              </a:rPr>
              <a:t>u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9" baseline="2925" dirty="0" smtClean="0">
                <a:latin typeface="Calibri"/>
                <a:cs typeface="Calibri"/>
              </a:rPr>
              <a:t> </a:t>
            </a: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o en</a:t>
            </a:r>
            <a:r>
              <a:rPr sz="4200" spc="-44" baseline="2925" dirty="0" smtClean="0">
                <a:latin typeface="Calibri"/>
                <a:cs typeface="Calibri"/>
              </a:rPr>
              <a:t>g</a:t>
            </a:r>
            <a:r>
              <a:rPr sz="4200" spc="0" baseline="2925" dirty="0" smtClean="0">
                <a:latin typeface="Calibri"/>
                <a:cs typeface="Calibri"/>
              </a:rPr>
              <a:t>a</a:t>
            </a:r>
            <a:r>
              <a:rPr sz="4200" spc="-19" baseline="2925" dirty="0" smtClean="0">
                <a:latin typeface="Calibri"/>
                <a:cs typeface="Calibri"/>
              </a:rPr>
              <a:t>g</a:t>
            </a:r>
            <a:r>
              <a:rPr sz="4200" spc="0" baseline="2925" dirty="0" smtClean="0">
                <a:latin typeface="Calibri"/>
                <a:cs typeface="Calibri"/>
              </a:rPr>
              <a:t>eme</a:t>
            </a:r>
            <a:r>
              <a:rPr sz="4200" spc="-34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 of t</a:t>
            </a:r>
            <a:r>
              <a:rPr sz="4200" spc="-14" baseline="2925" dirty="0" smtClean="0">
                <a:latin typeface="Calibri"/>
                <a:cs typeface="Calibri"/>
              </a:rPr>
              <a:t>h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5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p</a:t>
            </a:r>
            <a:r>
              <a:rPr sz="4200" spc="-44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ese</a:t>
            </a:r>
            <a:r>
              <a:rPr sz="4200" spc="-29" baseline="1950" dirty="0" smtClean="0">
                <a:latin typeface="Calibri"/>
                <a:cs typeface="Calibri"/>
              </a:rPr>
              <a:t>n</a:t>
            </a:r>
            <a:r>
              <a:rPr sz="4200" spc="0" baseline="1950" dirty="0" smtClean="0">
                <a:latin typeface="Calibri"/>
                <a:cs typeface="Calibri"/>
              </a:rPr>
              <a:t>ti</a:t>
            </a:r>
            <a:r>
              <a:rPr sz="4200" spc="-9" baseline="1950" dirty="0" smtClean="0">
                <a:latin typeface="Calibri"/>
                <a:cs typeface="Calibri"/>
              </a:rPr>
              <a:t>n</a:t>
            </a:r>
            <a:r>
              <a:rPr sz="4200" spc="0" baseline="1950" dirty="0" smtClean="0">
                <a:latin typeface="Calibri"/>
                <a:cs typeface="Calibri"/>
              </a:rPr>
              <a:t>g</a:t>
            </a:r>
            <a:r>
              <a:rPr sz="4200" spc="-47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part.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91400" y="0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993444" y="1677722"/>
            <a:ext cx="6168801" cy="9146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6476">
              <a:lnSpc>
                <a:spcPts val="3120"/>
              </a:lnSpc>
              <a:spcBef>
                <a:spcPts val="156"/>
              </a:spcBef>
            </a:pPr>
            <a:r>
              <a:rPr sz="4200" spc="0" baseline="3105" dirty="0" smtClean="0">
                <a:latin typeface="Arial"/>
                <a:cs typeface="Arial"/>
              </a:rPr>
              <a:t>–</a:t>
            </a:r>
            <a:r>
              <a:rPr sz="4200" spc="-90" baseline="3105" dirty="0" smtClean="0">
                <a:latin typeface="Arial"/>
                <a:cs typeface="Arial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F</a:t>
            </a:r>
            <a:r>
              <a:rPr sz="4200" spc="-3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eq</a:t>
            </a:r>
            <a:r>
              <a:rPr sz="4200" spc="-9" baseline="2925" dirty="0" smtClean="0">
                <a:latin typeface="Calibri"/>
                <a:cs typeface="Calibri"/>
              </a:rPr>
              <a:t>u</a:t>
            </a:r>
            <a:r>
              <a:rPr sz="4200" spc="0" baseline="2925" dirty="0" smtClean="0">
                <a:latin typeface="Calibri"/>
                <a:cs typeface="Calibri"/>
              </a:rPr>
              <a:t>ency</a:t>
            </a:r>
            <a:r>
              <a:rPr sz="4200" spc="25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of</a:t>
            </a:r>
            <a:r>
              <a:rPr sz="4200" spc="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m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ctur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-4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on</a:t>
            </a:r>
            <a:r>
              <a:rPr sz="4200" spc="34" baseline="2925" dirty="0" smtClean="0">
                <a:latin typeface="Calibri"/>
                <a:cs typeface="Calibri"/>
              </a:rPr>
              <a:t> </a:t>
            </a:r>
            <a:r>
              <a:rPr sz="4200" spc="-3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eapp</a:t>
            </a:r>
            <a:r>
              <a:rPr sz="4200" spc="-9" baseline="2925" dirty="0" smtClean="0">
                <a:latin typeface="Calibri"/>
                <a:cs typeface="Calibri"/>
              </a:rPr>
              <a:t>e</a:t>
            </a:r>
            <a:r>
              <a:rPr sz="4200" spc="0" baseline="2925" dirty="0" smtClean="0">
                <a:latin typeface="Calibri"/>
                <a:cs typeface="Calibri"/>
              </a:rPr>
              <a:t>a</a:t>
            </a:r>
            <a:r>
              <a:rPr sz="4200" spc="-50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61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r>
              <a:rPr sz="2800" spc="-90" dirty="0" smtClean="0">
                <a:latin typeface="Arial"/>
                <a:cs typeface="Arial"/>
              </a:rPr>
              <a:t> </a:t>
            </a:r>
            <a:r>
              <a:rPr sz="2800" spc="-39" dirty="0" smtClean="0">
                <a:latin typeface="Calibri"/>
                <a:cs typeface="Calibri"/>
              </a:rPr>
              <a:t>F</a:t>
            </a:r>
            <a:r>
              <a:rPr sz="2800" spc="-9" dirty="0" smtClean="0">
                <a:latin typeface="Calibri"/>
                <a:cs typeface="Calibri"/>
              </a:rPr>
              <a:t>e</a:t>
            </a:r>
            <a:r>
              <a:rPr sz="2800" spc="-3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r>
              <a:rPr sz="2800" spc="-5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m</a:t>
            </a:r>
            <a:r>
              <a:rPr sz="2800" spc="-9" dirty="0" smtClean="0">
                <a:latin typeface="Calibri"/>
                <a:cs typeface="Calibri"/>
              </a:rPr>
              <a:t>o</a:t>
            </a:r>
            <a:r>
              <a:rPr sz="2800" spc="-25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eme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ts</a:t>
            </a:r>
            <a:r>
              <a:rPr sz="2800" spc="-8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3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37" dirty="0" smtClean="0">
                <a:latin typeface="Calibri"/>
                <a:cs typeface="Calibri"/>
              </a:rPr>
              <a:t> </a:t>
            </a:r>
            <a:r>
              <a:rPr sz="2800" spc="-9" dirty="0" smtClean="0">
                <a:latin typeface="Calibri"/>
                <a:cs typeface="Calibri"/>
              </a:rPr>
              <a:t>m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3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4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</a:t>
            </a:r>
            <a:r>
              <a:rPr sz="2800" spc="-5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onounced.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91400" y="5029199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5940" y="38256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79144" y="403986"/>
            <a:ext cx="106506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0" baseline="2925" dirty="0" smtClean="0">
                <a:latin typeface="Calibri"/>
                <a:cs typeface="Calibri"/>
              </a:rPr>
              <a:t>SI</a:t>
            </a:r>
            <a:r>
              <a:rPr sz="4200" b="1" spc="-9" baseline="2925" dirty="0" smtClean="0">
                <a:latin typeface="Calibri"/>
                <a:cs typeface="Calibri"/>
              </a:rPr>
              <a:t>G</a:t>
            </a:r>
            <a:r>
              <a:rPr sz="4200" b="1" spc="0" baseline="2925" dirty="0" smtClean="0">
                <a:latin typeface="Calibri"/>
                <a:cs typeface="Calibri"/>
              </a:rPr>
              <a:t>N</a:t>
            </a:r>
            <a:r>
              <a:rPr sz="4200" b="1" spc="-4" baseline="2925" dirty="0" smtClean="0">
                <a:latin typeface="Calibri"/>
                <a:cs typeface="Calibri"/>
              </a:rPr>
              <a:t>S</a:t>
            </a:r>
            <a:r>
              <a:rPr sz="4200" b="1" spc="0" baseline="2925" dirty="0" smtClean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93444" y="894633"/>
            <a:ext cx="276094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79906" y="916051"/>
            <a:ext cx="6593533" cy="13193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Cu</a:t>
            </a:r>
            <a:r>
              <a:rPr sz="4200" spc="-44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aneous</a:t>
            </a:r>
            <a:r>
              <a:rPr sz="4200" spc="-86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chan</a:t>
            </a:r>
            <a:r>
              <a:rPr sz="4200" spc="-19" baseline="2925" dirty="0" smtClean="0">
                <a:latin typeface="Calibri"/>
                <a:cs typeface="Calibri"/>
              </a:rPr>
              <a:t>g</a:t>
            </a:r>
            <a:r>
              <a:rPr sz="4200" spc="0" baseline="2925" dirty="0" smtClean="0">
                <a:latin typeface="Calibri"/>
                <a:cs typeface="Calibri"/>
              </a:rPr>
              <a:t>es</a:t>
            </a:r>
            <a:r>
              <a:rPr sz="4200" spc="-8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a</a:t>
            </a:r>
            <a:r>
              <a:rPr sz="4200" spc="-3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37" baseline="2925" dirty="0" smtClean="0">
                <a:latin typeface="Calibri"/>
                <a:cs typeface="Calibri"/>
              </a:rPr>
              <a:t> </a:t>
            </a:r>
            <a:r>
              <a:rPr sz="4200" spc="-9" baseline="2925" dirty="0" smtClean="0">
                <a:latin typeface="Calibri"/>
                <a:cs typeface="Calibri"/>
              </a:rPr>
              <a:t>m</a:t>
            </a:r>
            <a:r>
              <a:rPr sz="4200" spc="0" baseline="2925" dirty="0" smtClean="0">
                <a:latin typeface="Calibri"/>
                <a:cs typeface="Calibri"/>
              </a:rPr>
              <a:t>o</a:t>
            </a:r>
            <a:r>
              <a:rPr sz="4200" spc="-3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45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p</a:t>
            </a:r>
            <a:r>
              <a:rPr sz="4200" spc="-5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omi</a:t>
            </a:r>
            <a:r>
              <a:rPr sz="4200" spc="-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2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-76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with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i</a:t>
            </a:r>
            <a:r>
              <a:rPr sz="4200" spc="-9" baseline="1950" dirty="0" smtClean="0">
                <a:latin typeface="Calibri"/>
                <a:cs typeface="Calibri"/>
              </a:rPr>
              <a:t>n</a:t>
            </a:r>
            <a:r>
              <a:rPr sz="4200" spc="0" baseline="1950" dirty="0" smtClean="0">
                <a:latin typeface="Calibri"/>
                <a:cs typeface="Calibri"/>
              </a:rPr>
              <a:t>c</a:t>
            </a:r>
            <a:r>
              <a:rPr sz="4200" spc="-29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eased</a:t>
            </a:r>
            <a:r>
              <a:rPr sz="4200" spc="-62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p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0" baseline="1950" dirty="0" smtClean="0">
                <a:latin typeface="Calibri"/>
                <a:cs typeface="Calibri"/>
              </a:rPr>
              <a:t>gme</a:t>
            </a:r>
            <a:r>
              <a:rPr sz="4200" spc="-25" baseline="1950" dirty="0" smtClean="0">
                <a:latin typeface="Calibri"/>
                <a:cs typeface="Calibri"/>
              </a:rPr>
              <a:t>n</a:t>
            </a:r>
            <a:r>
              <a:rPr sz="4200" spc="-34" baseline="1950" dirty="0" smtClean="0">
                <a:latin typeface="Calibri"/>
                <a:cs typeface="Calibri"/>
              </a:rPr>
              <a:t>t</a:t>
            </a:r>
            <a:r>
              <a:rPr sz="4200" spc="-19" baseline="1950" dirty="0" smtClean="0">
                <a:latin typeface="Calibri"/>
                <a:cs typeface="Calibri"/>
              </a:rPr>
              <a:t>a</a:t>
            </a:r>
            <a:r>
              <a:rPr sz="4200" spc="0" baseline="1950" dirty="0" smtClean="0">
                <a:latin typeface="Calibri"/>
                <a:cs typeface="Calibri"/>
              </a:rPr>
              <a:t>tion</a:t>
            </a:r>
            <a:r>
              <a:rPr sz="4200" spc="-128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and</a:t>
            </a:r>
            <a:r>
              <a:rPr sz="4200" spc="-22" baseline="1950" dirty="0" smtClean="0">
                <a:latin typeface="Calibri"/>
                <a:cs typeface="Calibri"/>
              </a:rPr>
              <a:t> </a:t>
            </a:r>
            <a:r>
              <a:rPr sz="4200" spc="-34" baseline="1950" dirty="0" smtClean="0">
                <a:latin typeface="Calibri"/>
                <a:cs typeface="Calibri"/>
              </a:rPr>
              <a:t>s</a:t>
            </a:r>
            <a:r>
              <a:rPr sz="4200" spc="0" baseline="1950" dirty="0" smtClean="0">
                <a:latin typeface="Calibri"/>
                <a:cs typeface="Calibri"/>
              </a:rPr>
              <a:t>tr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0" baseline="1950" dirty="0" smtClean="0">
                <a:latin typeface="Calibri"/>
                <a:cs typeface="Calibri"/>
              </a:rPr>
              <a:t>a</a:t>
            </a:r>
            <a:r>
              <a:rPr sz="4200" spc="4" baseline="1950" dirty="0" smtClean="0">
                <a:latin typeface="Calibri"/>
                <a:cs typeface="Calibri"/>
              </a:rPr>
              <a:t>e</a:t>
            </a:r>
            <a:r>
              <a:rPr sz="4200" spc="0" baseline="195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446"/>
              </a:spcBef>
            </a:pPr>
            <a:r>
              <a:rPr sz="2800" spc="0" dirty="0" smtClean="0">
                <a:latin typeface="Calibri"/>
                <a:cs typeface="Calibri"/>
              </a:rPr>
              <a:t>U</a:t>
            </a:r>
            <a:r>
              <a:rPr sz="2800" spc="-1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er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ne s</a:t>
            </a:r>
            <a:r>
              <a:rPr sz="2800" spc="-14" dirty="0" smtClean="0">
                <a:latin typeface="Calibri"/>
                <a:cs typeface="Calibri"/>
              </a:rPr>
              <a:t>h</a:t>
            </a:r>
            <a:r>
              <a:rPr sz="2800" spc="0" dirty="0" smtClean="0">
                <a:latin typeface="Calibri"/>
                <a:cs typeface="Calibri"/>
              </a:rPr>
              <a:t>ape</a:t>
            </a:r>
            <a:r>
              <a:rPr sz="2800" spc="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– f</a:t>
            </a:r>
            <a:r>
              <a:rPr sz="2800" spc="-5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om</a:t>
            </a:r>
            <a:r>
              <a:rPr sz="2800" spc="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cy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i</a:t>
            </a:r>
            <a:r>
              <a:rPr sz="2800" spc="-14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i</a:t>
            </a:r>
            <a:r>
              <a:rPr sz="2800" spc="-25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r>
              <a:rPr sz="2800" spc="19" dirty="0" smtClean="0">
                <a:latin typeface="Calibri"/>
                <a:cs typeface="Calibri"/>
              </a:rPr>
              <a:t> 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 sph</a:t>
            </a:r>
            <a:r>
              <a:rPr sz="2800" spc="-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r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19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3444" y="1833170"/>
            <a:ext cx="276310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39281" y="2263266"/>
            <a:ext cx="645648" cy="399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5"/>
              </a:lnSpc>
              <a:spcBef>
                <a:spcPts val="155"/>
              </a:spcBef>
            </a:pPr>
            <a:r>
              <a:rPr sz="4200" baseline="2925" dirty="0" smtClean="0">
                <a:latin typeface="Calibri"/>
                <a:cs typeface="Calibri"/>
              </a:rPr>
              <a:t>3</a:t>
            </a:r>
            <a:r>
              <a:rPr sz="4200" spc="4" baseline="2925" dirty="0" smtClean="0">
                <a:latin typeface="Calibri"/>
                <a:cs typeface="Calibri"/>
              </a:rPr>
              <a:t>6</a:t>
            </a:r>
            <a:r>
              <a:rPr sz="2775" spc="-4" baseline="29520" dirty="0" smtClean="0">
                <a:latin typeface="Calibri"/>
                <a:cs typeface="Calibri"/>
              </a:rPr>
              <a:t>th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79906" y="2281935"/>
            <a:ext cx="1155702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b</a:t>
            </a:r>
            <a:r>
              <a:rPr sz="4200" spc="-14" baseline="2925" dirty="0" smtClean="0">
                <a:latin typeface="Calibri"/>
                <a:cs typeface="Calibri"/>
              </a:rPr>
              <a:t>e</a:t>
            </a:r>
            <a:r>
              <a:rPr sz="4200" spc="-39" baseline="2925" dirty="0" smtClean="0">
                <a:latin typeface="Calibri"/>
                <a:cs typeface="Calibri"/>
              </a:rPr>
              <a:t>y</a:t>
            </a:r>
            <a:r>
              <a:rPr sz="4200" spc="0" baseline="2925" dirty="0" smtClean="0">
                <a:latin typeface="Calibri"/>
                <a:cs typeface="Calibri"/>
              </a:rPr>
              <a:t>ond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86227" y="2281935"/>
            <a:ext cx="84484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-19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444" y="2772582"/>
            <a:ext cx="276094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9906" y="2794000"/>
            <a:ext cx="7215958" cy="807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FUN</a:t>
            </a:r>
            <a:r>
              <a:rPr sz="4200" spc="-39" baseline="2925" dirty="0" smtClean="0">
                <a:latin typeface="Calibri"/>
                <a:cs typeface="Calibri"/>
              </a:rPr>
              <a:t>D</a:t>
            </a:r>
            <a:r>
              <a:rPr sz="4200" spc="0" baseline="2925" dirty="0" smtClean="0">
                <a:latin typeface="Calibri"/>
                <a:cs typeface="Calibri"/>
              </a:rPr>
              <a:t>AL</a:t>
            </a:r>
            <a:r>
              <a:rPr sz="4200" spc="-68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HEIGHT</a:t>
            </a:r>
            <a:r>
              <a:rPr sz="4200" spc="-86" baseline="2925" dirty="0" smtClean="0">
                <a:latin typeface="Calibri"/>
                <a:cs typeface="Calibri"/>
              </a:rPr>
              <a:t> </a:t>
            </a:r>
            <a:r>
              <a:rPr sz="4200" spc="4" baseline="2925" dirty="0" smtClean="0">
                <a:latin typeface="Calibri"/>
                <a:cs typeface="Calibri"/>
              </a:rPr>
              <a:t>(</a:t>
            </a:r>
            <a:r>
              <a:rPr sz="4200" spc="0" baseline="2925" dirty="0" smtClean="0">
                <a:latin typeface="Calibri"/>
                <a:cs typeface="Calibri"/>
              </a:rPr>
              <a:t>d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-34" baseline="2925" dirty="0" smtClean="0">
                <a:latin typeface="Calibri"/>
                <a:cs typeface="Calibri"/>
              </a:rPr>
              <a:t>st</a:t>
            </a:r>
            <a:r>
              <a:rPr sz="4200" spc="0" baseline="2925" dirty="0" smtClean="0">
                <a:latin typeface="Calibri"/>
                <a:cs typeface="Calibri"/>
              </a:rPr>
              <a:t>ance</a:t>
            </a:r>
            <a:r>
              <a:rPr sz="4200" spc="-54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b</a:t>
            </a:r>
            <a:r>
              <a:rPr sz="4200" spc="-14" baseline="2925" dirty="0" smtClean="0">
                <a:latin typeface="Calibri"/>
                <a:cs typeface="Calibri"/>
              </a:rPr>
              <a:t>e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-19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een</a:t>
            </a:r>
            <a:r>
              <a:rPr sz="4200" spc="-71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the</a:t>
            </a:r>
            <a:r>
              <a:rPr sz="4200" spc="-27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um</a:t>
            </a:r>
            <a:r>
              <a:rPr sz="4200" spc="-14" baseline="2925" dirty="0" smtClean="0">
                <a:latin typeface="Calibri"/>
                <a:cs typeface="Calibri"/>
              </a:rPr>
              <a:t>b</a:t>
            </a:r>
            <a:r>
              <a:rPr sz="4200" spc="0" baseline="2925" dirty="0" smtClean="0">
                <a:latin typeface="Calibri"/>
                <a:cs typeface="Calibri"/>
              </a:rPr>
              <a:t>i</a:t>
            </a:r>
            <a:r>
              <a:rPr sz="4200" spc="-9" baseline="2925" dirty="0" smtClean="0">
                <a:latin typeface="Calibri"/>
                <a:cs typeface="Calibri"/>
              </a:rPr>
              <a:t>l</a:t>
            </a:r>
            <a:r>
              <a:rPr sz="4200" spc="0" baseline="2925" dirty="0" smtClean="0">
                <a:latin typeface="Calibri"/>
                <a:cs typeface="Calibri"/>
              </a:rPr>
              <a:t>icus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and</a:t>
            </a:r>
            <a:r>
              <a:rPr sz="4200" spc="-42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en</a:t>
            </a:r>
            <a:r>
              <a:rPr sz="4200" spc="-9" baseline="1950" dirty="0" smtClean="0">
                <a:latin typeface="Calibri"/>
                <a:cs typeface="Calibri"/>
              </a:rPr>
              <a:t>s</a:t>
            </a:r>
            <a:r>
              <a:rPr sz="4200" spc="0" baseline="1950" dirty="0" smtClean="0">
                <a:latin typeface="Calibri"/>
                <a:cs typeface="Calibri"/>
              </a:rPr>
              <a:t>i</a:t>
            </a:r>
            <a:r>
              <a:rPr sz="4200" spc="-69" baseline="1950" dirty="0" smtClean="0">
                <a:latin typeface="Calibri"/>
                <a:cs typeface="Calibri"/>
              </a:rPr>
              <a:t>f</a:t>
            </a:r>
            <a:r>
              <a:rPr sz="4200" spc="0" baseline="1950" dirty="0" smtClean="0">
                <a:latin typeface="Calibri"/>
                <a:cs typeface="Calibri"/>
              </a:rPr>
              <a:t>orm</a:t>
            </a:r>
            <a:r>
              <a:rPr sz="4200" spc="25" baseline="1950" dirty="0" smtClean="0">
                <a:latin typeface="Calibri"/>
                <a:cs typeface="Calibri"/>
              </a:rPr>
              <a:t> </a:t>
            </a:r>
            <a:r>
              <a:rPr sz="4200" spc="-19" baseline="1950" dirty="0" smtClean="0">
                <a:latin typeface="Calibri"/>
                <a:cs typeface="Calibri"/>
              </a:rPr>
              <a:t>c</a:t>
            </a:r>
            <a:r>
              <a:rPr sz="4200" spc="0" baseline="1950" dirty="0" smtClean="0">
                <a:latin typeface="Calibri"/>
                <a:cs typeface="Calibri"/>
              </a:rPr>
              <a:t>art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0" baseline="1950" dirty="0" smtClean="0">
                <a:latin typeface="Calibri"/>
                <a:cs typeface="Calibri"/>
              </a:rPr>
              <a:t>la</a:t>
            </a:r>
            <a:r>
              <a:rPr sz="4200" spc="-25" baseline="1950" dirty="0" smtClean="0">
                <a:latin typeface="Calibri"/>
                <a:cs typeface="Calibri"/>
              </a:rPr>
              <a:t>g</a:t>
            </a:r>
            <a:r>
              <a:rPr sz="4200" spc="0" baseline="1950" dirty="0" smtClean="0">
                <a:latin typeface="Calibri"/>
                <a:cs typeface="Calibri"/>
              </a:rPr>
              <a:t>e)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50594" y="3692937"/>
            <a:ext cx="177952" cy="1208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568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96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79194" y="3711321"/>
            <a:ext cx="645227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Jun</a:t>
            </a:r>
            <a:r>
              <a:rPr sz="3600" spc="4" baseline="3413" dirty="0" smtClean="0">
                <a:latin typeface="Calibri"/>
                <a:cs typeface="Calibri"/>
              </a:rPr>
              <a:t>c</a:t>
            </a:r>
            <a:r>
              <a:rPr sz="3600" spc="0" baseline="3413" dirty="0" smtClean="0">
                <a:latin typeface="Calibri"/>
                <a:cs typeface="Calibri"/>
              </a:rPr>
              <a:t>tion</a:t>
            </a:r>
            <a:r>
              <a:rPr sz="3600" spc="-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of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the upp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r and middle thi</a:t>
            </a:r>
            <a:r>
              <a:rPr sz="3600" spc="-29" baseline="3413" dirty="0" smtClean="0">
                <a:latin typeface="Calibri"/>
                <a:cs typeface="Calibri"/>
              </a:rPr>
              <a:t>r</a:t>
            </a:r>
            <a:r>
              <a:rPr sz="3600" spc="0" baseline="3413" dirty="0" smtClean="0">
                <a:latin typeface="Calibri"/>
                <a:cs typeface="Calibri"/>
              </a:rPr>
              <a:t>d</a:t>
            </a:r>
            <a:r>
              <a:rPr sz="3600" spc="-14" baseline="3413" dirty="0" smtClean="0">
                <a:latin typeface="Calibri"/>
                <a:cs typeface="Calibri"/>
              </a:rPr>
              <a:t> </a:t>
            </a:r>
            <a:r>
              <a:rPr sz="3600" spc="-19" baseline="3413" dirty="0" smtClean="0">
                <a:latin typeface="Calibri"/>
                <a:cs typeface="Calibri"/>
              </a:rPr>
              <a:t>a</a:t>
            </a:r>
            <a:r>
              <a:rPr sz="3600" spc="0" baseline="3413" dirty="0" smtClean="0">
                <a:latin typeface="Calibri"/>
                <a:cs typeface="Calibri"/>
              </a:rPr>
              <a:t>t </a:t>
            </a:r>
            <a:r>
              <a:rPr sz="3600" spc="-4" baseline="3413" dirty="0" smtClean="0">
                <a:latin typeface="Calibri"/>
                <a:cs typeface="Calibri"/>
              </a:rPr>
              <a:t>3</a:t>
            </a:r>
            <a:r>
              <a:rPr sz="3600" spc="0" baseline="3413" dirty="0" smtClean="0">
                <a:latin typeface="Calibri"/>
                <a:cs typeface="Calibri"/>
              </a:rPr>
              <a:t>2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-25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9" baseline="3413" dirty="0" smtClean="0">
                <a:latin typeface="Calibri"/>
                <a:cs typeface="Calibri"/>
              </a:rPr>
              <a:t>e</a:t>
            </a:r>
            <a:r>
              <a:rPr sz="3600" spc="-25" baseline="3413" dirty="0" smtClean="0">
                <a:latin typeface="Calibri"/>
                <a:cs typeface="Calibri"/>
              </a:rPr>
              <a:t>k</a:t>
            </a:r>
            <a:r>
              <a:rPr sz="3600" spc="0" baseline="3413" dirty="0" smtClean="0">
                <a:latin typeface="Calibri"/>
                <a:cs typeface="Calibri"/>
              </a:rPr>
              <a:t>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14314" y="4135374"/>
            <a:ext cx="557193" cy="345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0"/>
              </a:lnSpc>
              <a:spcBef>
                <a:spcPts val="132"/>
              </a:spcBef>
            </a:pPr>
            <a:r>
              <a:rPr sz="3600" spc="-4" baseline="2275" dirty="0" smtClean="0">
                <a:latin typeface="Calibri"/>
                <a:cs typeface="Calibri"/>
              </a:rPr>
              <a:t>3</a:t>
            </a:r>
            <a:r>
              <a:rPr sz="3600" spc="0" baseline="2275" dirty="0" smtClean="0">
                <a:latin typeface="Calibri"/>
                <a:cs typeface="Calibri"/>
              </a:rPr>
              <a:t>6</a:t>
            </a:r>
            <a:r>
              <a:rPr sz="2400" spc="4" baseline="27306" dirty="0" smtClean="0">
                <a:latin typeface="Calibri"/>
                <a:cs typeface="Calibri"/>
              </a:rPr>
              <a:t>th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9194" y="4150232"/>
            <a:ext cx="36373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L</a:t>
            </a:r>
            <a:r>
              <a:rPr sz="3600" spc="-4" baseline="3413" dirty="0" smtClean="0">
                <a:latin typeface="Calibri"/>
                <a:cs typeface="Calibri"/>
              </a:rPr>
              <a:t>e</a:t>
            </a:r>
            <a:r>
              <a:rPr sz="3600" spc="-29" baseline="3413" dirty="0" smtClean="0">
                <a:latin typeface="Calibri"/>
                <a:cs typeface="Calibri"/>
              </a:rPr>
              <a:t>v</a:t>
            </a:r>
            <a:r>
              <a:rPr sz="3600" spc="0" baseline="3413" dirty="0" smtClean="0">
                <a:latin typeface="Calibri"/>
                <a:cs typeface="Calibri"/>
              </a:rPr>
              <a:t>el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of ensi</a:t>
            </a:r>
            <a:r>
              <a:rPr sz="3600" spc="-44" baseline="3413" dirty="0" smtClean="0">
                <a:latin typeface="Calibri"/>
                <a:cs typeface="Calibri"/>
              </a:rPr>
              <a:t>f</a:t>
            </a:r>
            <a:r>
              <a:rPr sz="3600" spc="0" baseline="3413" dirty="0" smtClean="0">
                <a:latin typeface="Calibri"/>
                <a:cs typeface="Calibri"/>
              </a:rPr>
              <a:t>orm </a:t>
            </a:r>
            <a:r>
              <a:rPr sz="3600" spc="-19" baseline="3413" dirty="0" smtClean="0">
                <a:latin typeface="Calibri"/>
                <a:cs typeface="Calibri"/>
              </a:rPr>
              <a:t>c</a:t>
            </a:r>
            <a:r>
              <a:rPr sz="3600" spc="0" baseline="3413" dirty="0" smtClean="0">
                <a:latin typeface="Calibri"/>
                <a:cs typeface="Calibri"/>
              </a:rPr>
              <a:t>artil</a:t>
            </a:r>
            <a:r>
              <a:rPr sz="3600" spc="9" baseline="3413" dirty="0" smtClean="0">
                <a:latin typeface="Calibri"/>
                <a:cs typeface="Calibri"/>
              </a:rPr>
              <a:t>a</a:t>
            </a:r>
            <a:r>
              <a:rPr sz="3600" spc="-25" baseline="3413" dirty="0" smtClean="0">
                <a:latin typeface="Calibri"/>
                <a:cs typeface="Calibri"/>
              </a:rPr>
              <a:t>g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-19" baseline="3413" dirty="0" smtClean="0">
                <a:latin typeface="Calibri"/>
                <a:cs typeface="Calibri"/>
              </a:rPr>
              <a:t> a</a:t>
            </a:r>
            <a:r>
              <a:rPr sz="3600" spc="0" baseline="3413" dirty="0" smtClean="0"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64733" y="4150232"/>
            <a:ext cx="7293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9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9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71840" y="4574286"/>
            <a:ext cx="556905" cy="345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0"/>
              </a:lnSpc>
              <a:spcBef>
                <a:spcPts val="132"/>
              </a:spcBef>
            </a:pPr>
            <a:r>
              <a:rPr sz="3600" spc="-9" baseline="2275" dirty="0" smtClean="0">
                <a:latin typeface="Calibri"/>
                <a:cs typeface="Calibri"/>
              </a:rPr>
              <a:t>4</a:t>
            </a:r>
            <a:r>
              <a:rPr sz="3600" spc="-4" baseline="2275" dirty="0" smtClean="0">
                <a:latin typeface="Calibri"/>
                <a:cs typeface="Calibri"/>
              </a:rPr>
              <a:t>0</a:t>
            </a:r>
            <a:r>
              <a:rPr sz="2400" spc="9" baseline="27306" dirty="0" smtClean="0">
                <a:latin typeface="Calibri"/>
                <a:cs typeface="Calibri"/>
              </a:rPr>
              <a:t>th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194" y="4588916"/>
            <a:ext cx="399484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Comes</a:t>
            </a:r>
            <a:r>
              <a:rPr sz="3600" spc="-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d</a:t>
            </a:r>
            <a:r>
              <a:rPr sz="3600" spc="-19" baseline="3413" dirty="0" smtClean="0">
                <a:latin typeface="Calibri"/>
                <a:cs typeface="Calibri"/>
              </a:rPr>
              <a:t>o</a:t>
            </a:r>
            <a:r>
              <a:rPr sz="3600" spc="0" baseline="3413" dirty="0" smtClean="0">
                <a:latin typeface="Calibri"/>
                <a:cs typeface="Calibri"/>
              </a:rPr>
              <a:t>wn </a:t>
            </a:r>
            <a:r>
              <a:rPr sz="3600" spc="-29" baseline="3413" dirty="0" smtClean="0">
                <a:latin typeface="Calibri"/>
                <a:cs typeface="Calibri"/>
              </a:rPr>
              <a:t>t</a:t>
            </a:r>
            <a:r>
              <a:rPr sz="3600" spc="0" baseline="3413" dirty="0" smtClean="0">
                <a:latin typeface="Calibri"/>
                <a:cs typeface="Calibri"/>
              </a:rPr>
              <a:t>o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32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-25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l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l</a:t>
            </a:r>
            <a:r>
              <a:rPr sz="3600" spc="-4" baseline="3413" dirty="0" smtClean="0">
                <a:latin typeface="Calibri"/>
                <a:cs typeface="Calibri"/>
              </a:rPr>
              <a:t>e</a:t>
            </a:r>
            <a:r>
              <a:rPr sz="3600" spc="-29" baseline="3413" dirty="0" smtClean="0">
                <a:latin typeface="Calibri"/>
                <a:cs typeface="Calibri"/>
              </a:rPr>
              <a:t>v</a:t>
            </a:r>
            <a:r>
              <a:rPr sz="3600" spc="0" baseline="3413" dirty="0" smtClean="0">
                <a:latin typeface="Calibri"/>
                <a:cs typeface="Calibri"/>
              </a:rPr>
              <a:t>el </a:t>
            </a:r>
            <a:r>
              <a:rPr sz="3600" spc="-19" baseline="3413" dirty="0" smtClean="0">
                <a:latin typeface="Calibri"/>
                <a:cs typeface="Calibri"/>
              </a:rPr>
              <a:t>a</a:t>
            </a:r>
            <a:r>
              <a:rPr sz="3600" spc="0" baseline="3413" dirty="0" smtClean="0"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21730" y="4588916"/>
            <a:ext cx="213586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5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k be</a:t>
            </a:r>
            <a:r>
              <a:rPr sz="3600" spc="-19" baseline="3413" dirty="0" smtClean="0">
                <a:latin typeface="Calibri"/>
                <a:cs typeface="Calibri"/>
              </a:rPr>
              <a:t>c</a:t>
            </a:r>
            <a:r>
              <a:rPr sz="3600" spc="0" baseline="3413" dirty="0" smtClean="0">
                <a:latin typeface="Calibri"/>
                <a:cs typeface="Calibri"/>
              </a:rPr>
              <a:t>ause </a:t>
            </a:r>
            <a:r>
              <a:rPr sz="3600" spc="-9" baseline="3413" dirty="0" smtClean="0">
                <a:latin typeface="Calibri"/>
                <a:cs typeface="Calibri"/>
              </a:rPr>
              <a:t>o</a:t>
            </a:r>
            <a:r>
              <a:rPr sz="3600" spc="0" baseline="3413" dirty="0" smtClean="0">
                <a:latin typeface="Calibri"/>
                <a:cs typeface="Calibri"/>
              </a:rPr>
              <a:t>f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79194" y="4955286"/>
            <a:ext cx="494774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the 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n</a:t>
            </a:r>
            <a:r>
              <a:rPr sz="3600" spc="-50" baseline="3413" dirty="0" smtClean="0">
                <a:latin typeface="Calibri"/>
                <a:cs typeface="Calibri"/>
              </a:rPr>
              <a:t>g</a:t>
            </a:r>
            <a:r>
              <a:rPr sz="3600" spc="0" baseline="3413" dirty="0" smtClean="0">
                <a:latin typeface="Calibri"/>
                <a:cs typeface="Calibri"/>
              </a:rPr>
              <a:t>a</a:t>
            </a:r>
            <a:r>
              <a:rPr sz="3600" spc="-25" baseline="3413" dirty="0" smtClean="0">
                <a:latin typeface="Calibri"/>
                <a:cs typeface="Calibri"/>
              </a:rPr>
              <a:t>g</a:t>
            </a:r>
            <a:r>
              <a:rPr sz="3600" spc="0" baseline="3413" dirty="0" smtClean="0">
                <a:latin typeface="Calibri"/>
                <a:cs typeface="Calibri"/>
              </a:rPr>
              <a:t>em</a:t>
            </a:r>
            <a:r>
              <a:rPr sz="3600" spc="9" baseline="3413" dirty="0" smtClean="0">
                <a:latin typeface="Calibri"/>
                <a:cs typeface="Calibri"/>
              </a:rPr>
              <a:t>e</a:t>
            </a:r>
            <a:r>
              <a:rPr sz="3600" spc="-25" baseline="3413" dirty="0" smtClean="0">
                <a:latin typeface="Calibri"/>
                <a:cs typeface="Calibri"/>
              </a:rPr>
              <a:t>n</a:t>
            </a:r>
            <a:r>
              <a:rPr sz="3600" spc="0" baseline="3413" dirty="0" smtClean="0">
                <a:latin typeface="Calibri"/>
                <a:cs typeface="Calibri"/>
              </a:rPr>
              <a:t>t</a:t>
            </a:r>
            <a:r>
              <a:rPr sz="3600" spc="-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of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the p</a:t>
            </a:r>
            <a:r>
              <a:rPr sz="3600" spc="-29" baseline="3413" dirty="0" smtClean="0">
                <a:latin typeface="Calibri"/>
                <a:cs typeface="Calibri"/>
              </a:rPr>
              <a:t>r</a:t>
            </a:r>
            <a:r>
              <a:rPr sz="3600" spc="0" baseline="3413" dirty="0" smtClean="0">
                <a:latin typeface="Calibri"/>
                <a:cs typeface="Calibri"/>
              </a:rPr>
              <a:t>es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-25" baseline="3413" dirty="0" smtClean="0">
                <a:latin typeface="Calibri"/>
                <a:cs typeface="Calibri"/>
              </a:rPr>
              <a:t>n</a:t>
            </a:r>
            <a:r>
              <a:rPr sz="3600" spc="0" baseline="3413" dirty="0" smtClean="0">
                <a:latin typeface="Calibri"/>
                <a:cs typeface="Calibri"/>
              </a:rPr>
              <a:t>ting part.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baseline="3034" dirty="0" smtClean="0">
                <a:solidFill>
                  <a:srgbClr val="007AA0"/>
                </a:solidFill>
                <a:latin typeface="Calibri"/>
                <a:cs typeface="Calibri"/>
              </a:rPr>
              <a:t>MEN</a:t>
            </a:r>
            <a:r>
              <a:rPr lang="en-US" sz="8000" b="1" spc="-29" baseline="3034" dirty="0" smtClean="0">
                <a:solidFill>
                  <a:srgbClr val="007AA0"/>
                </a:solidFill>
                <a:latin typeface="Calibri"/>
                <a:cs typeface="Calibri"/>
              </a:rPr>
              <a:t>S</a:t>
            </a:r>
            <a:r>
              <a:rPr lang="en-US" sz="8000" b="1" baseline="3034" dirty="0" smtClean="0">
                <a:solidFill>
                  <a:srgbClr val="007AA0"/>
                </a:solidFill>
                <a:latin typeface="Calibri"/>
                <a:cs typeface="Calibri"/>
              </a:rPr>
              <a:t>TR</a:t>
            </a:r>
            <a:r>
              <a:rPr lang="en-US" sz="8000" b="1" spc="-84" baseline="3034" dirty="0" smtClean="0">
                <a:solidFill>
                  <a:srgbClr val="007AA0"/>
                </a:solidFill>
                <a:latin typeface="Calibri"/>
                <a:cs typeface="Calibri"/>
              </a:rPr>
              <a:t>U</a:t>
            </a:r>
            <a:r>
              <a:rPr lang="en-US" sz="8000" b="1" baseline="3034" dirty="0" smtClean="0">
                <a:solidFill>
                  <a:srgbClr val="007AA0"/>
                </a:solidFill>
                <a:latin typeface="Calibri"/>
                <a:cs typeface="Calibri"/>
              </a:rPr>
              <a:t>AL </a:t>
            </a:r>
            <a:r>
              <a:rPr lang="en-US" sz="8000" b="1" spc="-34" baseline="3034" dirty="0" smtClean="0">
                <a:solidFill>
                  <a:srgbClr val="007AA0"/>
                </a:solidFill>
                <a:latin typeface="Calibri"/>
                <a:cs typeface="Calibri"/>
              </a:rPr>
              <a:t>A</a:t>
            </a:r>
            <a:r>
              <a:rPr lang="en-US" sz="8000" b="1" baseline="3034" dirty="0" smtClean="0">
                <a:solidFill>
                  <a:srgbClr val="007AA0"/>
                </a:solidFill>
                <a:latin typeface="Calibri"/>
                <a:cs typeface="Calibri"/>
              </a:rPr>
              <a:t>GE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2700" marR="53263">
              <a:lnSpc>
                <a:spcPts val="3120"/>
              </a:lnSpc>
              <a:spcBef>
                <a:spcPts val="156"/>
              </a:spcBef>
            </a:pPr>
            <a:r>
              <a:rPr lang="en-US" sz="5400" baseline="2925" dirty="0" smtClean="0">
                <a:latin typeface="Calibri"/>
                <a:cs typeface="Calibri"/>
              </a:rPr>
              <a:t>Al</a:t>
            </a:r>
            <a:r>
              <a:rPr lang="en-US" sz="5400" spc="-9" baseline="2925" dirty="0" smtClean="0">
                <a:latin typeface="Calibri"/>
                <a:cs typeface="Calibri"/>
              </a:rPr>
              <a:t>s</a:t>
            </a:r>
            <a:r>
              <a:rPr lang="en-US" sz="5400" baseline="2925" dirty="0" smtClean="0">
                <a:latin typeface="Calibri"/>
                <a:cs typeface="Calibri"/>
              </a:rPr>
              <a:t>o</a:t>
            </a:r>
            <a:r>
              <a:rPr lang="en-US" sz="5400" spc="14" baseline="2925" dirty="0" smtClean="0">
                <a:latin typeface="Calibri"/>
                <a:cs typeface="Calibri"/>
              </a:rPr>
              <a:t> </a:t>
            </a:r>
            <a:r>
              <a:rPr lang="en-US" sz="5400" baseline="2925" dirty="0" smtClean="0">
                <a:latin typeface="Calibri"/>
                <a:cs typeface="Calibri"/>
              </a:rPr>
              <a:t>kn</a:t>
            </a:r>
            <a:r>
              <a:rPr lang="en-US" sz="5400" spc="-19" baseline="2925" dirty="0" smtClean="0">
                <a:latin typeface="Calibri"/>
                <a:cs typeface="Calibri"/>
              </a:rPr>
              <a:t>o</a:t>
            </a:r>
            <a:r>
              <a:rPr lang="en-US" sz="5400" baseline="2925" dirty="0" smtClean="0">
                <a:latin typeface="Calibri"/>
                <a:cs typeface="Calibri"/>
              </a:rPr>
              <a:t>wn</a:t>
            </a:r>
            <a:r>
              <a:rPr lang="en-US" sz="5400" spc="29" baseline="2925" dirty="0" smtClean="0">
                <a:latin typeface="Calibri"/>
                <a:cs typeface="Calibri"/>
              </a:rPr>
              <a:t> </a:t>
            </a:r>
            <a:r>
              <a:rPr lang="en-US" sz="5400" baseline="3217" dirty="0" smtClean="0">
                <a:latin typeface="Wingdings"/>
                <a:cs typeface="Wingdings"/>
              </a:rPr>
              <a:t></a:t>
            </a:r>
            <a:r>
              <a:rPr lang="en-US" sz="5400" spc="-97" baseline="3105" dirty="0" smtClean="0">
                <a:latin typeface="Times New Roman"/>
                <a:cs typeface="Times New Roman"/>
              </a:rPr>
              <a:t> </a:t>
            </a:r>
            <a:r>
              <a:rPr lang="en-US" sz="5400" b="1" baseline="2925" dirty="0" smtClean="0">
                <a:latin typeface="Calibri"/>
                <a:cs typeface="Calibri"/>
              </a:rPr>
              <a:t>G</a:t>
            </a:r>
            <a:r>
              <a:rPr lang="en-US" sz="5400" b="1" spc="-29" baseline="2925" dirty="0" smtClean="0">
                <a:latin typeface="Calibri"/>
                <a:cs typeface="Calibri"/>
              </a:rPr>
              <a:t>E</a:t>
            </a:r>
            <a:r>
              <a:rPr lang="en-US" sz="5400" b="1" spc="-25" baseline="2925" dirty="0" smtClean="0">
                <a:latin typeface="Calibri"/>
                <a:cs typeface="Calibri"/>
              </a:rPr>
              <a:t>S</a:t>
            </a:r>
            <a:r>
              <a:rPr lang="en-US" sz="5400" b="1" spc="-219" baseline="2925" dirty="0" smtClean="0">
                <a:latin typeface="Calibri"/>
                <a:cs typeface="Calibri"/>
              </a:rPr>
              <a:t>TA</a:t>
            </a:r>
            <a:r>
              <a:rPr lang="en-US" sz="5400" b="1" baseline="2925" dirty="0" smtClean="0">
                <a:latin typeface="Calibri"/>
                <a:cs typeface="Calibri"/>
              </a:rPr>
              <a:t>TIO</a:t>
            </a:r>
            <a:r>
              <a:rPr lang="en-US" sz="5400" b="1" spc="-9" baseline="2925" dirty="0" smtClean="0">
                <a:latin typeface="Calibri"/>
                <a:cs typeface="Calibri"/>
              </a:rPr>
              <a:t>N</a:t>
            </a:r>
            <a:r>
              <a:rPr lang="en-US" sz="5400" b="1" baseline="2925" dirty="0" smtClean="0">
                <a:latin typeface="Calibri"/>
                <a:cs typeface="Calibri"/>
              </a:rPr>
              <a:t>AL</a:t>
            </a:r>
            <a:r>
              <a:rPr lang="en-US" sz="5400" b="1" spc="36" baseline="2925" dirty="0" smtClean="0">
                <a:latin typeface="Calibri"/>
                <a:cs typeface="Calibri"/>
              </a:rPr>
              <a:t> </a:t>
            </a:r>
            <a:r>
              <a:rPr lang="en-US" sz="5400" b="1" spc="-39" baseline="2925" dirty="0" smtClean="0">
                <a:latin typeface="Calibri"/>
                <a:cs typeface="Calibri"/>
              </a:rPr>
              <a:t>A</a:t>
            </a:r>
            <a:r>
              <a:rPr lang="en-US" sz="5400" b="1" baseline="2925" dirty="0" smtClean="0">
                <a:latin typeface="Calibri"/>
                <a:cs typeface="Calibri"/>
              </a:rPr>
              <a:t>GE</a:t>
            </a:r>
            <a:endParaRPr lang="en-US" sz="3600" dirty="0" smtClean="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37"/>
              </a:spcBef>
            </a:pPr>
            <a:r>
              <a:rPr lang="en-US" sz="3600" dirty="0" smtClean="0">
                <a:latin typeface="Calibri"/>
                <a:cs typeface="Calibri"/>
              </a:rPr>
              <a:t>F</a:t>
            </a:r>
            <a:r>
              <a:rPr lang="en-US" sz="3600" spc="-50" dirty="0" smtClean="0">
                <a:latin typeface="Calibri"/>
                <a:cs typeface="Calibri"/>
              </a:rPr>
              <a:t>r</a:t>
            </a:r>
            <a:r>
              <a:rPr lang="en-US" sz="3600" dirty="0" smtClean="0">
                <a:latin typeface="Calibri"/>
                <a:cs typeface="Calibri"/>
              </a:rPr>
              <a:t>om</a:t>
            </a:r>
            <a:r>
              <a:rPr lang="en-US" sz="3600" spc="-44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the</a:t>
            </a:r>
            <a:r>
              <a:rPr lang="en-US" sz="3600" spc="4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fi</a:t>
            </a:r>
            <a:r>
              <a:rPr lang="en-US" sz="3600" spc="-59" dirty="0" smtClean="0">
                <a:latin typeface="Calibri"/>
                <a:cs typeface="Calibri"/>
              </a:rPr>
              <a:t>r</a:t>
            </a:r>
            <a:r>
              <a:rPr lang="en-US" sz="3600" spc="-34" dirty="0" smtClean="0">
                <a:latin typeface="Calibri"/>
                <a:cs typeface="Calibri"/>
              </a:rPr>
              <a:t>s</a:t>
            </a:r>
            <a:r>
              <a:rPr lang="en-US" sz="3600" dirty="0" smtClean="0">
                <a:latin typeface="Calibri"/>
                <a:cs typeface="Calibri"/>
              </a:rPr>
              <a:t>t</a:t>
            </a:r>
            <a:r>
              <a:rPr lang="en-US" sz="3600" spc="13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d</a:t>
            </a:r>
            <a:r>
              <a:rPr lang="en-US" sz="3600" spc="-50" dirty="0" smtClean="0">
                <a:latin typeface="Calibri"/>
                <a:cs typeface="Calibri"/>
              </a:rPr>
              <a:t>a</a:t>
            </a:r>
            <a:r>
              <a:rPr lang="en-US" sz="3600" dirty="0" smtClean="0">
                <a:latin typeface="Calibri"/>
                <a:cs typeface="Calibri"/>
              </a:rPr>
              <a:t>y</a:t>
            </a:r>
            <a:r>
              <a:rPr lang="en-US" sz="3600" spc="-28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of</a:t>
            </a:r>
            <a:r>
              <a:rPr lang="en-US" sz="3600" spc="-23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the</a:t>
            </a:r>
            <a:r>
              <a:rPr lang="en-US" sz="3600" spc="9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la</a:t>
            </a:r>
            <a:r>
              <a:rPr lang="en-US" sz="3600" spc="-39" dirty="0" smtClean="0">
                <a:latin typeface="Calibri"/>
                <a:cs typeface="Calibri"/>
              </a:rPr>
              <a:t>s</a:t>
            </a:r>
            <a:r>
              <a:rPr lang="en-US" sz="3600" dirty="0" smtClean="0">
                <a:latin typeface="Calibri"/>
                <a:cs typeface="Calibri"/>
              </a:rPr>
              <a:t>t</a:t>
            </a:r>
            <a:r>
              <a:rPr lang="en-US" sz="3600" spc="-15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men</a:t>
            </a:r>
            <a:r>
              <a:rPr lang="en-US" sz="3600" spc="-44" dirty="0" smtClean="0">
                <a:latin typeface="Calibri"/>
                <a:cs typeface="Calibri"/>
              </a:rPr>
              <a:t>s</a:t>
            </a:r>
            <a:r>
              <a:rPr lang="en-US" sz="3600" dirty="0" smtClean="0">
                <a:latin typeface="Calibri"/>
                <a:cs typeface="Calibri"/>
              </a:rPr>
              <a:t>trual</a:t>
            </a:r>
          </a:p>
          <a:p>
            <a:pPr marL="12700" marR="53263">
              <a:lnSpc>
                <a:spcPct val="101725"/>
              </a:lnSpc>
              <a:spcBef>
                <a:spcPts val="614"/>
              </a:spcBef>
            </a:pPr>
            <a:r>
              <a:rPr lang="en-US" sz="3600" b="1" dirty="0" smtClean="0">
                <a:latin typeface="Calibri"/>
                <a:cs typeface="Calibri"/>
              </a:rPr>
              <a:t>9</a:t>
            </a:r>
            <a:r>
              <a:rPr lang="en-US" sz="3600" b="1" spc="9" dirty="0" smtClean="0">
                <a:latin typeface="Calibri"/>
                <a:cs typeface="Calibri"/>
              </a:rPr>
              <a:t> </a:t>
            </a:r>
            <a:r>
              <a:rPr lang="en-US" sz="3600" b="1" dirty="0" smtClean="0">
                <a:latin typeface="Calibri"/>
                <a:cs typeface="Calibri"/>
              </a:rPr>
              <a:t>M</a:t>
            </a:r>
            <a:r>
              <a:rPr lang="en-US" sz="3600" b="1" spc="9" dirty="0" smtClean="0">
                <a:latin typeface="Calibri"/>
                <a:cs typeface="Calibri"/>
              </a:rPr>
              <a:t>O</a:t>
            </a:r>
            <a:r>
              <a:rPr lang="en-US" sz="3600" b="1" dirty="0" smtClean="0">
                <a:latin typeface="Calibri"/>
                <a:cs typeface="Calibri"/>
              </a:rPr>
              <a:t>N</a:t>
            </a:r>
            <a:r>
              <a:rPr lang="en-US" sz="3600" b="1" spc="-9" dirty="0" smtClean="0">
                <a:latin typeface="Calibri"/>
                <a:cs typeface="Calibri"/>
              </a:rPr>
              <a:t>T</a:t>
            </a:r>
            <a:r>
              <a:rPr lang="en-US" sz="3600" b="1" dirty="0" smtClean="0">
                <a:latin typeface="Calibri"/>
                <a:cs typeface="Calibri"/>
              </a:rPr>
              <a:t>HS</a:t>
            </a:r>
            <a:r>
              <a:rPr lang="en-US" sz="3600" b="1" spc="-81" dirty="0" smtClean="0">
                <a:latin typeface="Calibri"/>
                <a:cs typeface="Calibri"/>
              </a:rPr>
              <a:t> </a:t>
            </a:r>
            <a:r>
              <a:rPr lang="en-US" sz="3600" b="1" dirty="0" smtClean="0">
                <a:latin typeface="Calibri"/>
                <a:cs typeface="Calibri"/>
              </a:rPr>
              <a:t>A</a:t>
            </a:r>
            <a:r>
              <a:rPr lang="en-US" sz="3600" b="1" spc="-4" dirty="0" smtClean="0">
                <a:latin typeface="Calibri"/>
                <a:cs typeface="Calibri"/>
              </a:rPr>
              <a:t>N</a:t>
            </a:r>
            <a:r>
              <a:rPr lang="en-US" sz="3600" b="1" dirty="0" smtClean="0">
                <a:latin typeface="Calibri"/>
                <a:cs typeface="Calibri"/>
              </a:rPr>
              <a:t>D</a:t>
            </a:r>
            <a:r>
              <a:rPr lang="en-US" sz="3600" b="1" spc="-37" dirty="0" smtClean="0">
                <a:latin typeface="Calibri"/>
                <a:cs typeface="Calibri"/>
              </a:rPr>
              <a:t> </a:t>
            </a:r>
            <a:r>
              <a:rPr lang="en-US" sz="3600" b="1" dirty="0" smtClean="0">
                <a:latin typeface="Calibri"/>
                <a:cs typeface="Calibri"/>
              </a:rPr>
              <a:t>7</a:t>
            </a:r>
            <a:r>
              <a:rPr lang="en-US" sz="3600" b="1" spc="9" dirty="0" smtClean="0">
                <a:latin typeface="Calibri"/>
                <a:cs typeface="Calibri"/>
              </a:rPr>
              <a:t> </a:t>
            </a:r>
            <a:r>
              <a:rPr lang="en-US" sz="3600" b="1" spc="-59" dirty="0" smtClean="0">
                <a:latin typeface="Calibri"/>
                <a:cs typeface="Calibri"/>
              </a:rPr>
              <a:t>D</a:t>
            </a:r>
            <a:r>
              <a:rPr lang="en-US" sz="3600" b="1" spc="-229" dirty="0" smtClean="0">
                <a:latin typeface="Calibri"/>
                <a:cs typeface="Calibri"/>
              </a:rPr>
              <a:t>A</a:t>
            </a:r>
            <a:r>
              <a:rPr lang="en-US" sz="3600" b="1" spc="-39" dirty="0" smtClean="0">
                <a:latin typeface="Calibri"/>
                <a:cs typeface="Calibri"/>
              </a:rPr>
              <a:t>Y</a:t>
            </a:r>
            <a:r>
              <a:rPr lang="en-US" sz="3600" b="1" dirty="0" smtClean="0">
                <a:latin typeface="Calibri"/>
                <a:cs typeface="Calibri"/>
              </a:rPr>
              <a:t>S</a:t>
            </a:r>
            <a:endParaRPr lang="en-US" sz="3600" dirty="0" smtClean="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614"/>
              </a:spcBef>
            </a:pPr>
            <a:r>
              <a:rPr lang="en-US" sz="3600" b="1" dirty="0" smtClean="0">
                <a:latin typeface="Calibri"/>
                <a:cs typeface="Calibri"/>
              </a:rPr>
              <a:t>280</a:t>
            </a:r>
            <a:r>
              <a:rPr lang="en-US" sz="3600" b="1" spc="19" dirty="0" smtClean="0">
                <a:latin typeface="Calibri"/>
                <a:cs typeface="Calibri"/>
              </a:rPr>
              <a:t> </a:t>
            </a:r>
            <a:r>
              <a:rPr lang="en-US" sz="3600" b="1" spc="-59" dirty="0" smtClean="0">
                <a:latin typeface="Calibri"/>
                <a:cs typeface="Calibri"/>
              </a:rPr>
              <a:t>D</a:t>
            </a:r>
            <a:r>
              <a:rPr lang="en-US" sz="3600" b="1" spc="-229" dirty="0" smtClean="0">
                <a:latin typeface="Calibri"/>
                <a:cs typeface="Calibri"/>
              </a:rPr>
              <a:t>A</a:t>
            </a:r>
            <a:r>
              <a:rPr lang="en-US" sz="3600" b="1" spc="-39" dirty="0" smtClean="0">
                <a:latin typeface="Calibri"/>
                <a:cs typeface="Calibri"/>
              </a:rPr>
              <a:t>Y</a:t>
            </a:r>
            <a:r>
              <a:rPr lang="en-US" sz="3600" b="1" dirty="0" smtClean="0">
                <a:latin typeface="Calibri"/>
                <a:cs typeface="Calibri"/>
              </a:rPr>
              <a:t>S</a:t>
            </a:r>
            <a:endParaRPr lang="en-US" sz="3600" dirty="0" smtClean="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616"/>
              </a:spcBef>
            </a:pPr>
            <a:r>
              <a:rPr lang="en-US" sz="3600" b="1" dirty="0" smtClean="0">
                <a:latin typeface="Calibri"/>
                <a:cs typeface="Calibri"/>
              </a:rPr>
              <a:t>40</a:t>
            </a:r>
            <a:r>
              <a:rPr lang="en-US" sz="3600" b="1" spc="19" dirty="0" smtClean="0">
                <a:latin typeface="Calibri"/>
                <a:cs typeface="Calibri"/>
              </a:rPr>
              <a:t> </a:t>
            </a:r>
            <a:r>
              <a:rPr lang="en-US" sz="3600" b="1" dirty="0" smtClean="0">
                <a:latin typeface="Calibri"/>
                <a:cs typeface="Calibri"/>
              </a:rPr>
              <a:t>WEE</a:t>
            </a:r>
            <a:r>
              <a:rPr lang="en-US" sz="3600" b="1" spc="-19" dirty="0" smtClean="0">
                <a:latin typeface="Calibri"/>
                <a:cs typeface="Calibri"/>
              </a:rPr>
              <a:t>K</a:t>
            </a:r>
            <a:r>
              <a:rPr lang="en-US" sz="3600" b="1" dirty="0" smtClean="0">
                <a:latin typeface="Calibri"/>
                <a:cs typeface="Calibri"/>
              </a:rPr>
              <a:t>S</a:t>
            </a:r>
            <a:endParaRPr lang="en-US" sz="3600" dirty="0" smtClean="0">
              <a:latin typeface="Calibri"/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91400" y="5029199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5940" y="38256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79144" y="403986"/>
            <a:ext cx="106506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0" baseline="2925" dirty="0" smtClean="0">
                <a:latin typeface="Calibri"/>
                <a:cs typeface="Calibri"/>
              </a:rPr>
              <a:t>SI</a:t>
            </a:r>
            <a:r>
              <a:rPr sz="4200" b="1" spc="-9" baseline="2925" dirty="0" smtClean="0">
                <a:latin typeface="Calibri"/>
                <a:cs typeface="Calibri"/>
              </a:rPr>
              <a:t>G</a:t>
            </a:r>
            <a:r>
              <a:rPr sz="4200" b="1" spc="0" baseline="2925" dirty="0" smtClean="0">
                <a:latin typeface="Calibri"/>
                <a:cs typeface="Calibri"/>
              </a:rPr>
              <a:t>N</a:t>
            </a:r>
            <a:r>
              <a:rPr sz="4200" b="1" spc="-4" baseline="2925" dirty="0" smtClean="0">
                <a:latin typeface="Calibri"/>
                <a:cs typeface="Calibri"/>
              </a:rPr>
              <a:t>S</a:t>
            </a:r>
            <a:r>
              <a:rPr sz="4200" b="1" spc="0" baseline="2925" dirty="0" smtClean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93444" y="894633"/>
            <a:ext cx="276094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79906" y="916051"/>
            <a:ext cx="6593533" cy="13193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Cu</a:t>
            </a:r>
            <a:r>
              <a:rPr sz="4200" spc="-44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aneous</a:t>
            </a:r>
            <a:r>
              <a:rPr sz="4200" spc="-86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chan</a:t>
            </a:r>
            <a:r>
              <a:rPr sz="4200" spc="-19" baseline="2925" dirty="0" smtClean="0">
                <a:latin typeface="Calibri"/>
                <a:cs typeface="Calibri"/>
              </a:rPr>
              <a:t>g</a:t>
            </a:r>
            <a:r>
              <a:rPr sz="4200" spc="0" baseline="2925" dirty="0" smtClean="0">
                <a:latin typeface="Calibri"/>
                <a:cs typeface="Calibri"/>
              </a:rPr>
              <a:t>es</a:t>
            </a:r>
            <a:r>
              <a:rPr sz="4200" spc="-8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a</a:t>
            </a:r>
            <a:r>
              <a:rPr sz="4200" spc="-3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37" baseline="2925" dirty="0" smtClean="0">
                <a:latin typeface="Calibri"/>
                <a:cs typeface="Calibri"/>
              </a:rPr>
              <a:t> </a:t>
            </a:r>
            <a:r>
              <a:rPr sz="4200" spc="-9" baseline="2925" dirty="0" smtClean="0">
                <a:latin typeface="Calibri"/>
                <a:cs typeface="Calibri"/>
              </a:rPr>
              <a:t>m</a:t>
            </a:r>
            <a:r>
              <a:rPr sz="4200" spc="0" baseline="2925" dirty="0" smtClean="0">
                <a:latin typeface="Calibri"/>
                <a:cs typeface="Calibri"/>
              </a:rPr>
              <a:t>o</a:t>
            </a:r>
            <a:r>
              <a:rPr sz="4200" spc="-3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45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p</a:t>
            </a:r>
            <a:r>
              <a:rPr sz="4200" spc="-5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omi</a:t>
            </a:r>
            <a:r>
              <a:rPr sz="4200" spc="-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2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-76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with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i</a:t>
            </a:r>
            <a:r>
              <a:rPr sz="4200" spc="-9" baseline="1950" dirty="0" smtClean="0">
                <a:latin typeface="Calibri"/>
                <a:cs typeface="Calibri"/>
              </a:rPr>
              <a:t>n</a:t>
            </a:r>
            <a:r>
              <a:rPr sz="4200" spc="0" baseline="1950" dirty="0" smtClean="0">
                <a:latin typeface="Calibri"/>
                <a:cs typeface="Calibri"/>
              </a:rPr>
              <a:t>c</a:t>
            </a:r>
            <a:r>
              <a:rPr sz="4200" spc="-29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eased</a:t>
            </a:r>
            <a:r>
              <a:rPr sz="4200" spc="-62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p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0" baseline="1950" dirty="0" smtClean="0">
                <a:latin typeface="Calibri"/>
                <a:cs typeface="Calibri"/>
              </a:rPr>
              <a:t>gme</a:t>
            </a:r>
            <a:r>
              <a:rPr sz="4200" spc="-25" baseline="1950" dirty="0" smtClean="0">
                <a:latin typeface="Calibri"/>
                <a:cs typeface="Calibri"/>
              </a:rPr>
              <a:t>n</a:t>
            </a:r>
            <a:r>
              <a:rPr sz="4200" spc="-34" baseline="1950" dirty="0" smtClean="0">
                <a:latin typeface="Calibri"/>
                <a:cs typeface="Calibri"/>
              </a:rPr>
              <a:t>t</a:t>
            </a:r>
            <a:r>
              <a:rPr sz="4200" spc="-19" baseline="1950" dirty="0" smtClean="0">
                <a:latin typeface="Calibri"/>
                <a:cs typeface="Calibri"/>
              </a:rPr>
              <a:t>a</a:t>
            </a:r>
            <a:r>
              <a:rPr sz="4200" spc="0" baseline="1950" dirty="0" smtClean="0">
                <a:latin typeface="Calibri"/>
                <a:cs typeface="Calibri"/>
              </a:rPr>
              <a:t>tion</a:t>
            </a:r>
            <a:r>
              <a:rPr sz="4200" spc="-128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and</a:t>
            </a:r>
            <a:r>
              <a:rPr sz="4200" spc="-22" baseline="1950" dirty="0" smtClean="0">
                <a:latin typeface="Calibri"/>
                <a:cs typeface="Calibri"/>
              </a:rPr>
              <a:t> </a:t>
            </a:r>
            <a:r>
              <a:rPr sz="4200" spc="-34" baseline="1950" dirty="0" smtClean="0">
                <a:latin typeface="Calibri"/>
                <a:cs typeface="Calibri"/>
              </a:rPr>
              <a:t>s</a:t>
            </a:r>
            <a:r>
              <a:rPr sz="4200" spc="0" baseline="1950" dirty="0" smtClean="0">
                <a:latin typeface="Calibri"/>
                <a:cs typeface="Calibri"/>
              </a:rPr>
              <a:t>tr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0" baseline="1950" dirty="0" smtClean="0">
                <a:latin typeface="Calibri"/>
                <a:cs typeface="Calibri"/>
              </a:rPr>
              <a:t>a</a:t>
            </a:r>
            <a:r>
              <a:rPr sz="4200" spc="4" baseline="1950" dirty="0" smtClean="0">
                <a:latin typeface="Calibri"/>
                <a:cs typeface="Calibri"/>
              </a:rPr>
              <a:t>e</a:t>
            </a:r>
            <a:r>
              <a:rPr sz="4200" spc="0" baseline="195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446"/>
              </a:spcBef>
            </a:pPr>
            <a:r>
              <a:rPr sz="2800" spc="0" dirty="0" smtClean="0">
                <a:latin typeface="Calibri"/>
                <a:cs typeface="Calibri"/>
              </a:rPr>
              <a:t>U</a:t>
            </a:r>
            <a:r>
              <a:rPr sz="2800" spc="-1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er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ne s</a:t>
            </a:r>
            <a:r>
              <a:rPr sz="2800" spc="-14" dirty="0" smtClean="0">
                <a:latin typeface="Calibri"/>
                <a:cs typeface="Calibri"/>
              </a:rPr>
              <a:t>h</a:t>
            </a:r>
            <a:r>
              <a:rPr sz="2800" spc="0" dirty="0" smtClean="0">
                <a:latin typeface="Calibri"/>
                <a:cs typeface="Calibri"/>
              </a:rPr>
              <a:t>ape</a:t>
            </a:r>
            <a:r>
              <a:rPr sz="2800" spc="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– f</a:t>
            </a:r>
            <a:r>
              <a:rPr sz="2800" spc="-5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om</a:t>
            </a:r>
            <a:r>
              <a:rPr sz="2800" spc="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cy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i</a:t>
            </a:r>
            <a:r>
              <a:rPr sz="2800" spc="-14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i</a:t>
            </a:r>
            <a:r>
              <a:rPr sz="2800" spc="-25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r>
              <a:rPr sz="2800" spc="19" dirty="0" smtClean="0">
                <a:latin typeface="Calibri"/>
                <a:cs typeface="Calibri"/>
              </a:rPr>
              <a:t> 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 sph</a:t>
            </a:r>
            <a:r>
              <a:rPr sz="2800" spc="-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r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19" dirty="0" smtClean="0">
                <a:latin typeface="Calibri"/>
                <a:cs typeface="Calibri"/>
              </a:rPr>
              <a:t>c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3444" y="1833170"/>
            <a:ext cx="276310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39281" y="2263266"/>
            <a:ext cx="645648" cy="399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5"/>
              </a:lnSpc>
              <a:spcBef>
                <a:spcPts val="155"/>
              </a:spcBef>
            </a:pPr>
            <a:r>
              <a:rPr sz="4200" baseline="2925" dirty="0" smtClean="0">
                <a:latin typeface="Calibri"/>
                <a:cs typeface="Calibri"/>
              </a:rPr>
              <a:t>3</a:t>
            </a:r>
            <a:r>
              <a:rPr sz="4200" spc="4" baseline="2925" dirty="0" smtClean="0">
                <a:latin typeface="Calibri"/>
                <a:cs typeface="Calibri"/>
              </a:rPr>
              <a:t>6</a:t>
            </a:r>
            <a:r>
              <a:rPr sz="2775" spc="-4" baseline="29520" dirty="0" smtClean="0">
                <a:latin typeface="Calibri"/>
                <a:cs typeface="Calibri"/>
              </a:rPr>
              <a:t>th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79906" y="2281935"/>
            <a:ext cx="1155702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b</a:t>
            </a:r>
            <a:r>
              <a:rPr sz="4200" spc="-14" baseline="2925" dirty="0" smtClean="0">
                <a:latin typeface="Calibri"/>
                <a:cs typeface="Calibri"/>
              </a:rPr>
              <a:t>e</a:t>
            </a:r>
            <a:r>
              <a:rPr sz="4200" spc="-39" baseline="2925" dirty="0" smtClean="0">
                <a:latin typeface="Calibri"/>
                <a:cs typeface="Calibri"/>
              </a:rPr>
              <a:t>y</a:t>
            </a:r>
            <a:r>
              <a:rPr sz="4200" spc="0" baseline="2925" dirty="0" smtClean="0">
                <a:latin typeface="Calibri"/>
                <a:cs typeface="Calibri"/>
              </a:rPr>
              <a:t>ond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86227" y="2281935"/>
            <a:ext cx="84484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-19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444" y="2772582"/>
            <a:ext cx="276094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9906" y="2794000"/>
            <a:ext cx="7215958" cy="807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FUN</a:t>
            </a:r>
            <a:r>
              <a:rPr sz="4200" spc="-39" baseline="2925" dirty="0" smtClean="0">
                <a:latin typeface="Calibri"/>
                <a:cs typeface="Calibri"/>
              </a:rPr>
              <a:t>D</a:t>
            </a:r>
            <a:r>
              <a:rPr sz="4200" spc="0" baseline="2925" dirty="0" smtClean="0">
                <a:latin typeface="Calibri"/>
                <a:cs typeface="Calibri"/>
              </a:rPr>
              <a:t>AL</a:t>
            </a:r>
            <a:r>
              <a:rPr sz="4200" spc="-68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HEIGHT</a:t>
            </a:r>
            <a:r>
              <a:rPr sz="4200" spc="-86" baseline="2925" dirty="0" smtClean="0">
                <a:latin typeface="Calibri"/>
                <a:cs typeface="Calibri"/>
              </a:rPr>
              <a:t> </a:t>
            </a:r>
            <a:r>
              <a:rPr sz="4200" spc="4" baseline="2925" dirty="0" smtClean="0">
                <a:latin typeface="Calibri"/>
                <a:cs typeface="Calibri"/>
              </a:rPr>
              <a:t>(</a:t>
            </a:r>
            <a:r>
              <a:rPr sz="4200" spc="0" baseline="2925" dirty="0" smtClean="0">
                <a:latin typeface="Calibri"/>
                <a:cs typeface="Calibri"/>
              </a:rPr>
              <a:t>d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-34" baseline="2925" dirty="0" smtClean="0">
                <a:latin typeface="Calibri"/>
                <a:cs typeface="Calibri"/>
              </a:rPr>
              <a:t>st</a:t>
            </a:r>
            <a:r>
              <a:rPr sz="4200" spc="0" baseline="2925" dirty="0" smtClean="0">
                <a:latin typeface="Calibri"/>
                <a:cs typeface="Calibri"/>
              </a:rPr>
              <a:t>ance</a:t>
            </a:r>
            <a:r>
              <a:rPr sz="4200" spc="-54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b</a:t>
            </a:r>
            <a:r>
              <a:rPr sz="4200" spc="-14" baseline="2925" dirty="0" smtClean="0">
                <a:latin typeface="Calibri"/>
                <a:cs typeface="Calibri"/>
              </a:rPr>
              <a:t>e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-19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een</a:t>
            </a:r>
            <a:r>
              <a:rPr sz="4200" spc="-71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the</a:t>
            </a:r>
            <a:r>
              <a:rPr sz="4200" spc="-27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um</a:t>
            </a:r>
            <a:r>
              <a:rPr sz="4200" spc="-14" baseline="2925" dirty="0" smtClean="0">
                <a:latin typeface="Calibri"/>
                <a:cs typeface="Calibri"/>
              </a:rPr>
              <a:t>b</a:t>
            </a:r>
            <a:r>
              <a:rPr sz="4200" spc="0" baseline="2925" dirty="0" smtClean="0">
                <a:latin typeface="Calibri"/>
                <a:cs typeface="Calibri"/>
              </a:rPr>
              <a:t>i</a:t>
            </a:r>
            <a:r>
              <a:rPr sz="4200" spc="-9" baseline="2925" dirty="0" smtClean="0">
                <a:latin typeface="Calibri"/>
                <a:cs typeface="Calibri"/>
              </a:rPr>
              <a:t>l</a:t>
            </a:r>
            <a:r>
              <a:rPr sz="4200" spc="0" baseline="2925" dirty="0" smtClean="0">
                <a:latin typeface="Calibri"/>
                <a:cs typeface="Calibri"/>
              </a:rPr>
              <a:t>icus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and</a:t>
            </a:r>
            <a:r>
              <a:rPr sz="4200" spc="-42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en</a:t>
            </a:r>
            <a:r>
              <a:rPr sz="4200" spc="-9" baseline="1950" dirty="0" smtClean="0">
                <a:latin typeface="Calibri"/>
                <a:cs typeface="Calibri"/>
              </a:rPr>
              <a:t>s</a:t>
            </a:r>
            <a:r>
              <a:rPr sz="4200" spc="0" baseline="1950" dirty="0" smtClean="0">
                <a:latin typeface="Calibri"/>
                <a:cs typeface="Calibri"/>
              </a:rPr>
              <a:t>i</a:t>
            </a:r>
            <a:r>
              <a:rPr sz="4200" spc="-69" baseline="1950" dirty="0" smtClean="0">
                <a:latin typeface="Calibri"/>
                <a:cs typeface="Calibri"/>
              </a:rPr>
              <a:t>f</a:t>
            </a:r>
            <a:r>
              <a:rPr sz="4200" spc="0" baseline="1950" dirty="0" smtClean="0">
                <a:latin typeface="Calibri"/>
                <a:cs typeface="Calibri"/>
              </a:rPr>
              <a:t>orm</a:t>
            </a:r>
            <a:r>
              <a:rPr sz="4200" spc="25" baseline="1950" dirty="0" smtClean="0">
                <a:latin typeface="Calibri"/>
                <a:cs typeface="Calibri"/>
              </a:rPr>
              <a:t> </a:t>
            </a:r>
            <a:r>
              <a:rPr sz="4200" spc="-19" baseline="1950" dirty="0" smtClean="0">
                <a:latin typeface="Calibri"/>
                <a:cs typeface="Calibri"/>
              </a:rPr>
              <a:t>c</a:t>
            </a:r>
            <a:r>
              <a:rPr sz="4200" spc="0" baseline="1950" dirty="0" smtClean="0">
                <a:latin typeface="Calibri"/>
                <a:cs typeface="Calibri"/>
              </a:rPr>
              <a:t>art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0" baseline="1950" dirty="0" smtClean="0">
                <a:latin typeface="Calibri"/>
                <a:cs typeface="Calibri"/>
              </a:rPr>
              <a:t>la</a:t>
            </a:r>
            <a:r>
              <a:rPr sz="4200" spc="-25" baseline="1950" dirty="0" smtClean="0">
                <a:latin typeface="Calibri"/>
                <a:cs typeface="Calibri"/>
              </a:rPr>
              <a:t>g</a:t>
            </a:r>
            <a:r>
              <a:rPr sz="4200" spc="0" baseline="1950" dirty="0" smtClean="0">
                <a:latin typeface="Calibri"/>
                <a:cs typeface="Calibri"/>
              </a:rPr>
              <a:t>e)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50594" y="3692937"/>
            <a:ext cx="177952" cy="1208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568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96"/>
              </a:spcBef>
            </a:pPr>
            <a:r>
              <a:rPr sz="2400" spc="0" dirty="0" smtClean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79194" y="3711321"/>
            <a:ext cx="645227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Jun</a:t>
            </a:r>
            <a:r>
              <a:rPr sz="3600" spc="4" baseline="3413" dirty="0" smtClean="0">
                <a:latin typeface="Calibri"/>
                <a:cs typeface="Calibri"/>
              </a:rPr>
              <a:t>c</a:t>
            </a:r>
            <a:r>
              <a:rPr sz="3600" spc="0" baseline="3413" dirty="0" smtClean="0">
                <a:latin typeface="Calibri"/>
                <a:cs typeface="Calibri"/>
              </a:rPr>
              <a:t>tion</a:t>
            </a:r>
            <a:r>
              <a:rPr sz="3600" spc="-1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of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the upp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r and middle thi</a:t>
            </a:r>
            <a:r>
              <a:rPr sz="3600" spc="-29" baseline="3413" dirty="0" smtClean="0">
                <a:latin typeface="Calibri"/>
                <a:cs typeface="Calibri"/>
              </a:rPr>
              <a:t>r</a:t>
            </a:r>
            <a:r>
              <a:rPr sz="3600" spc="0" baseline="3413" dirty="0" smtClean="0">
                <a:latin typeface="Calibri"/>
                <a:cs typeface="Calibri"/>
              </a:rPr>
              <a:t>d</a:t>
            </a:r>
            <a:r>
              <a:rPr sz="3600" spc="-14" baseline="3413" dirty="0" smtClean="0">
                <a:latin typeface="Calibri"/>
                <a:cs typeface="Calibri"/>
              </a:rPr>
              <a:t> </a:t>
            </a:r>
            <a:r>
              <a:rPr sz="3600" spc="-19" baseline="3413" dirty="0" smtClean="0">
                <a:latin typeface="Calibri"/>
                <a:cs typeface="Calibri"/>
              </a:rPr>
              <a:t>a</a:t>
            </a:r>
            <a:r>
              <a:rPr sz="3600" spc="0" baseline="3413" dirty="0" smtClean="0">
                <a:latin typeface="Calibri"/>
                <a:cs typeface="Calibri"/>
              </a:rPr>
              <a:t>t </a:t>
            </a:r>
            <a:r>
              <a:rPr sz="3600" spc="-4" baseline="3413" dirty="0" smtClean="0">
                <a:latin typeface="Calibri"/>
                <a:cs typeface="Calibri"/>
              </a:rPr>
              <a:t>3</a:t>
            </a:r>
            <a:r>
              <a:rPr sz="3600" spc="0" baseline="3413" dirty="0" smtClean="0">
                <a:latin typeface="Calibri"/>
                <a:cs typeface="Calibri"/>
              </a:rPr>
              <a:t>2</a:t>
            </a:r>
            <a:r>
              <a:rPr sz="3600" spc="-4" baseline="3413" dirty="0" smtClean="0">
                <a:latin typeface="Calibri"/>
                <a:cs typeface="Calibri"/>
              </a:rPr>
              <a:t> </a:t>
            </a:r>
            <a:r>
              <a:rPr sz="3600" spc="-25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9" baseline="3413" dirty="0" smtClean="0">
                <a:latin typeface="Calibri"/>
                <a:cs typeface="Calibri"/>
              </a:rPr>
              <a:t>e</a:t>
            </a:r>
            <a:r>
              <a:rPr sz="3600" spc="-25" baseline="3413" dirty="0" smtClean="0">
                <a:latin typeface="Calibri"/>
                <a:cs typeface="Calibri"/>
              </a:rPr>
              <a:t>k</a:t>
            </a:r>
            <a:r>
              <a:rPr sz="3600" spc="0" baseline="3413" dirty="0" smtClean="0">
                <a:latin typeface="Calibri"/>
                <a:cs typeface="Calibri"/>
              </a:rPr>
              <a:t>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14314" y="4135374"/>
            <a:ext cx="557193" cy="345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0"/>
              </a:lnSpc>
              <a:spcBef>
                <a:spcPts val="132"/>
              </a:spcBef>
            </a:pPr>
            <a:r>
              <a:rPr sz="3600" spc="-4" baseline="2275" dirty="0" smtClean="0">
                <a:latin typeface="Calibri"/>
                <a:cs typeface="Calibri"/>
              </a:rPr>
              <a:t>3</a:t>
            </a:r>
            <a:r>
              <a:rPr sz="3600" spc="0" baseline="2275" dirty="0" smtClean="0">
                <a:latin typeface="Calibri"/>
                <a:cs typeface="Calibri"/>
              </a:rPr>
              <a:t>6</a:t>
            </a:r>
            <a:r>
              <a:rPr sz="2400" spc="4" baseline="27306" dirty="0" smtClean="0">
                <a:latin typeface="Calibri"/>
                <a:cs typeface="Calibri"/>
              </a:rPr>
              <a:t>th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9194" y="4150232"/>
            <a:ext cx="36373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L</a:t>
            </a:r>
            <a:r>
              <a:rPr sz="3600" spc="-4" baseline="3413" dirty="0" smtClean="0">
                <a:latin typeface="Calibri"/>
                <a:cs typeface="Calibri"/>
              </a:rPr>
              <a:t>e</a:t>
            </a:r>
            <a:r>
              <a:rPr sz="3600" spc="-29" baseline="3413" dirty="0" smtClean="0">
                <a:latin typeface="Calibri"/>
                <a:cs typeface="Calibri"/>
              </a:rPr>
              <a:t>v</a:t>
            </a:r>
            <a:r>
              <a:rPr sz="3600" spc="0" baseline="3413" dirty="0" smtClean="0">
                <a:latin typeface="Calibri"/>
                <a:cs typeface="Calibri"/>
              </a:rPr>
              <a:t>el</a:t>
            </a:r>
            <a:r>
              <a:rPr sz="3600" spc="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of ensi</a:t>
            </a:r>
            <a:r>
              <a:rPr sz="3600" spc="-44" baseline="3413" dirty="0" smtClean="0">
                <a:latin typeface="Calibri"/>
                <a:cs typeface="Calibri"/>
              </a:rPr>
              <a:t>f</a:t>
            </a:r>
            <a:r>
              <a:rPr sz="3600" spc="0" baseline="3413" dirty="0" smtClean="0">
                <a:latin typeface="Calibri"/>
                <a:cs typeface="Calibri"/>
              </a:rPr>
              <a:t>orm </a:t>
            </a:r>
            <a:r>
              <a:rPr sz="3600" spc="-19" baseline="3413" dirty="0" smtClean="0">
                <a:latin typeface="Calibri"/>
                <a:cs typeface="Calibri"/>
              </a:rPr>
              <a:t>c</a:t>
            </a:r>
            <a:r>
              <a:rPr sz="3600" spc="0" baseline="3413" dirty="0" smtClean="0">
                <a:latin typeface="Calibri"/>
                <a:cs typeface="Calibri"/>
              </a:rPr>
              <a:t>artil</a:t>
            </a:r>
            <a:r>
              <a:rPr sz="3600" spc="9" baseline="3413" dirty="0" smtClean="0">
                <a:latin typeface="Calibri"/>
                <a:cs typeface="Calibri"/>
              </a:rPr>
              <a:t>a</a:t>
            </a:r>
            <a:r>
              <a:rPr sz="3600" spc="-25" baseline="3413" dirty="0" smtClean="0">
                <a:latin typeface="Calibri"/>
                <a:cs typeface="Calibri"/>
              </a:rPr>
              <a:t>g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-19" baseline="3413" dirty="0" smtClean="0">
                <a:latin typeface="Calibri"/>
                <a:cs typeface="Calibri"/>
              </a:rPr>
              <a:t> a</a:t>
            </a:r>
            <a:r>
              <a:rPr sz="3600" spc="0" baseline="3413" dirty="0" smtClean="0"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64733" y="4150232"/>
            <a:ext cx="7293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9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9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71840" y="4574286"/>
            <a:ext cx="556905" cy="345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0"/>
              </a:lnSpc>
              <a:spcBef>
                <a:spcPts val="132"/>
              </a:spcBef>
            </a:pPr>
            <a:r>
              <a:rPr sz="3600" spc="-9" baseline="2275" dirty="0" smtClean="0">
                <a:latin typeface="Calibri"/>
                <a:cs typeface="Calibri"/>
              </a:rPr>
              <a:t>4</a:t>
            </a:r>
            <a:r>
              <a:rPr sz="3600" spc="-4" baseline="2275" dirty="0" smtClean="0">
                <a:latin typeface="Calibri"/>
                <a:cs typeface="Calibri"/>
              </a:rPr>
              <a:t>0</a:t>
            </a:r>
            <a:r>
              <a:rPr sz="2400" spc="9" baseline="27306" dirty="0" smtClean="0">
                <a:latin typeface="Calibri"/>
                <a:cs typeface="Calibri"/>
              </a:rPr>
              <a:t>th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194" y="4588916"/>
            <a:ext cx="399484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Comes</a:t>
            </a:r>
            <a:r>
              <a:rPr sz="3600" spc="-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d</a:t>
            </a:r>
            <a:r>
              <a:rPr sz="3600" spc="-19" baseline="3413" dirty="0" smtClean="0">
                <a:latin typeface="Calibri"/>
                <a:cs typeface="Calibri"/>
              </a:rPr>
              <a:t>o</a:t>
            </a:r>
            <a:r>
              <a:rPr sz="3600" spc="0" baseline="3413" dirty="0" smtClean="0">
                <a:latin typeface="Calibri"/>
                <a:cs typeface="Calibri"/>
              </a:rPr>
              <a:t>wn </a:t>
            </a:r>
            <a:r>
              <a:rPr sz="3600" spc="-29" baseline="3413" dirty="0" smtClean="0">
                <a:latin typeface="Calibri"/>
                <a:cs typeface="Calibri"/>
              </a:rPr>
              <a:t>t</a:t>
            </a:r>
            <a:r>
              <a:rPr sz="3600" spc="0" baseline="3413" dirty="0" smtClean="0">
                <a:latin typeface="Calibri"/>
                <a:cs typeface="Calibri"/>
              </a:rPr>
              <a:t>o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32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-25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l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l</a:t>
            </a:r>
            <a:r>
              <a:rPr sz="3600" spc="-4" baseline="3413" dirty="0" smtClean="0">
                <a:latin typeface="Calibri"/>
                <a:cs typeface="Calibri"/>
              </a:rPr>
              <a:t>e</a:t>
            </a:r>
            <a:r>
              <a:rPr sz="3600" spc="-29" baseline="3413" dirty="0" smtClean="0">
                <a:latin typeface="Calibri"/>
                <a:cs typeface="Calibri"/>
              </a:rPr>
              <a:t>v</a:t>
            </a:r>
            <a:r>
              <a:rPr sz="3600" spc="0" baseline="3413" dirty="0" smtClean="0">
                <a:latin typeface="Calibri"/>
                <a:cs typeface="Calibri"/>
              </a:rPr>
              <a:t>el </a:t>
            </a:r>
            <a:r>
              <a:rPr sz="3600" spc="-19" baseline="3413" dirty="0" smtClean="0">
                <a:latin typeface="Calibri"/>
                <a:cs typeface="Calibri"/>
              </a:rPr>
              <a:t>a</a:t>
            </a:r>
            <a:r>
              <a:rPr sz="3600" spc="0" baseline="3413" dirty="0" smtClean="0"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21730" y="4588916"/>
            <a:ext cx="213586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5" baseline="3413" dirty="0" smtClean="0">
                <a:latin typeface="Calibri"/>
                <a:cs typeface="Calibri"/>
              </a:rPr>
              <a:t>w</a:t>
            </a:r>
            <a:r>
              <a:rPr sz="3600" spc="0" baseline="3413" dirty="0" smtClean="0">
                <a:latin typeface="Calibri"/>
                <a:cs typeface="Calibri"/>
              </a:rPr>
              <a:t>e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k be</a:t>
            </a:r>
            <a:r>
              <a:rPr sz="3600" spc="-19" baseline="3413" dirty="0" smtClean="0">
                <a:latin typeface="Calibri"/>
                <a:cs typeface="Calibri"/>
              </a:rPr>
              <a:t>c</a:t>
            </a:r>
            <a:r>
              <a:rPr sz="3600" spc="0" baseline="3413" dirty="0" smtClean="0">
                <a:latin typeface="Calibri"/>
                <a:cs typeface="Calibri"/>
              </a:rPr>
              <a:t>ause </a:t>
            </a:r>
            <a:r>
              <a:rPr sz="3600" spc="-9" baseline="3413" dirty="0" smtClean="0">
                <a:latin typeface="Calibri"/>
                <a:cs typeface="Calibri"/>
              </a:rPr>
              <a:t>o</a:t>
            </a:r>
            <a:r>
              <a:rPr sz="3600" spc="0" baseline="3413" dirty="0" smtClean="0">
                <a:latin typeface="Calibri"/>
                <a:cs typeface="Calibri"/>
              </a:rPr>
              <a:t>f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79194" y="4955286"/>
            <a:ext cx="494774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 smtClean="0">
                <a:latin typeface="Calibri"/>
                <a:cs typeface="Calibri"/>
              </a:rPr>
              <a:t>the 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0" baseline="3413" dirty="0" smtClean="0">
                <a:latin typeface="Calibri"/>
                <a:cs typeface="Calibri"/>
              </a:rPr>
              <a:t>n</a:t>
            </a:r>
            <a:r>
              <a:rPr sz="3600" spc="-50" baseline="3413" dirty="0" smtClean="0">
                <a:latin typeface="Calibri"/>
                <a:cs typeface="Calibri"/>
              </a:rPr>
              <a:t>g</a:t>
            </a:r>
            <a:r>
              <a:rPr sz="3600" spc="0" baseline="3413" dirty="0" smtClean="0">
                <a:latin typeface="Calibri"/>
                <a:cs typeface="Calibri"/>
              </a:rPr>
              <a:t>a</a:t>
            </a:r>
            <a:r>
              <a:rPr sz="3600" spc="-25" baseline="3413" dirty="0" smtClean="0">
                <a:latin typeface="Calibri"/>
                <a:cs typeface="Calibri"/>
              </a:rPr>
              <a:t>g</a:t>
            </a:r>
            <a:r>
              <a:rPr sz="3600" spc="0" baseline="3413" dirty="0" smtClean="0">
                <a:latin typeface="Calibri"/>
                <a:cs typeface="Calibri"/>
              </a:rPr>
              <a:t>em</a:t>
            </a:r>
            <a:r>
              <a:rPr sz="3600" spc="9" baseline="3413" dirty="0" smtClean="0">
                <a:latin typeface="Calibri"/>
                <a:cs typeface="Calibri"/>
              </a:rPr>
              <a:t>e</a:t>
            </a:r>
            <a:r>
              <a:rPr sz="3600" spc="-25" baseline="3413" dirty="0" smtClean="0">
                <a:latin typeface="Calibri"/>
                <a:cs typeface="Calibri"/>
              </a:rPr>
              <a:t>n</a:t>
            </a:r>
            <a:r>
              <a:rPr sz="3600" spc="0" baseline="3413" dirty="0" smtClean="0">
                <a:latin typeface="Calibri"/>
                <a:cs typeface="Calibri"/>
              </a:rPr>
              <a:t>t</a:t>
            </a:r>
            <a:r>
              <a:rPr sz="3600" spc="-14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of</a:t>
            </a:r>
            <a:r>
              <a:rPr sz="3600" spc="-9" baseline="3413" dirty="0" smtClean="0">
                <a:latin typeface="Calibri"/>
                <a:cs typeface="Calibri"/>
              </a:rPr>
              <a:t> </a:t>
            </a:r>
            <a:r>
              <a:rPr sz="3600" spc="0" baseline="3413" dirty="0" smtClean="0">
                <a:latin typeface="Calibri"/>
                <a:cs typeface="Calibri"/>
              </a:rPr>
              <a:t>the p</a:t>
            </a:r>
            <a:r>
              <a:rPr sz="3600" spc="-29" baseline="3413" dirty="0" smtClean="0">
                <a:latin typeface="Calibri"/>
                <a:cs typeface="Calibri"/>
              </a:rPr>
              <a:t>r</a:t>
            </a:r>
            <a:r>
              <a:rPr sz="3600" spc="0" baseline="3413" dirty="0" smtClean="0">
                <a:latin typeface="Calibri"/>
                <a:cs typeface="Calibri"/>
              </a:rPr>
              <a:t>es</a:t>
            </a:r>
            <a:r>
              <a:rPr sz="3600" spc="4" baseline="3413" dirty="0" smtClean="0">
                <a:latin typeface="Calibri"/>
                <a:cs typeface="Calibri"/>
              </a:rPr>
              <a:t>e</a:t>
            </a:r>
            <a:r>
              <a:rPr sz="3600" spc="-25" baseline="3413" dirty="0" smtClean="0">
                <a:latin typeface="Calibri"/>
                <a:cs typeface="Calibri"/>
              </a:rPr>
              <a:t>n</a:t>
            </a:r>
            <a:r>
              <a:rPr sz="3600" spc="0" baseline="3413" dirty="0" smtClean="0">
                <a:latin typeface="Calibri"/>
                <a:cs typeface="Calibri"/>
              </a:rPr>
              <a:t>ting part.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391400" y="5029199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5940" y="38256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9144" y="403986"/>
            <a:ext cx="4331912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-50" baseline="2925" dirty="0" smtClean="0">
                <a:latin typeface="Calibri"/>
                <a:cs typeface="Calibri"/>
              </a:rPr>
              <a:t>S</a:t>
            </a:r>
            <a:r>
              <a:rPr sz="4200" b="1" spc="0" baseline="2925" dirty="0" smtClean="0">
                <a:latin typeface="Calibri"/>
                <a:cs typeface="Calibri"/>
              </a:rPr>
              <a:t>YMPH</a:t>
            </a:r>
            <a:r>
              <a:rPr sz="4200" b="1" spc="-34" baseline="2925" dirty="0" smtClean="0">
                <a:latin typeface="Calibri"/>
                <a:cs typeface="Calibri"/>
              </a:rPr>
              <a:t>Y</a:t>
            </a:r>
            <a:r>
              <a:rPr sz="4200" b="1" spc="0" baseline="2925" dirty="0" smtClean="0">
                <a:latin typeface="Calibri"/>
                <a:cs typeface="Calibri"/>
              </a:rPr>
              <a:t>SIS</a:t>
            </a:r>
            <a:r>
              <a:rPr sz="4200" b="1" spc="-89" baseline="2925" dirty="0" smtClean="0"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latin typeface="Calibri"/>
                <a:cs typeface="Calibri"/>
              </a:rPr>
              <a:t>FUN</a:t>
            </a:r>
            <a:r>
              <a:rPr sz="4200" b="1" spc="-64" baseline="2925" dirty="0" smtClean="0">
                <a:latin typeface="Calibri"/>
                <a:cs typeface="Calibri"/>
              </a:rPr>
              <a:t>D</a:t>
            </a:r>
            <a:r>
              <a:rPr sz="4200" b="1" spc="0" baseline="2925" dirty="0" smtClean="0">
                <a:latin typeface="Calibri"/>
                <a:cs typeface="Calibri"/>
              </a:rPr>
              <a:t>AL</a:t>
            </a:r>
            <a:r>
              <a:rPr sz="4200" b="1" spc="-52" baseline="2925" dirty="0" smtClean="0"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latin typeface="Calibri"/>
                <a:cs typeface="Calibri"/>
              </a:rPr>
              <a:t>HEIGH</a:t>
            </a:r>
            <a:r>
              <a:rPr sz="4200" b="1" spc="-129" baseline="2925" dirty="0" smtClean="0">
                <a:latin typeface="Calibri"/>
                <a:cs typeface="Calibri"/>
              </a:rPr>
              <a:t>T</a:t>
            </a:r>
            <a:r>
              <a:rPr sz="4200" b="1" spc="0" baseline="2925" dirty="0" smtClean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3444" y="894633"/>
            <a:ext cx="276094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9906" y="916051"/>
            <a:ext cx="6459507" cy="2173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Upper</a:t>
            </a:r>
            <a:r>
              <a:rPr sz="4200" spc="-51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bo</a:t>
            </a:r>
            <a:r>
              <a:rPr sz="4200" spc="-4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der</a:t>
            </a:r>
            <a:r>
              <a:rPr sz="4200" spc="-6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of</a:t>
            </a:r>
            <a:r>
              <a:rPr sz="4200" spc="-23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the</a:t>
            </a:r>
            <a:r>
              <a:rPr sz="4200" spc="-2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fu</a:t>
            </a:r>
            <a:r>
              <a:rPr sz="4200" spc="-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dus</a:t>
            </a:r>
            <a:r>
              <a:rPr sz="4200" spc="-28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lo</a:t>
            </a:r>
            <a:r>
              <a:rPr sz="4200" spc="-19" baseline="2925" dirty="0" smtClean="0">
                <a:latin typeface="Calibri"/>
                <a:cs typeface="Calibri"/>
              </a:rPr>
              <a:t>ca</a:t>
            </a: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ed</a:t>
            </a:r>
            <a:r>
              <a:rPr sz="4200" spc="-51" baseline="2925" dirty="0" smtClean="0">
                <a:latin typeface="Calibri"/>
                <a:cs typeface="Calibri"/>
              </a:rPr>
              <a:t> </a:t>
            </a:r>
            <a:r>
              <a:rPr sz="4200" spc="-19" baseline="2925" dirty="0" smtClean="0">
                <a:latin typeface="Calibri"/>
                <a:cs typeface="Calibri"/>
              </a:rPr>
              <a:t>b</a:t>
            </a:r>
            <a:r>
              <a:rPr sz="4200" spc="0" baseline="2925" dirty="0" smtClean="0">
                <a:latin typeface="Calibri"/>
                <a:cs typeface="Calibri"/>
              </a:rPr>
              <a:t>y</a:t>
            </a:r>
            <a:r>
              <a:rPr sz="4200" spc="-17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u</a:t>
            </a:r>
            <a:r>
              <a:rPr sz="4200" spc="-9" baseline="2925" dirty="0" smtClean="0">
                <a:latin typeface="Calibri"/>
                <a:cs typeface="Calibri"/>
              </a:rPr>
              <a:t>l</a:t>
            </a:r>
            <a:r>
              <a:rPr sz="4200" spc="0" baseline="2925" dirty="0" smtClean="0">
                <a:latin typeface="Calibri"/>
                <a:cs typeface="Calibri"/>
              </a:rPr>
              <a:t>nar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bo</a:t>
            </a:r>
            <a:r>
              <a:rPr sz="4200" spc="-44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der</a:t>
            </a:r>
            <a:r>
              <a:rPr sz="4200" spc="-62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of</a:t>
            </a:r>
            <a:r>
              <a:rPr sz="4200" spc="-23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the</a:t>
            </a:r>
            <a:r>
              <a:rPr sz="4200" spc="-37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l</a:t>
            </a:r>
            <a:r>
              <a:rPr sz="4200" spc="-25" baseline="1950" dirty="0" smtClean="0">
                <a:latin typeface="Calibri"/>
                <a:cs typeface="Calibri"/>
              </a:rPr>
              <a:t>e</a:t>
            </a:r>
            <a:r>
              <a:rPr sz="4200" spc="0" baseline="1950" dirty="0" smtClean="0">
                <a:latin typeface="Calibri"/>
                <a:cs typeface="Calibri"/>
              </a:rPr>
              <a:t>ft hand</a:t>
            </a:r>
            <a:r>
              <a:rPr sz="4200" spc="-27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and</a:t>
            </a:r>
            <a:r>
              <a:rPr sz="4200" spc="-32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po</a:t>
            </a:r>
            <a:r>
              <a:rPr sz="4200" spc="-9" baseline="1950" dirty="0" smtClean="0">
                <a:latin typeface="Calibri"/>
                <a:cs typeface="Calibri"/>
              </a:rPr>
              <a:t>i</a:t>
            </a:r>
            <a:r>
              <a:rPr sz="4200" spc="-29" baseline="1950" dirty="0" smtClean="0">
                <a:latin typeface="Calibri"/>
                <a:cs typeface="Calibri"/>
              </a:rPr>
              <a:t>n</a:t>
            </a:r>
            <a:r>
              <a:rPr sz="4200" spc="0" baseline="1950" dirty="0" smtClean="0">
                <a:latin typeface="Calibri"/>
                <a:cs typeface="Calibri"/>
              </a:rPr>
              <a:t>t</a:t>
            </a:r>
            <a:r>
              <a:rPr sz="4200" spc="-25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is</a:t>
            </a:r>
            <a:r>
              <a:rPr sz="4200" spc="-17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m</a:t>
            </a:r>
            <a:r>
              <a:rPr sz="4200" spc="9" baseline="1950" dirty="0" smtClean="0">
                <a:latin typeface="Calibri"/>
                <a:cs typeface="Calibri"/>
              </a:rPr>
              <a:t>a</a:t>
            </a:r>
            <a:r>
              <a:rPr sz="4200" spc="0" baseline="1950" dirty="0" smtClean="0">
                <a:latin typeface="Calibri"/>
                <a:cs typeface="Calibri"/>
              </a:rPr>
              <a:t>r</a:t>
            </a:r>
            <a:r>
              <a:rPr sz="4200" spc="-84" baseline="1950" dirty="0" smtClean="0">
                <a:latin typeface="Calibri"/>
                <a:cs typeface="Calibri"/>
              </a:rPr>
              <a:t>k</a:t>
            </a:r>
            <a:r>
              <a:rPr sz="4200" spc="0" baseline="1950" dirty="0" smtClean="0">
                <a:latin typeface="Calibri"/>
                <a:cs typeface="Calibri"/>
              </a:rPr>
              <a:t>ed.</a:t>
            </a:r>
            <a:endParaRPr sz="2800">
              <a:latin typeface="Calibri"/>
              <a:cs typeface="Calibri"/>
            </a:endParaRPr>
          </a:p>
          <a:p>
            <a:pPr marL="12700" marR="288093">
              <a:lnSpc>
                <a:spcPct val="99995"/>
              </a:lnSpc>
              <a:spcBef>
                <a:spcPts val="491"/>
              </a:spcBef>
            </a:pP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14" dirty="0" smtClean="0">
                <a:latin typeface="Calibri"/>
                <a:cs typeface="Calibri"/>
              </a:rPr>
              <a:t>i</a:t>
            </a:r>
            <a:r>
              <a:rPr sz="2800" spc="-39" dirty="0" smtClean="0">
                <a:latin typeface="Calibri"/>
                <a:cs typeface="Calibri"/>
              </a:rPr>
              <a:t>s</a:t>
            </a:r>
            <a:r>
              <a:rPr sz="2800" spc="-3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ance</a:t>
            </a:r>
            <a:r>
              <a:rPr sz="2800" spc="1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b</a:t>
            </a:r>
            <a:r>
              <a:rPr sz="2800" spc="-1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19" dirty="0" smtClean="0">
                <a:latin typeface="Calibri"/>
                <a:cs typeface="Calibri"/>
              </a:rPr>
              <a:t>w</a:t>
            </a:r>
            <a:r>
              <a:rPr sz="2800" spc="0" dirty="0" smtClean="0">
                <a:latin typeface="Calibri"/>
                <a:cs typeface="Calibri"/>
              </a:rPr>
              <a:t>een the up</a:t>
            </a:r>
            <a:r>
              <a:rPr sz="2800" spc="-14" dirty="0" smtClean="0">
                <a:latin typeface="Calibri"/>
                <a:cs typeface="Calibri"/>
              </a:rPr>
              <a:t>p</a:t>
            </a:r>
            <a:r>
              <a:rPr sz="2800" spc="0" dirty="0" smtClean="0">
                <a:latin typeface="Calibri"/>
                <a:cs typeface="Calibri"/>
              </a:rPr>
              <a:t>er</a:t>
            </a:r>
            <a:r>
              <a:rPr sz="2800" spc="3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bo</a:t>
            </a:r>
            <a:r>
              <a:rPr sz="2800" spc="-4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der</a:t>
            </a:r>
            <a:r>
              <a:rPr sz="2800" spc="1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of the </a:t>
            </a:r>
            <a:r>
              <a:rPr sz="2800" spc="-50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y</a:t>
            </a:r>
            <a:r>
              <a:rPr sz="2800" spc="-4" dirty="0" smtClean="0">
                <a:latin typeface="Calibri"/>
                <a:cs typeface="Calibri"/>
              </a:rPr>
              <a:t>m</a:t>
            </a:r>
            <a:r>
              <a:rPr sz="2800" spc="0" dirty="0" smtClean="0">
                <a:latin typeface="Calibri"/>
                <a:cs typeface="Calibri"/>
              </a:rPr>
              <a:t>p</a:t>
            </a:r>
            <a:r>
              <a:rPr sz="2800" spc="-59" dirty="0" smtClean="0">
                <a:latin typeface="Calibri"/>
                <a:cs typeface="Calibri"/>
              </a:rPr>
              <a:t>h</a:t>
            </a:r>
            <a:r>
              <a:rPr sz="2800" spc="-29" dirty="0" smtClean="0">
                <a:latin typeface="Calibri"/>
                <a:cs typeface="Calibri"/>
              </a:rPr>
              <a:t>y</a:t>
            </a:r>
            <a:r>
              <a:rPr sz="2800" spc="0" dirty="0" smtClean="0">
                <a:latin typeface="Calibri"/>
                <a:cs typeface="Calibri"/>
              </a:rPr>
              <a:t>sis</a:t>
            </a:r>
            <a:r>
              <a:rPr sz="2800" spc="-7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pu</a:t>
            </a:r>
            <a:r>
              <a:rPr sz="2800" spc="-14" dirty="0" smtClean="0">
                <a:latin typeface="Calibri"/>
                <a:cs typeface="Calibri"/>
              </a:rPr>
              <a:t>b</a:t>
            </a:r>
            <a:r>
              <a:rPr sz="2800" spc="0" dirty="0" smtClean="0">
                <a:latin typeface="Calibri"/>
                <a:cs typeface="Calibri"/>
              </a:rPr>
              <a:t>is</a:t>
            </a:r>
            <a:r>
              <a:rPr sz="2800" spc="-1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u</a:t>
            </a:r>
            <a:r>
              <a:rPr sz="2800" spc="-19" dirty="0" smtClean="0">
                <a:latin typeface="Calibri"/>
                <a:cs typeface="Calibri"/>
              </a:rPr>
              <a:t>p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1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the</a:t>
            </a:r>
            <a:r>
              <a:rPr sz="2800" spc="-37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po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2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mar</a:t>
            </a:r>
            <a:r>
              <a:rPr sz="2800" spc="-79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ed</a:t>
            </a:r>
            <a:r>
              <a:rPr sz="2800" spc="-7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is measu</a:t>
            </a:r>
            <a:r>
              <a:rPr sz="2800" spc="-3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ed</a:t>
            </a:r>
            <a:r>
              <a:rPr sz="2800" spc="-9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in</a:t>
            </a:r>
            <a:r>
              <a:rPr sz="2800" spc="-1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ce</a:t>
            </a:r>
            <a:r>
              <a:rPr sz="2800" spc="-19" dirty="0" smtClean="0">
                <a:latin typeface="Calibri"/>
                <a:cs typeface="Calibri"/>
              </a:rPr>
              <a:t>n</a:t>
            </a:r>
            <a:r>
              <a:rPr sz="2800" spc="-25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em</a:t>
            </a:r>
            <a:r>
              <a:rPr sz="2800" spc="-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3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3444" y="1833170"/>
            <a:ext cx="276310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444" y="3199055"/>
            <a:ext cx="276310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9906" y="3220491"/>
            <a:ext cx="6239197" cy="8076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Af</a:t>
            </a: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er 24 </a:t>
            </a:r>
            <a:r>
              <a:rPr sz="4200" spc="-14" baseline="2925" dirty="0" smtClean="0">
                <a:latin typeface="Calibri"/>
                <a:cs typeface="Calibri"/>
              </a:rPr>
              <a:t>w</a:t>
            </a:r>
            <a:r>
              <a:rPr sz="4200" spc="0" baseline="2925" dirty="0" smtClean="0">
                <a:latin typeface="Calibri"/>
                <a:cs typeface="Calibri"/>
              </a:rPr>
              <a:t>ee</a:t>
            </a:r>
            <a:r>
              <a:rPr sz="4200" spc="-25" baseline="2925" dirty="0" smtClean="0">
                <a:latin typeface="Calibri"/>
                <a:cs typeface="Calibri"/>
              </a:rPr>
              <a:t>k</a:t>
            </a:r>
            <a:r>
              <a:rPr sz="4200" spc="0" baseline="2925" dirty="0" smtClean="0">
                <a:latin typeface="Calibri"/>
                <a:cs typeface="Calibri"/>
              </a:rPr>
              <a:t>s, the SFH</a:t>
            </a:r>
            <a:r>
              <a:rPr sz="4200" spc="14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in cm</a:t>
            </a:r>
            <a:r>
              <a:rPr sz="4200" spc="14" baseline="2925" dirty="0" smtClean="0">
                <a:latin typeface="Calibri"/>
                <a:cs typeface="Calibri"/>
              </a:rPr>
              <a:t> </a:t>
            </a:r>
            <a:r>
              <a:rPr sz="4200" spc="-19" baseline="2925" dirty="0" smtClean="0">
                <a:latin typeface="Calibri"/>
                <a:cs typeface="Calibri"/>
              </a:rPr>
              <a:t>c</a:t>
            </a:r>
            <a:r>
              <a:rPr sz="4200" spc="0" baseline="2925" dirty="0" smtClean="0">
                <a:latin typeface="Calibri"/>
                <a:cs typeface="Calibri"/>
              </a:rPr>
              <a:t>or</a:t>
            </a:r>
            <a:r>
              <a:rPr sz="4200" spc="-4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es</a:t>
            </a:r>
            <a:r>
              <a:rPr sz="4200" spc="-9" baseline="2925" dirty="0" smtClean="0">
                <a:latin typeface="Calibri"/>
                <a:cs typeface="Calibri"/>
              </a:rPr>
              <a:t>p</a:t>
            </a:r>
            <a:r>
              <a:rPr sz="4200" spc="0" baseline="2925" dirty="0" smtClean="0">
                <a:latin typeface="Calibri"/>
                <a:cs typeface="Calibri"/>
              </a:rPr>
              <a:t>on</a:t>
            </a:r>
            <a:r>
              <a:rPr sz="4200" spc="-9" baseline="2925" dirty="0" smtClean="0">
                <a:latin typeface="Calibri"/>
                <a:cs typeface="Calibri"/>
              </a:rPr>
              <a:t>d</a:t>
            </a:r>
            <a:r>
              <a:rPr sz="4200" spc="0" baseline="2925" dirty="0" smtClean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  <a:p>
            <a:pPr marL="12700" marR="53309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nu</a:t>
            </a:r>
            <a:r>
              <a:rPr sz="4200" spc="-14" baseline="1950" dirty="0" smtClean="0">
                <a:latin typeface="Calibri"/>
                <a:cs typeface="Calibri"/>
              </a:rPr>
              <a:t>m</a:t>
            </a:r>
            <a:r>
              <a:rPr sz="4200" spc="0" baseline="1950" dirty="0" smtClean="0">
                <a:latin typeface="Calibri"/>
                <a:cs typeface="Calibri"/>
              </a:rPr>
              <a:t>ber</a:t>
            </a:r>
            <a:r>
              <a:rPr sz="4200" spc="-60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of</a:t>
            </a:r>
            <a:r>
              <a:rPr sz="4200" spc="-23" baseline="1950" dirty="0" smtClean="0">
                <a:latin typeface="Calibri"/>
                <a:cs typeface="Calibri"/>
              </a:rPr>
              <a:t> </a:t>
            </a:r>
            <a:r>
              <a:rPr sz="4200" spc="-14" baseline="1950" dirty="0" smtClean="0">
                <a:latin typeface="Calibri"/>
                <a:cs typeface="Calibri"/>
              </a:rPr>
              <a:t>w</a:t>
            </a:r>
            <a:r>
              <a:rPr sz="4200" spc="0" baseline="1950" dirty="0" smtClean="0">
                <a:latin typeface="Calibri"/>
                <a:cs typeface="Calibri"/>
              </a:rPr>
              <a:t>ee</a:t>
            </a:r>
            <a:r>
              <a:rPr sz="4200" spc="-19" baseline="1950" dirty="0" smtClean="0">
                <a:latin typeface="Calibri"/>
                <a:cs typeface="Calibri"/>
              </a:rPr>
              <a:t>k</a:t>
            </a:r>
            <a:r>
              <a:rPr sz="4200" spc="0" baseline="1950" dirty="0" smtClean="0">
                <a:latin typeface="Calibri"/>
                <a:cs typeface="Calibri"/>
              </a:rPr>
              <a:t>s</a:t>
            </a:r>
            <a:r>
              <a:rPr sz="4200" spc="-61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u</a:t>
            </a:r>
            <a:r>
              <a:rPr sz="4200" spc="-19" baseline="1950" dirty="0" smtClean="0">
                <a:latin typeface="Calibri"/>
                <a:cs typeface="Calibri"/>
              </a:rPr>
              <a:t>p</a:t>
            </a:r>
            <a:r>
              <a:rPr sz="4200" spc="-25" baseline="1950" dirty="0" smtClean="0">
                <a:latin typeface="Calibri"/>
                <a:cs typeface="Calibri"/>
              </a:rPr>
              <a:t>t</a:t>
            </a:r>
            <a:r>
              <a:rPr sz="4200" spc="0" baseline="1950" dirty="0" smtClean="0">
                <a:latin typeface="Calibri"/>
                <a:cs typeface="Calibri"/>
              </a:rPr>
              <a:t>o</a:t>
            </a:r>
            <a:r>
              <a:rPr sz="4200" spc="-14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36</a:t>
            </a:r>
            <a:r>
              <a:rPr sz="4200" spc="9" baseline="1950" dirty="0" smtClean="0">
                <a:latin typeface="Calibri"/>
                <a:cs typeface="Calibri"/>
              </a:rPr>
              <a:t> </a:t>
            </a:r>
            <a:r>
              <a:rPr sz="4200" spc="-19" baseline="1950" dirty="0" smtClean="0">
                <a:latin typeface="Calibri"/>
                <a:cs typeface="Calibri"/>
              </a:rPr>
              <a:t>w</a:t>
            </a:r>
            <a:r>
              <a:rPr sz="4200" spc="0" baseline="1950" dirty="0" smtClean="0">
                <a:latin typeface="Calibri"/>
                <a:cs typeface="Calibri"/>
              </a:rPr>
              <a:t>ee</a:t>
            </a:r>
            <a:r>
              <a:rPr sz="4200" spc="-19" baseline="1950" dirty="0" smtClean="0">
                <a:latin typeface="Calibri"/>
                <a:cs typeface="Calibri"/>
              </a:rPr>
              <a:t>k</a:t>
            </a:r>
            <a:r>
              <a:rPr sz="4200" spc="0" baseline="1950" dirty="0" smtClean="0">
                <a:latin typeface="Calibri"/>
                <a:cs typeface="Calibri"/>
              </a:rPr>
              <a:t>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26715" y="3220491"/>
            <a:ext cx="381985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o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10188" y="3220491"/>
            <a:ext cx="561306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138340"/>
            <a:ext cx="203098" cy="8926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64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4159757"/>
            <a:ext cx="5935900" cy="8926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B</a:t>
            </a:r>
            <a:r>
              <a:rPr sz="4200" spc="-59" baseline="2925" dirty="0" smtClean="0">
                <a:latin typeface="Calibri"/>
                <a:cs typeface="Calibri"/>
              </a:rPr>
              <a:t>r</a:t>
            </a:r>
            <a:r>
              <a:rPr sz="4200" spc="-19" baseline="2925" dirty="0" smtClean="0">
                <a:latin typeface="Calibri"/>
                <a:cs typeface="Calibri"/>
              </a:rPr>
              <a:t>a</a:t>
            </a:r>
            <a:r>
              <a:rPr sz="4200" spc="-69" baseline="2925" dirty="0" smtClean="0">
                <a:latin typeface="Calibri"/>
                <a:cs typeface="Calibri"/>
              </a:rPr>
              <a:t>x</a:t>
            </a:r>
            <a:r>
              <a:rPr sz="4200" spc="0" baseline="2925" dirty="0" smtClean="0">
                <a:latin typeface="Calibri"/>
                <a:cs typeface="Calibri"/>
              </a:rPr>
              <a:t>o</a:t>
            </a:r>
            <a:r>
              <a:rPr sz="4200" spc="-4" baseline="2925" dirty="0" smtClean="0">
                <a:latin typeface="Calibri"/>
                <a:cs typeface="Calibri"/>
              </a:rPr>
              <a:t>n-</a:t>
            </a:r>
            <a:r>
              <a:rPr sz="4200" spc="0" baseline="2925" dirty="0" smtClean="0">
                <a:latin typeface="Calibri"/>
                <a:cs typeface="Calibri"/>
              </a:rPr>
              <a:t>H</a:t>
            </a:r>
            <a:r>
              <a:rPr sz="4200" spc="-4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c</a:t>
            </a:r>
            <a:r>
              <a:rPr sz="4200" spc="-19" baseline="2925" dirty="0" smtClean="0">
                <a:latin typeface="Calibri"/>
                <a:cs typeface="Calibri"/>
              </a:rPr>
              <a:t>k</a:t>
            </a:r>
            <a:r>
              <a:rPr sz="4200" spc="0" baseline="2925" dirty="0" smtClean="0">
                <a:latin typeface="Calibri"/>
                <a:cs typeface="Calibri"/>
              </a:rPr>
              <a:t>s</a:t>
            </a:r>
            <a:r>
              <a:rPr sz="4200" spc="-63" baseline="2925" dirty="0" smtClean="0">
                <a:latin typeface="Calibri"/>
                <a:cs typeface="Calibri"/>
              </a:rPr>
              <a:t> </a:t>
            </a:r>
            <a:r>
              <a:rPr sz="4200" spc="-19" baseline="2925" dirty="0" smtClean="0">
                <a:latin typeface="Calibri"/>
                <a:cs typeface="Calibri"/>
              </a:rPr>
              <a:t>c</a:t>
            </a:r>
            <a:r>
              <a:rPr sz="4200" spc="0" baseline="2925" dirty="0" smtClean="0">
                <a:latin typeface="Calibri"/>
                <a:cs typeface="Calibri"/>
              </a:rPr>
              <a:t>o</a:t>
            </a:r>
            <a:r>
              <a:rPr sz="4200" spc="-25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-6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a</a:t>
            </a:r>
            <a:r>
              <a:rPr sz="4200" spc="9" baseline="2925" dirty="0" smtClean="0">
                <a:latin typeface="Calibri"/>
                <a:cs typeface="Calibri"/>
              </a:rPr>
              <a:t>c</a:t>
            </a:r>
            <a:r>
              <a:rPr sz="4200" spc="0" baseline="2925" dirty="0" smtClean="0">
                <a:latin typeface="Calibri"/>
                <a:cs typeface="Calibri"/>
              </a:rPr>
              <a:t>tion</a:t>
            </a:r>
            <a:r>
              <a:rPr sz="4200" spc="-74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– mo</a:t>
            </a:r>
            <a:r>
              <a:rPr sz="4200" spc="-3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60" baseline="2925" dirty="0" smtClean="0">
                <a:latin typeface="Calibri"/>
                <a:cs typeface="Calibri"/>
              </a:rPr>
              <a:t> </a:t>
            </a:r>
            <a:r>
              <a:rPr sz="4200" spc="-4" baseline="2925" dirty="0" smtClean="0">
                <a:latin typeface="Calibri"/>
                <a:cs typeface="Calibri"/>
              </a:rPr>
              <a:t>e</a:t>
            </a:r>
            <a:r>
              <a:rPr sz="4200" spc="0" baseline="2925" dirty="0" smtClean="0">
                <a:latin typeface="Calibri"/>
                <a:cs typeface="Calibri"/>
              </a:rPr>
              <a:t>v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de</a:t>
            </a:r>
            <a:r>
              <a:rPr sz="4200" spc="-34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466"/>
              </a:spcBef>
            </a:pPr>
            <a:r>
              <a:rPr sz="2800" spc="-39" dirty="0" smtClean="0">
                <a:latin typeface="Calibri"/>
                <a:cs typeface="Calibri"/>
              </a:rPr>
              <a:t>F</a:t>
            </a:r>
            <a:r>
              <a:rPr sz="2800" spc="-14" dirty="0" smtClean="0">
                <a:latin typeface="Calibri"/>
                <a:cs typeface="Calibri"/>
              </a:rPr>
              <a:t>e</a:t>
            </a:r>
            <a:r>
              <a:rPr sz="2800" spc="-34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al</a:t>
            </a:r>
            <a:r>
              <a:rPr sz="2800" spc="-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m</a:t>
            </a:r>
            <a:r>
              <a:rPr sz="2800" spc="-14" dirty="0" smtClean="0">
                <a:latin typeface="Calibri"/>
                <a:cs typeface="Calibri"/>
              </a:rPr>
              <a:t>o</a:t>
            </a:r>
            <a:r>
              <a:rPr sz="2800" spc="-25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eme</a:t>
            </a:r>
            <a:r>
              <a:rPr sz="2800" spc="-34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ts</a:t>
            </a:r>
            <a:r>
              <a:rPr sz="2800" spc="1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– easi</a:t>
            </a:r>
            <a:r>
              <a:rPr sz="2800" spc="-14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y </a:t>
            </a:r>
            <a:r>
              <a:rPr sz="2800" spc="-79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4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91400" y="5029199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45876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44" y="480186"/>
            <a:ext cx="7293134" cy="1831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-64" baseline="2925" dirty="0" smtClean="0">
                <a:latin typeface="Calibri"/>
                <a:cs typeface="Calibri"/>
              </a:rPr>
              <a:t>P</a:t>
            </a:r>
            <a:r>
              <a:rPr sz="4200" spc="0" baseline="2925" dirty="0" smtClean="0">
                <a:latin typeface="Calibri"/>
                <a:cs typeface="Calibri"/>
              </a:rPr>
              <a:t>alp</a:t>
            </a:r>
            <a:r>
              <a:rPr sz="4200" spc="-25" baseline="2925" dirty="0" smtClean="0">
                <a:latin typeface="Calibri"/>
                <a:cs typeface="Calibri"/>
              </a:rPr>
              <a:t>a</a:t>
            </a:r>
            <a:r>
              <a:rPr sz="4200" spc="0" baseline="2925" dirty="0" smtClean="0">
                <a:latin typeface="Calibri"/>
                <a:cs typeface="Calibri"/>
              </a:rPr>
              <a:t>tion</a:t>
            </a:r>
            <a:r>
              <a:rPr sz="4200" spc="-9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of</a:t>
            </a:r>
            <a:r>
              <a:rPr sz="4200" spc="-23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the</a:t>
            </a:r>
            <a:r>
              <a:rPr sz="4200" spc="-22" baseline="2925" dirty="0" smtClean="0">
                <a:latin typeface="Calibri"/>
                <a:cs typeface="Calibri"/>
              </a:rPr>
              <a:t> </a:t>
            </a:r>
            <a:r>
              <a:rPr sz="4200" spc="-75" baseline="2925" dirty="0" smtClean="0">
                <a:latin typeface="Calibri"/>
                <a:cs typeface="Calibri"/>
              </a:rPr>
              <a:t>f</a:t>
            </a:r>
            <a:r>
              <a:rPr sz="4200" spc="-9" baseline="2925" dirty="0" smtClean="0">
                <a:latin typeface="Calibri"/>
                <a:cs typeface="Calibri"/>
              </a:rPr>
              <a:t>e</a:t>
            </a:r>
            <a:r>
              <a:rPr sz="4200" spc="-34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al</a:t>
            </a:r>
            <a:r>
              <a:rPr sz="4200" spc="-5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parts</a:t>
            </a:r>
            <a:r>
              <a:rPr sz="4200" spc="-53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and</a:t>
            </a:r>
            <a:r>
              <a:rPr sz="4200" spc="-22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the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r</a:t>
            </a:r>
            <a:r>
              <a:rPr sz="4200" spc="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i</a:t>
            </a:r>
            <a:r>
              <a:rPr sz="4200" spc="-9" baseline="2925" dirty="0" smtClean="0">
                <a:latin typeface="Calibri"/>
                <a:cs typeface="Calibri"/>
              </a:rPr>
              <a:t>d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-2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ti</a:t>
            </a:r>
            <a:r>
              <a:rPr sz="4200" spc="-4" baseline="2925" dirty="0" smtClean="0">
                <a:latin typeface="Calibri"/>
                <a:cs typeface="Calibri"/>
              </a:rPr>
              <a:t>f</a:t>
            </a:r>
            <a:r>
              <a:rPr sz="4200" spc="0" baseline="2925" dirty="0" smtClean="0">
                <a:latin typeface="Calibri"/>
                <a:cs typeface="Calibri"/>
              </a:rPr>
              <a:t>i</a:t>
            </a:r>
            <a:r>
              <a:rPr sz="4200" spc="-25" baseline="2925" dirty="0" smtClean="0">
                <a:latin typeface="Calibri"/>
                <a:cs typeface="Calibri"/>
              </a:rPr>
              <a:t>c</a:t>
            </a:r>
            <a:r>
              <a:rPr sz="4200" spc="-19" baseline="2925" dirty="0" smtClean="0">
                <a:latin typeface="Calibri"/>
                <a:cs typeface="Calibri"/>
              </a:rPr>
              <a:t>a</a:t>
            </a:r>
            <a:r>
              <a:rPr sz="4200" spc="0" baseline="2925" dirty="0" smtClean="0">
                <a:latin typeface="Calibri"/>
                <a:cs typeface="Calibri"/>
              </a:rPr>
              <a:t>tion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be</a:t>
            </a:r>
            <a:r>
              <a:rPr sz="4200" spc="-19" baseline="1950" dirty="0" smtClean="0">
                <a:latin typeface="Calibri"/>
                <a:cs typeface="Calibri"/>
              </a:rPr>
              <a:t>c</a:t>
            </a:r>
            <a:r>
              <a:rPr sz="4200" spc="0" baseline="1950" dirty="0" smtClean="0">
                <a:latin typeface="Calibri"/>
                <a:cs typeface="Calibri"/>
              </a:rPr>
              <a:t>ome</a:t>
            </a:r>
            <a:r>
              <a:rPr sz="4200" spc="-76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much</a:t>
            </a:r>
            <a:r>
              <a:rPr sz="4200" spc="-48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easie</a:t>
            </a:r>
            <a:r>
              <a:rPr sz="4200" spc="-284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446"/>
              </a:spcBef>
            </a:pPr>
            <a:r>
              <a:rPr sz="2800" spc="-264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.H.S</a:t>
            </a:r>
            <a:r>
              <a:rPr sz="2800" spc="-27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– hea</a:t>
            </a:r>
            <a:r>
              <a:rPr sz="2800" spc="-3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6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d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34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ti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ctly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617"/>
              </a:spcBef>
            </a:pPr>
            <a:r>
              <a:rPr sz="2800" b="1" spc="0" dirty="0" smtClean="0">
                <a:latin typeface="Calibri"/>
                <a:cs typeface="Calibri"/>
              </a:rPr>
              <a:t>SONOGRAPH</a:t>
            </a:r>
            <a:r>
              <a:rPr sz="2800" b="1" spc="-200" dirty="0" smtClean="0">
                <a:latin typeface="Calibri"/>
                <a:cs typeface="Calibri"/>
              </a:rPr>
              <a:t>Y</a:t>
            </a:r>
            <a:r>
              <a:rPr sz="2800" b="1" spc="0" dirty="0" smtClean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397553"/>
            <a:ext cx="202946" cy="8929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67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2422062"/>
            <a:ext cx="7519072" cy="13409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0" marR="53263">
              <a:lnSpc>
                <a:spcPts val="3120"/>
              </a:lnSpc>
              <a:spcBef>
                <a:spcPts val="156"/>
              </a:spcBef>
            </a:pPr>
            <a:r>
              <a:rPr sz="4200" spc="0" baseline="3105" dirty="0" smtClean="0">
                <a:latin typeface="Arial"/>
                <a:cs typeface="Arial"/>
              </a:rPr>
              <a:t>–</a:t>
            </a:r>
            <a:r>
              <a:rPr sz="4200" spc="-90" baseline="3105" dirty="0" smtClean="0">
                <a:latin typeface="Arial"/>
                <a:cs typeface="Arial"/>
              </a:rPr>
              <a:t> </a:t>
            </a:r>
            <a:r>
              <a:rPr sz="4200" spc="-39" baseline="2925" dirty="0" smtClean="0">
                <a:latin typeface="Calibri"/>
                <a:cs typeface="Calibri"/>
              </a:rPr>
              <a:t>F</a:t>
            </a:r>
            <a:r>
              <a:rPr sz="4200" spc="-9" baseline="2925" dirty="0" smtClean="0">
                <a:latin typeface="Calibri"/>
                <a:cs typeface="Calibri"/>
              </a:rPr>
              <a:t>e</a:t>
            </a:r>
            <a:r>
              <a:rPr sz="4200" spc="-34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al</a:t>
            </a:r>
            <a:r>
              <a:rPr sz="4200" spc="-56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g</a:t>
            </a:r>
            <a:r>
              <a:rPr sz="4200" spc="-44" baseline="2925" dirty="0" smtClean="0">
                <a:latin typeface="Calibri"/>
                <a:cs typeface="Calibri"/>
              </a:rPr>
              <a:t>r</a:t>
            </a:r>
            <a:r>
              <a:rPr sz="4200" spc="-9" baseline="2925" dirty="0" smtClean="0">
                <a:latin typeface="Calibri"/>
                <a:cs typeface="Calibri"/>
              </a:rPr>
              <a:t>o</a:t>
            </a:r>
            <a:r>
              <a:rPr sz="4200" spc="0" baseline="2925" dirty="0" smtClean="0">
                <a:latin typeface="Calibri"/>
                <a:cs typeface="Calibri"/>
              </a:rPr>
              <a:t>wth</a:t>
            </a:r>
            <a:r>
              <a:rPr sz="4200" spc="-43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assessme</a:t>
            </a:r>
            <a:r>
              <a:rPr sz="4200" spc="-29" baseline="2925" dirty="0" smtClean="0">
                <a:latin typeface="Calibri"/>
                <a:cs typeface="Calibri"/>
              </a:rPr>
              <a:t>n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  <a:p>
            <a:pPr marL="413461" marR="53263">
              <a:lnSpc>
                <a:spcPts val="3360"/>
              </a:lnSpc>
              <a:spcBef>
                <a:spcPts val="12"/>
              </a:spcBef>
            </a:pPr>
            <a:r>
              <a:rPr sz="4200" spc="0" baseline="1950" dirty="0" smtClean="0">
                <a:latin typeface="Calibri"/>
                <a:cs typeface="Calibri"/>
              </a:rPr>
              <a:t>a</a:t>
            </a:r>
            <a:r>
              <a:rPr sz="4200" spc="9" baseline="1950" dirty="0" smtClean="0">
                <a:latin typeface="Calibri"/>
                <a:cs typeface="Calibri"/>
              </a:rPr>
              <a:t>c</a:t>
            </a:r>
            <a:r>
              <a:rPr sz="4200" spc="0" baseline="1950" dirty="0" smtClean="0">
                <a:latin typeface="Calibri"/>
                <a:cs typeface="Calibri"/>
              </a:rPr>
              <a:t>cu</a:t>
            </a:r>
            <a:r>
              <a:rPr sz="4200" spc="-59" baseline="1950" dirty="0" smtClean="0">
                <a:latin typeface="Calibri"/>
                <a:cs typeface="Calibri"/>
              </a:rPr>
              <a:t>r</a:t>
            </a:r>
            <a:r>
              <a:rPr sz="4200" spc="-19" baseline="1950" dirty="0" smtClean="0">
                <a:latin typeface="Calibri"/>
                <a:cs typeface="Calibri"/>
              </a:rPr>
              <a:t>a</a:t>
            </a:r>
            <a:r>
              <a:rPr sz="4200" spc="-25" baseline="1950" dirty="0" smtClean="0">
                <a:latin typeface="Calibri"/>
                <a:cs typeface="Calibri"/>
              </a:rPr>
              <a:t>t</a:t>
            </a:r>
            <a:r>
              <a:rPr sz="4200" spc="0" baseline="1950" dirty="0" smtClean="0">
                <a:latin typeface="Calibri"/>
                <a:cs typeface="Calibri"/>
              </a:rPr>
              <a:t>e.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48"/>
              </a:spcBef>
            </a:pPr>
            <a:r>
              <a:rPr sz="2800" spc="0" dirty="0" smtClean="0">
                <a:latin typeface="Calibri"/>
                <a:cs typeface="Calibri"/>
              </a:rPr>
              <a:t>Amn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otic</a:t>
            </a:r>
            <a:r>
              <a:rPr sz="2800" spc="-34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fl</a:t>
            </a:r>
            <a:r>
              <a:rPr sz="2800" spc="-9" dirty="0" smtClean="0">
                <a:latin typeface="Calibri"/>
                <a:cs typeface="Calibri"/>
              </a:rPr>
              <a:t>u</a:t>
            </a:r>
            <a:r>
              <a:rPr sz="2800" spc="0" dirty="0" smtClean="0">
                <a:latin typeface="Calibri"/>
                <a:cs typeface="Calibri"/>
              </a:rPr>
              <a:t>id</a:t>
            </a:r>
            <a:r>
              <a:rPr sz="2800" spc="-35" dirty="0" smtClean="0">
                <a:latin typeface="Calibri"/>
                <a:cs typeface="Calibri"/>
              </a:rPr>
              <a:t> </a:t>
            </a:r>
            <a:r>
              <a:rPr sz="2800" spc="-25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ol</a:t>
            </a:r>
            <a:r>
              <a:rPr sz="2800" spc="-9" dirty="0" smtClean="0">
                <a:latin typeface="Calibri"/>
                <a:cs typeface="Calibri"/>
              </a:rPr>
              <a:t>u</a:t>
            </a:r>
            <a:r>
              <a:rPr sz="2800" spc="0" dirty="0" smtClean="0">
                <a:latin typeface="Calibri"/>
                <a:cs typeface="Calibri"/>
              </a:rPr>
              <a:t>me</a:t>
            </a:r>
            <a:r>
              <a:rPr sz="2800" spc="-6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assessme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-7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–</a:t>
            </a:r>
            <a:r>
              <a:rPr sz="2800" spc="5" dirty="0" smtClean="0">
                <a:latin typeface="Calibri"/>
                <a:cs typeface="Calibri"/>
              </a:rPr>
              <a:t> </a:t>
            </a:r>
            <a:r>
              <a:rPr sz="2800" spc="-59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or</a:t>
            </a:r>
            <a:r>
              <a:rPr sz="2800" spc="-33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ol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-19" dirty="0" smtClean="0">
                <a:latin typeface="Calibri"/>
                <a:cs typeface="Calibri"/>
              </a:rPr>
              <a:t>g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4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/ po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-184" dirty="0" smtClean="0">
                <a:latin typeface="Calibri"/>
                <a:cs typeface="Calibri"/>
              </a:rPr>
              <a:t>y</a:t>
            </a:r>
            <a:r>
              <a:rPr sz="2800" spc="0" dirty="0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20309" y="2443479"/>
            <a:ext cx="2773655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-19" baseline="2925" dirty="0" smtClean="0">
                <a:latin typeface="Calibri"/>
                <a:cs typeface="Calibri"/>
              </a:rPr>
              <a:t>c</a:t>
            </a:r>
            <a:r>
              <a:rPr sz="4200" spc="0" baseline="2925" dirty="0" smtClean="0">
                <a:latin typeface="Calibri"/>
                <a:cs typeface="Calibri"/>
              </a:rPr>
              <a:t>an</a:t>
            </a:r>
            <a:r>
              <a:rPr sz="4200" spc="-18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be</a:t>
            </a:r>
            <a:r>
              <a:rPr sz="4200" spc="-28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made</a:t>
            </a:r>
            <a:r>
              <a:rPr sz="4200" spc="-54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mo</a:t>
            </a:r>
            <a:r>
              <a:rPr sz="4200" spc="-3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361100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91400" y="5029199"/>
            <a:ext cx="175260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5940" y="382569"/>
            <a:ext cx="202946" cy="8925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64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44" y="403986"/>
            <a:ext cx="7415956" cy="31973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2412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U</a:t>
            </a:r>
            <a:r>
              <a:rPr sz="4200" spc="9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E</a:t>
            </a:r>
            <a:r>
              <a:rPr sz="4200" spc="4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INE</a:t>
            </a:r>
            <a:r>
              <a:rPr sz="4200" spc="-99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FIB</a:t>
            </a:r>
            <a:r>
              <a:rPr sz="4200" spc="-1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OID</a:t>
            </a:r>
            <a:endParaRPr sz="2800">
              <a:latin typeface="Calibri"/>
              <a:cs typeface="Calibri"/>
            </a:endParaRPr>
          </a:p>
          <a:p>
            <a:pPr marL="12700" marR="247614">
              <a:lnSpc>
                <a:spcPts val="3360"/>
              </a:lnSpc>
              <a:spcBef>
                <a:spcPts val="612"/>
              </a:spcBef>
            </a:pPr>
            <a:r>
              <a:rPr sz="2800" spc="0" dirty="0" smtClean="0">
                <a:latin typeface="Calibri"/>
                <a:cs typeface="Calibri"/>
              </a:rPr>
              <a:t>C</a:t>
            </a:r>
            <a:r>
              <a:rPr sz="2800" spc="-19" dirty="0" smtClean="0">
                <a:latin typeface="Calibri"/>
                <a:cs typeface="Calibri"/>
              </a:rPr>
              <a:t>Y</a:t>
            </a:r>
            <a:r>
              <a:rPr sz="2800" spc="-25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4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C</a:t>
            </a:r>
            <a:r>
              <a:rPr sz="2800" spc="-71" dirty="0" smtClean="0">
                <a:latin typeface="Calibri"/>
                <a:cs typeface="Calibri"/>
              </a:rPr>
              <a:t> </a:t>
            </a:r>
            <a:r>
              <a:rPr sz="2800" spc="-39" dirty="0" smtClean="0">
                <a:latin typeface="Calibri"/>
                <a:cs typeface="Calibri"/>
              </a:rPr>
              <a:t>O</a:t>
            </a:r>
            <a:r>
              <a:rPr sz="2800" spc="-134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AR</a:t>
            </a:r>
            <a:r>
              <a:rPr sz="2800" spc="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AN</a:t>
            </a:r>
            <a:r>
              <a:rPr sz="2800" spc="-4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9" dirty="0" smtClean="0">
                <a:latin typeface="Calibri"/>
                <a:cs typeface="Calibri"/>
              </a:rPr>
              <a:t>U</a:t>
            </a:r>
            <a:r>
              <a:rPr sz="2800" spc="0" dirty="0" smtClean="0">
                <a:latin typeface="Calibri"/>
                <a:cs typeface="Calibri"/>
              </a:rPr>
              <a:t>MOUR</a:t>
            </a:r>
            <a:r>
              <a:rPr sz="2800" spc="-87" dirty="0" smtClean="0">
                <a:latin typeface="Calibri"/>
                <a:cs typeface="Calibri"/>
              </a:rPr>
              <a:t> </a:t>
            </a:r>
            <a:r>
              <a:rPr sz="2800" spc="25" dirty="0" smtClean="0">
                <a:latin typeface="Calibri"/>
                <a:cs typeface="Calibri"/>
              </a:rPr>
              <a:t>(</a:t>
            </a:r>
            <a:r>
              <a:rPr sz="2800" spc="0" dirty="0" smtClean="0">
                <a:latin typeface="Calibri"/>
                <a:cs typeface="Calibri"/>
              </a:rPr>
              <a:t>Amenor</a:t>
            </a:r>
            <a:r>
              <a:rPr sz="2800" spc="-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hoea</a:t>
            </a:r>
            <a:r>
              <a:rPr sz="2800" spc="-13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9" dirty="0" smtClean="0">
                <a:latin typeface="Calibri"/>
                <a:cs typeface="Calibri"/>
              </a:rPr>
              <a:t>b</a:t>
            </a:r>
            <a:r>
              <a:rPr sz="2800" spc="0" dirty="0" smtClean="0">
                <a:latin typeface="Calibri"/>
                <a:cs typeface="Calibri"/>
              </a:rPr>
              <a:t>se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 fi</a:t>
            </a:r>
            <a:r>
              <a:rPr sz="2800" spc="-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m,</a:t>
            </a:r>
            <a:r>
              <a:rPr sz="2800" spc="-1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ha</a:t>
            </a:r>
            <a:r>
              <a:rPr sz="2800" spc="-39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d,</a:t>
            </a:r>
            <a:r>
              <a:rPr sz="2800" spc="-39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pos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ti</a:t>
            </a:r>
            <a:r>
              <a:rPr sz="2800" spc="-34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4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sign</a:t>
            </a:r>
            <a:r>
              <a:rPr sz="2800" spc="-30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9" dirty="0" smtClean="0">
                <a:latin typeface="Calibri"/>
                <a:cs typeface="Calibri"/>
              </a:rPr>
              <a:t>b</a:t>
            </a:r>
            <a:r>
              <a:rPr sz="2800" spc="0" dirty="0" smtClean="0">
                <a:latin typeface="Calibri"/>
                <a:cs typeface="Calibri"/>
              </a:rPr>
              <a:t>se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t,</a:t>
            </a:r>
            <a:r>
              <a:rPr sz="2800" spc="-4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USG)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99995"/>
              </a:lnSpc>
              <a:spcBef>
                <a:spcPts val="571"/>
              </a:spcBef>
            </a:pPr>
            <a:r>
              <a:rPr sz="2800" spc="0" dirty="0" smtClean="0">
                <a:latin typeface="Calibri"/>
                <a:cs typeface="Calibri"/>
              </a:rPr>
              <a:t>EN</a:t>
            </a:r>
            <a:r>
              <a:rPr sz="2800" spc="-9" dirty="0" smtClean="0">
                <a:latin typeface="Calibri"/>
                <a:cs typeface="Calibri"/>
              </a:rPr>
              <a:t>C</a:t>
            </a:r>
            <a:r>
              <a:rPr sz="2800" spc="-19" dirty="0" smtClean="0">
                <a:latin typeface="Calibri"/>
                <a:cs typeface="Calibri"/>
              </a:rPr>
              <a:t>Y</a:t>
            </a:r>
            <a:r>
              <a:rPr sz="2800" spc="-25" dirty="0" smtClean="0">
                <a:latin typeface="Calibri"/>
                <a:cs typeface="Calibri"/>
              </a:rPr>
              <a:t>S</a:t>
            </a:r>
            <a:r>
              <a:rPr sz="2800" spc="0" dirty="0" smtClean="0">
                <a:latin typeface="Calibri"/>
                <a:cs typeface="Calibri"/>
              </a:rPr>
              <a:t>TED</a:t>
            </a:r>
            <a:r>
              <a:rPr sz="2800" spc="-5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T</a:t>
            </a:r>
            <a:r>
              <a:rPr sz="2800" spc="4" dirty="0" smtClean="0">
                <a:latin typeface="Calibri"/>
                <a:cs typeface="Calibri"/>
              </a:rPr>
              <a:t>U</a:t>
            </a:r>
            <a:r>
              <a:rPr sz="2800" spc="0" dirty="0" smtClean="0">
                <a:latin typeface="Calibri"/>
                <a:cs typeface="Calibri"/>
              </a:rPr>
              <a:t>BE</a:t>
            </a:r>
            <a:r>
              <a:rPr sz="2800" spc="-1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CULAR PER</a:t>
            </a:r>
            <a:r>
              <a:rPr sz="2800" spc="9" dirty="0" smtClean="0">
                <a:latin typeface="Calibri"/>
                <a:cs typeface="Calibri"/>
              </a:rPr>
              <a:t>I</a:t>
            </a:r>
            <a:r>
              <a:rPr sz="2800" spc="-7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IT</a:t>
            </a:r>
            <a:r>
              <a:rPr sz="2800" spc="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S</a:t>
            </a:r>
            <a:r>
              <a:rPr sz="2800" spc="-36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(H/O</a:t>
            </a:r>
            <a:r>
              <a:rPr sz="2800" spc="-35" dirty="0" smtClean="0">
                <a:latin typeface="Calibri"/>
                <a:cs typeface="Calibri"/>
              </a:rPr>
              <a:t> </a:t>
            </a:r>
            <a:r>
              <a:rPr sz="2800" spc="-50" dirty="0" smtClean="0">
                <a:latin typeface="Calibri"/>
                <a:cs typeface="Calibri"/>
              </a:rPr>
              <a:t>K</a:t>
            </a:r>
            <a:r>
              <a:rPr sz="2800" spc="0" dirty="0" smtClean="0">
                <a:latin typeface="Calibri"/>
                <a:cs typeface="Calibri"/>
              </a:rPr>
              <a:t>och</a:t>
            </a:r>
            <a:r>
              <a:rPr sz="2800" spc="-169" dirty="0" smtClean="0">
                <a:latin typeface="Calibri"/>
                <a:cs typeface="Calibri"/>
              </a:rPr>
              <a:t>’</a:t>
            </a:r>
            <a:r>
              <a:rPr sz="2800" spc="0" dirty="0" smtClean="0">
                <a:latin typeface="Calibri"/>
                <a:cs typeface="Calibri"/>
              </a:rPr>
              <a:t>s i</a:t>
            </a:r>
            <a:r>
              <a:rPr sz="2800" spc="-19" dirty="0" smtClean="0">
                <a:latin typeface="Calibri"/>
                <a:cs typeface="Calibri"/>
              </a:rPr>
              <a:t>n</a:t>
            </a:r>
            <a:r>
              <a:rPr sz="2800" spc="-75" dirty="0" smtClean="0">
                <a:latin typeface="Calibri"/>
                <a:cs typeface="Calibri"/>
              </a:rPr>
              <a:t>f</a:t>
            </a:r>
            <a:r>
              <a:rPr sz="2800" spc="0" dirty="0" smtClean="0">
                <a:latin typeface="Calibri"/>
                <a:cs typeface="Calibri"/>
              </a:rPr>
              <a:t>ection,</a:t>
            </a:r>
            <a:r>
              <a:rPr sz="2800" spc="-9" dirty="0" smtClean="0">
                <a:latin typeface="Calibri"/>
                <a:cs typeface="Calibri"/>
              </a:rPr>
              <a:t> </a:t>
            </a:r>
            <a:r>
              <a:rPr sz="2800" spc="-14" dirty="0" smtClean="0">
                <a:latin typeface="Calibri"/>
                <a:cs typeface="Calibri"/>
              </a:rPr>
              <a:t>s</a:t>
            </a:r>
            <a:r>
              <a:rPr sz="2800" spc="-19" dirty="0" smtClean="0">
                <a:latin typeface="Calibri"/>
                <a:cs typeface="Calibri"/>
              </a:rPr>
              <a:t>w</a:t>
            </a:r>
            <a:r>
              <a:rPr sz="2800" spc="0" dirty="0" smtClean="0">
                <a:latin typeface="Calibri"/>
                <a:cs typeface="Calibri"/>
              </a:rPr>
              <a:t>el</a:t>
            </a:r>
            <a:r>
              <a:rPr sz="2800" spc="-9" dirty="0" smtClean="0">
                <a:latin typeface="Calibri"/>
                <a:cs typeface="Calibri"/>
              </a:rPr>
              <a:t>l</a:t>
            </a:r>
            <a:r>
              <a:rPr sz="2800" spc="0" dirty="0" smtClean="0">
                <a:latin typeface="Calibri"/>
                <a:cs typeface="Calibri"/>
              </a:rPr>
              <a:t>i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g</a:t>
            </a:r>
            <a:r>
              <a:rPr sz="2800" spc="-52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ill d</a:t>
            </a:r>
            <a:r>
              <a:rPr sz="2800" spc="-2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fi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ed,</a:t>
            </a:r>
            <a:r>
              <a:rPr sz="2800" spc="-78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pos</a:t>
            </a:r>
            <a:r>
              <a:rPr sz="2800" spc="-9" dirty="0" smtClean="0">
                <a:latin typeface="Calibri"/>
                <a:cs typeface="Calibri"/>
              </a:rPr>
              <a:t>i</a:t>
            </a:r>
            <a:r>
              <a:rPr sz="2800" spc="0" dirty="0" smtClean="0">
                <a:latin typeface="Calibri"/>
                <a:cs typeface="Calibri"/>
              </a:rPr>
              <a:t>ti</a:t>
            </a:r>
            <a:r>
              <a:rPr sz="2800" spc="-34" dirty="0" smtClean="0">
                <a:latin typeface="Calibri"/>
                <a:cs typeface="Calibri"/>
              </a:rPr>
              <a:t>v</a:t>
            </a:r>
            <a:r>
              <a:rPr sz="2800" spc="0" dirty="0" smtClean="0">
                <a:latin typeface="Calibri"/>
                <a:cs typeface="Calibri"/>
              </a:rPr>
              <a:t>e</a:t>
            </a:r>
            <a:r>
              <a:rPr sz="2800" spc="-35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sig</a:t>
            </a:r>
            <a:r>
              <a:rPr sz="2800" spc="-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s</a:t>
            </a:r>
            <a:r>
              <a:rPr sz="2800" spc="-31" dirty="0" smtClean="0">
                <a:latin typeface="Calibri"/>
                <a:cs typeface="Calibri"/>
              </a:rPr>
              <a:t> 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r>
              <a:rPr sz="2800" spc="-9" dirty="0" smtClean="0">
                <a:latin typeface="Calibri"/>
                <a:cs typeface="Calibri"/>
              </a:rPr>
              <a:t>b</a:t>
            </a:r>
            <a:r>
              <a:rPr sz="2800" spc="0" dirty="0" smtClean="0">
                <a:latin typeface="Calibri"/>
                <a:cs typeface="Calibri"/>
              </a:rPr>
              <a:t>se</a:t>
            </a:r>
            <a:r>
              <a:rPr sz="2800" spc="-29" dirty="0" smtClean="0">
                <a:latin typeface="Calibri"/>
                <a:cs typeface="Calibri"/>
              </a:rPr>
              <a:t>n</a:t>
            </a:r>
            <a:r>
              <a:rPr sz="2800" spc="0" dirty="0" smtClean="0">
                <a:latin typeface="Calibri"/>
                <a:cs typeface="Calibri"/>
              </a:rPr>
              <a:t>t, USG)</a:t>
            </a:r>
            <a:endParaRPr sz="2800">
              <a:latin typeface="Calibri"/>
              <a:cs typeface="Calibri"/>
            </a:endParaRPr>
          </a:p>
          <a:p>
            <a:pPr marL="12700" marR="52412">
              <a:lnSpc>
                <a:spcPct val="101725"/>
              </a:lnSpc>
              <a:spcBef>
                <a:spcPts val="626"/>
              </a:spcBef>
            </a:pPr>
            <a:r>
              <a:rPr sz="2800" spc="0" dirty="0" smtClean="0">
                <a:latin typeface="Calibri"/>
                <a:cs typeface="Calibri"/>
              </a:rPr>
              <a:t>HAEM</a:t>
            </a:r>
            <a:r>
              <a:rPr sz="2800" spc="-219" dirty="0" smtClean="0">
                <a:latin typeface="Calibri"/>
                <a:cs typeface="Calibri"/>
              </a:rPr>
              <a:t>A</a:t>
            </a:r>
            <a:r>
              <a:rPr sz="2800" spc="-79" dirty="0" smtClean="0">
                <a:latin typeface="Calibri"/>
                <a:cs typeface="Calibri"/>
              </a:rPr>
              <a:t>T</a:t>
            </a:r>
            <a:r>
              <a:rPr sz="2800" spc="0" dirty="0" smtClean="0">
                <a:latin typeface="Calibri"/>
                <a:cs typeface="Calibri"/>
              </a:rPr>
              <a:t>O</a:t>
            </a:r>
            <a:r>
              <a:rPr sz="2800" spc="-9" dirty="0" smtClean="0">
                <a:latin typeface="Calibri"/>
                <a:cs typeface="Calibri"/>
              </a:rPr>
              <a:t>M</a:t>
            </a:r>
            <a:r>
              <a:rPr sz="2800" spc="0" dirty="0" smtClean="0">
                <a:latin typeface="Calibri"/>
                <a:cs typeface="Calibri"/>
              </a:rPr>
              <a:t>ET</a:t>
            </a:r>
            <a:r>
              <a:rPr sz="2800" spc="4" dirty="0" smtClean="0">
                <a:latin typeface="Calibri"/>
                <a:cs typeface="Calibri"/>
              </a:rPr>
              <a:t>R</a:t>
            </a:r>
            <a:r>
              <a:rPr sz="2800" spc="0" dirty="0" smtClean="0"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833170"/>
            <a:ext cx="203098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199055"/>
            <a:ext cx="203098" cy="8930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666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3733038"/>
            <a:ext cx="3124040" cy="13193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DI</a:t>
            </a:r>
            <a:r>
              <a:rPr sz="4200" spc="-25" baseline="2925" dirty="0" smtClean="0">
                <a:latin typeface="Calibri"/>
                <a:cs typeface="Calibri"/>
              </a:rPr>
              <a:t>S</a:t>
            </a:r>
            <a:r>
              <a:rPr sz="4200" spc="0" baseline="2925" dirty="0" smtClean="0">
                <a:latin typeface="Calibri"/>
                <a:cs typeface="Calibri"/>
              </a:rPr>
              <a:t>T</a:t>
            </a:r>
            <a:r>
              <a:rPr sz="4200" spc="4" baseline="2925" dirty="0" smtClean="0">
                <a:latin typeface="Calibri"/>
                <a:cs typeface="Calibri"/>
              </a:rPr>
              <a:t>E</a:t>
            </a:r>
            <a:r>
              <a:rPr sz="4200" spc="0" baseline="2925" dirty="0" smtClean="0">
                <a:latin typeface="Calibri"/>
                <a:cs typeface="Calibri"/>
              </a:rPr>
              <a:t>N</a:t>
            </a:r>
            <a:r>
              <a:rPr sz="4200" spc="-9" baseline="2925" dirty="0" smtClean="0">
                <a:latin typeface="Calibri"/>
                <a:cs typeface="Calibri"/>
              </a:rPr>
              <a:t>D</a:t>
            </a:r>
            <a:r>
              <a:rPr sz="4200" spc="0" baseline="2925" dirty="0" smtClean="0">
                <a:latin typeface="Calibri"/>
                <a:cs typeface="Calibri"/>
              </a:rPr>
              <a:t>ED</a:t>
            </a:r>
            <a:r>
              <a:rPr sz="4200" spc="-105" baseline="2925" dirty="0" smtClean="0">
                <a:latin typeface="Calibri"/>
                <a:cs typeface="Calibri"/>
              </a:rPr>
              <a:t> </a:t>
            </a:r>
            <a:r>
              <a:rPr sz="4200" spc="0" baseline="2925" dirty="0" smtClean="0">
                <a:latin typeface="Calibri"/>
                <a:cs typeface="Calibri"/>
              </a:rPr>
              <a:t>U</a:t>
            </a:r>
            <a:r>
              <a:rPr sz="4200" spc="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INA</a:t>
            </a:r>
            <a:r>
              <a:rPr sz="4200" spc="-29" baseline="2925" dirty="0" smtClean="0">
                <a:latin typeface="Calibri"/>
                <a:cs typeface="Calibri"/>
              </a:rPr>
              <a:t>R</a:t>
            </a:r>
            <a:r>
              <a:rPr sz="4200" spc="0" baseline="2925" dirty="0" smtClean="0">
                <a:latin typeface="Calibri"/>
                <a:cs typeface="Calibri"/>
              </a:rPr>
              <a:t>Y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 smtClean="0">
                <a:latin typeface="Calibri"/>
                <a:cs typeface="Calibri"/>
              </a:rPr>
              <a:t>sol</a:t>
            </a:r>
            <a:r>
              <a:rPr sz="4200" spc="-29" baseline="1950" dirty="0" smtClean="0">
                <a:latin typeface="Calibri"/>
                <a:cs typeface="Calibri"/>
              </a:rPr>
              <a:t>v</a:t>
            </a:r>
            <a:r>
              <a:rPr sz="4200" spc="0" baseline="1950" dirty="0" smtClean="0">
                <a:latin typeface="Calibri"/>
                <a:cs typeface="Calibri"/>
              </a:rPr>
              <a:t>es</a:t>
            </a:r>
            <a:r>
              <a:rPr sz="4200" spc="-59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the</a:t>
            </a:r>
            <a:r>
              <a:rPr sz="4200" spc="-27" baseline="1950" dirty="0" smtClean="0">
                <a:latin typeface="Calibri"/>
                <a:cs typeface="Calibri"/>
              </a:rPr>
              <a:t> </a:t>
            </a:r>
            <a:r>
              <a:rPr sz="4200" spc="0" baseline="1950" dirty="0" smtClean="0">
                <a:latin typeface="Calibri"/>
                <a:cs typeface="Calibri"/>
              </a:rPr>
              <a:t>p</a:t>
            </a:r>
            <a:r>
              <a:rPr sz="4200" spc="-54" baseline="1950" dirty="0" smtClean="0">
                <a:latin typeface="Calibri"/>
                <a:cs typeface="Calibri"/>
              </a:rPr>
              <a:t>r</a:t>
            </a:r>
            <a:r>
              <a:rPr sz="4200" spc="0" baseline="1950" dirty="0" smtClean="0">
                <a:latin typeface="Calibri"/>
                <a:cs typeface="Calibri"/>
              </a:rPr>
              <a:t>ob</a:t>
            </a:r>
            <a:r>
              <a:rPr sz="4200" spc="-9" baseline="1950" dirty="0" smtClean="0">
                <a:latin typeface="Calibri"/>
                <a:cs typeface="Calibri"/>
              </a:rPr>
              <a:t>l</a:t>
            </a:r>
            <a:r>
              <a:rPr sz="4200" spc="0" baseline="1950" dirty="0" smtClean="0">
                <a:latin typeface="Calibri"/>
                <a:cs typeface="Calibri"/>
              </a:rPr>
              <a:t>em)</a:t>
            </a:r>
            <a:endParaRPr sz="2800">
              <a:latin typeface="Calibri"/>
              <a:cs typeface="Calibri"/>
            </a:endParaRPr>
          </a:p>
          <a:p>
            <a:pPr marL="12700" marR="53263">
              <a:lnSpc>
                <a:spcPct val="101725"/>
              </a:lnSpc>
              <a:spcBef>
                <a:spcPts val="446"/>
              </a:spcBef>
            </a:pPr>
            <a:r>
              <a:rPr sz="2800" spc="0" dirty="0" smtClean="0">
                <a:latin typeface="Calibri"/>
                <a:cs typeface="Calibri"/>
              </a:rPr>
              <a:t>PSEUD</a:t>
            </a:r>
            <a:r>
              <a:rPr sz="2800" spc="-9" dirty="0" smtClean="0">
                <a:latin typeface="Calibri"/>
                <a:cs typeface="Calibri"/>
              </a:rPr>
              <a:t>O</a:t>
            </a:r>
            <a:r>
              <a:rPr sz="2800" spc="0" dirty="0" smtClean="0">
                <a:latin typeface="Calibri"/>
                <a:cs typeface="Calibri"/>
              </a:rPr>
              <a:t>CY</a:t>
            </a:r>
            <a:r>
              <a:rPr sz="2800" spc="-19" dirty="0" smtClean="0">
                <a:latin typeface="Calibri"/>
                <a:cs typeface="Calibri"/>
              </a:rPr>
              <a:t>E</a:t>
            </a:r>
            <a:r>
              <a:rPr sz="2800" spc="0" dirty="0" smtClean="0">
                <a:latin typeface="Calibri"/>
                <a:cs typeface="Calibri"/>
              </a:rPr>
              <a:t>SIS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5729" y="3733038"/>
            <a:ext cx="383778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latin typeface="Calibri"/>
                <a:cs typeface="Calibri"/>
              </a:rPr>
              <a:t>BLADDER</a:t>
            </a:r>
            <a:r>
              <a:rPr sz="4200" spc="-76" baseline="2925" dirty="0" smtClean="0">
                <a:latin typeface="Calibri"/>
                <a:cs typeface="Calibri"/>
              </a:rPr>
              <a:t> </a:t>
            </a:r>
            <a:r>
              <a:rPr sz="4200" spc="14" baseline="2925" dirty="0" smtClean="0">
                <a:latin typeface="Calibri"/>
                <a:cs typeface="Calibri"/>
              </a:rPr>
              <a:t>(</a:t>
            </a:r>
            <a:r>
              <a:rPr sz="4200" spc="0" baseline="2925" dirty="0" smtClean="0">
                <a:latin typeface="Calibri"/>
                <a:cs typeface="Calibri"/>
              </a:rPr>
              <a:t>C</a:t>
            </a:r>
            <a:r>
              <a:rPr sz="4200" spc="-25" baseline="2925" dirty="0" smtClean="0">
                <a:latin typeface="Calibri"/>
                <a:cs typeface="Calibri"/>
              </a:rPr>
              <a:t>a</a:t>
            </a:r>
            <a:r>
              <a:rPr sz="4200" spc="0" baseline="2925" dirty="0" smtClean="0">
                <a:latin typeface="Calibri"/>
                <a:cs typeface="Calibri"/>
              </a:rPr>
              <a:t>th</a:t>
            </a:r>
            <a:r>
              <a:rPr sz="4200" spc="-14" baseline="2925" dirty="0" smtClean="0">
                <a:latin typeface="Calibri"/>
                <a:cs typeface="Calibri"/>
              </a:rPr>
              <a:t>e</a:t>
            </a:r>
            <a:r>
              <a:rPr sz="4200" spc="-25" baseline="2925" dirty="0" smtClean="0">
                <a:latin typeface="Calibri"/>
                <a:cs typeface="Calibri"/>
              </a:rPr>
              <a:t>t</a:t>
            </a:r>
            <a:r>
              <a:rPr sz="4200" spc="0" baseline="2925" dirty="0" smtClean="0">
                <a:latin typeface="Calibri"/>
                <a:cs typeface="Calibri"/>
              </a:rPr>
              <a:t>er</a:t>
            </a:r>
            <a:r>
              <a:rPr sz="4200" spc="-9" baseline="2925" dirty="0" smtClean="0">
                <a:latin typeface="Calibri"/>
                <a:cs typeface="Calibri"/>
              </a:rPr>
              <a:t>i</a:t>
            </a:r>
            <a:r>
              <a:rPr sz="4200" spc="0" baseline="2925" dirty="0" smtClean="0">
                <a:latin typeface="Calibri"/>
                <a:cs typeface="Calibri"/>
              </a:rPr>
              <a:t>s</a:t>
            </a:r>
            <a:r>
              <a:rPr sz="4200" spc="-19" baseline="2925" dirty="0" smtClean="0">
                <a:latin typeface="Calibri"/>
                <a:cs typeface="Calibri"/>
              </a:rPr>
              <a:t>a</a:t>
            </a:r>
            <a:r>
              <a:rPr sz="4200" spc="0" baseline="2925" dirty="0" smtClean="0">
                <a:latin typeface="Calibri"/>
                <a:cs typeface="Calibri"/>
              </a:rPr>
              <a:t>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4650157"/>
            <a:ext cx="203098" cy="380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DIAGNOSIS OF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POSITIVE SIGNS OR ABSOLUTE SIGNS: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TRIMESTER ( FIRST 12 WEEKS)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>
              <a:latin typeface="Wingdings"/>
              <a:cs typeface="Wingdings"/>
            </a:endParaRPr>
          </a:p>
          <a:p>
            <a:r>
              <a:rPr lang="en-US" dirty="0" smtClean="0"/>
              <a:t>SUBJECTIVE SYMPTOMS 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AMENORRHOEA </a:t>
            </a:r>
          </a:p>
          <a:p>
            <a:pPr>
              <a:buNone/>
            </a:pPr>
            <a:r>
              <a:rPr lang="en-US" dirty="0" smtClean="0"/>
              <a:t>MORNING SICKNESS</a:t>
            </a:r>
          </a:p>
          <a:p>
            <a:pPr>
              <a:buNone/>
            </a:pPr>
            <a:r>
              <a:rPr lang="en-US" dirty="0" smtClean="0"/>
              <a:t>FRQUENCYOF MICTURITION</a:t>
            </a:r>
          </a:p>
          <a:p>
            <a:pPr>
              <a:buNone/>
            </a:pPr>
            <a:r>
              <a:rPr lang="en-US" dirty="0" smtClean="0"/>
              <a:t>BREAST  DISCOMFORT</a:t>
            </a:r>
          </a:p>
          <a:p>
            <a:pPr>
              <a:buNone/>
            </a:pPr>
            <a:r>
              <a:rPr lang="en-US" dirty="0" smtClean="0"/>
              <a:t>FATIGUE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61714">
              <a:lnSpc>
                <a:spcPts val="4825"/>
              </a:lnSpc>
              <a:spcBef>
                <a:spcPts val="241"/>
              </a:spcBef>
            </a:pPr>
            <a:r>
              <a:rPr lang="en-US" sz="6600" spc="0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Morning</a:t>
            </a:r>
            <a:r>
              <a:rPr lang="en-US" sz="6600" spc="-19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 </a:t>
            </a:r>
            <a:r>
              <a:rPr lang="en-US" sz="6600" spc="0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sicknes</a:t>
            </a:r>
            <a:r>
              <a:rPr lang="en-US" sz="6600" spc="14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s</a:t>
            </a:r>
            <a:r>
              <a:rPr lang="en-US" sz="6600" baseline="2482" dirty="0">
                <a:solidFill>
                  <a:srgbClr val="336600"/>
                </a:solidFill>
                <a:cs typeface="Calibri"/>
              </a:rPr>
              <a:t>:</a:t>
            </a:r>
            <a:r>
              <a:rPr lang="en-US" sz="6600" spc="-34" baseline="2482" dirty="0">
                <a:solidFill>
                  <a:srgbClr val="336600"/>
                </a:solidFill>
                <a:cs typeface="Calibri"/>
              </a:rPr>
              <a:t> </a:t>
            </a:r>
            <a:r>
              <a:rPr lang="en-US" sz="6600" baseline="2482" dirty="0">
                <a:solidFill>
                  <a:srgbClr val="336600"/>
                </a:solidFill>
                <a:cs typeface="Calibri"/>
              </a:rPr>
              <a:t>70% </a:t>
            </a:r>
            <a:r>
              <a:rPr lang="en-US" sz="6600" spc="-50" baseline="2482" dirty="0">
                <a:solidFill>
                  <a:srgbClr val="336600"/>
                </a:solidFill>
                <a:cs typeface="Calibri"/>
              </a:rPr>
              <a:t>c</a:t>
            </a:r>
            <a:r>
              <a:rPr lang="en-US" sz="6600" baseline="2482" dirty="0">
                <a:solidFill>
                  <a:srgbClr val="336600"/>
                </a:solidFill>
                <a:cs typeface="Calibri"/>
              </a:rPr>
              <a:t>ases</a:t>
            </a:r>
            <a:endParaRPr lang="en-US" sz="4400" dirty="0">
              <a:cs typeface="Calibri"/>
            </a:endParaRPr>
          </a:p>
          <a:p>
            <a:pPr marL="355904" marR="61714">
              <a:lnSpc>
                <a:spcPct val="101725"/>
              </a:lnSpc>
              <a:spcBef>
                <a:spcPts val="690"/>
              </a:spcBef>
            </a:pPr>
            <a:r>
              <a:rPr lang="en-US" sz="4400" dirty="0">
                <a:solidFill>
                  <a:srgbClr val="336600"/>
                </a:solidFill>
                <a:cs typeface="Calibri"/>
              </a:rPr>
              <a:t>- </a:t>
            </a:r>
            <a:r>
              <a:rPr lang="en-US" dirty="0">
                <a:cs typeface="Calibri"/>
              </a:rPr>
              <a:t>usua</a:t>
            </a:r>
            <a:r>
              <a:rPr lang="en-US" spc="-14" dirty="0">
                <a:cs typeface="Calibri"/>
              </a:rPr>
              <a:t>l</a:t>
            </a:r>
            <a:r>
              <a:rPr lang="en-US" dirty="0">
                <a:cs typeface="Calibri"/>
              </a:rPr>
              <a:t>ly</a:t>
            </a:r>
            <a:r>
              <a:rPr lang="en-US" spc="29" dirty="0">
                <a:cs typeface="Calibri"/>
              </a:rPr>
              <a:t> </a:t>
            </a:r>
            <a:r>
              <a:rPr lang="en-US" dirty="0">
                <a:cs typeface="Calibri"/>
              </a:rPr>
              <a:t>appea</a:t>
            </a:r>
            <a:r>
              <a:rPr lang="en-US" spc="-64" dirty="0">
                <a:cs typeface="Calibri"/>
              </a:rPr>
              <a:t>r</a:t>
            </a:r>
            <a:r>
              <a:rPr lang="en-US" dirty="0">
                <a:cs typeface="Calibri"/>
              </a:rPr>
              <a:t>s soon </a:t>
            </a:r>
            <a:r>
              <a:rPr lang="en-US" spc="-75" dirty="0">
                <a:cs typeface="Calibri"/>
              </a:rPr>
              <a:t>f</a:t>
            </a:r>
            <a:r>
              <a:rPr lang="en-US" dirty="0">
                <a:cs typeface="Calibri"/>
              </a:rPr>
              <a:t>oll</a:t>
            </a:r>
            <a:r>
              <a:rPr lang="en-US" spc="-14" dirty="0">
                <a:cs typeface="Calibri"/>
              </a:rPr>
              <a:t>o</a:t>
            </a:r>
            <a:r>
              <a:rPr lang="en-US" dirty="0">
                <a:cs typeface="Calibri"/>
              </a:rPr>
              <a:t>wing</a:t>
            </a:r>
            <a:r>
              <a:rPr lang="en-US" spc="14" dirty="0">
                <a:cs typeface="Calibri"/>
              </a:rPr>
              <a:t> </a:t>
            </a:r>
            <a:r>
              <a:rPr lang="en-US" dirty="0">
                <a:cs typeface="Calibri"/>
              </a:rPr>
              <a:t>the</a:t>
            </a:r>
            <a:r>
              <a:rPr lang="en-US" spc="-9" dirty="0">
                <a:cs typeface="Calibri"/>
              </a:rPr>
              <a:t> </a:t>
            </a:r>
            <a:r>
              <a:rPr lang="en-US" dirty="0">
                <a:cs typeface="Calibri"/>
              </a:rPr>
              <a:t>mi</a:t>
            </a:r>
            <a:r>
              <a:rPr lang="en-US" spc="-9" dirty="0">
                <a:cs typeface="Calibri"/>
              </a:rPr>
              <a:t>s</a:t>
            </a:r>
            <a:r>
              <a:rPr lang="en-US" dirty="0">
                <a:cs typeface="Calibri"/>
              </a:rPr>
              <a:t>sed</a:t>
            </a:r>
          </a:p>
          <a:p>
            <a:pPr marL="355904" marR="61714">
              <a:lnSpc>
                <a:spcPts val="3840"/>
              </a:lnSpc>
              <a:spcBef>
                <a:spcPts val="192"/>
              </a:spcBef>
            </a:pPr>
            <a:r>
              <a:rPr lang="en-US" sz="4800" baseline="1706" dirty="0">
                <a:cs typeface="Calibri"/>
              </a:rPr>
              <a:t>per</a:t>
            </a:r>
            <a:r>
              <a:rPr lang="en-US" sz="4800" spc="-9" baseline="1706" dirty="0">
                <a:cs typeface="Calibri"/>
              </a:rPr>
              <a:t>i</a:t>
            </a:r>
            <a:r>
              <a:rPr lang="en-US" sz="4800" baseline="1706" dirty="0">
                <a:cs typeface="Calibri"/>
              </a:rPr>
              <a:t>od.</a:t>
            </a:r>
            <a:endParaRPr lang="en-US" dirty="0">
              <a:cs typeface="Calibri"/>
            </a:endParaRPr>
          </a:p>
          <a:p>
            <a:pPr marL="355904">
              <a:lnSpc>
                <a:spcPts val="3840"/>
              </a:lnSpc>
              <a:spcBef>
                <a:spcPts val="678"/>
              </a:spcBef>
            </a:pPr>
            <a:r>
              <a:rPr lang="en-US" dirty="0">
                <a:cs typeface="Calibri"/>
              </a:rPr>
              <a:t>- Nau</a:t>
            </a:r>
            <a:r>
              <a:rPr lang="en-US" spc="-14" dirty="0">
                <a:cs typeface="Calibri"/>
              </a:rPr>
              <a:t>s</a:t>
            </a:r>
            <a:r>
              <a:rPr lang="en-US" dirty="0">
                <a:cs typeface="Calibri"/>
              </a:rPr>
              <a:t>ea , </a:t>
            </a:r>
            <a:r>
              <a:rPr lang="en-US" spc="-19" dirty="0">
                <a:cs typeface="Calibri"/>
              </a:rPr>
              <a:t>v</a:t>
            </a:r>
            <a:r>
              <a:rPr lang="en-US" dirty="0">
                <a:cs typeface="Calibri"/>
              </a:rPr>
              <a:t>omi</a:t>
            </a:r>
            <a:r>
              <a:rPr lang="en-US" spc="-9" dirty="0">
                <a:cs typeface="Calibri"/>
              </a:rPr>
              <a:t>t</a:t>
            </a:r>
            <a:r>
              <a:rPr lang="en-US" dirty="0">
                <a:cs typeface="Calibri"/>
              </a:rPr>
              <a:t>ing</a:t>
            </a:r>
            <a:r>
              <a:rPr lang="en-US" spc="29" dirty="0">
                <a:cs typeface="Calibri"/>
              </a:rPr>
              <a:t> </a:t>
            </a:r>
            <a:r>
              <a:rPr lang="en-US" dirty="0">
                <a:cs typeface="Calibri"/>
              </a:rPr>
              <a:t>espec</a:t>
            </a:r>
            <a:r>
              <a:rPr lang="en-US" spc="-4" dirty="0">
                <a:cs typeface="Calibri"/>
              </a:rPr>
              <a:t>i</a:t>
            </a:r>
            <a:r>
              <a:rPr lang="en-US" dirty="0">
                <a:cs typeface="Calibri"/>
              </a:rPr>
              <a:t>ally</a:t>
            </a:r>
            <a:r>
              <a:rPr lang="en-US" spc="-9" dirty="0">
                <a:cs typeface="Calibri"/>
              </a:rPr>
              <a:t> </a:t>
            </a:r>
            <a:r>
              <a:rPr lang="en-US" dirty="0">
                <a:cs typeface="Calibri"/>
              </a:rPr>
              <a:t>in</a:t>
            </a:r>
            <a:r>
              <a:rPr lang="en-US" spc="9" dirty="0">
                <a:cs typeface="Calibri"/>
              </a:rPr>
              <a:t> </a:t>
            </a:r>
            <a:r>
              <a:rPr lang="en-US" dirty="0">
                <a:cs typeface="Calibri"/>
              </a:rPr>
              <a:t>the morni</a:t>
            </a:r>
            <a:r>
              <a:rPr lang="en-US" spc="-9" dirty="0">
                <a:cs typeface="Calibri"/>
              </a:rPr>
              <a:t>n</a:t>
            </a:r>
            <a:r>
              <a:rPr lang="en-US" dirty="0">
                <a:cs typeface="Calibri"/>
              </a:rPr>
              <a:t>g on risi</a:t>
            </a:r>
            <a:r>
              <a:rPr lang="en-US" spc="-4" dirty="0">
                <a:cs typeface="Calibri"/>
              </a:rPr>
              <a:t>n</a:t>
            </a:r>
            <a:r>
              <a:rPr lang="en-US" dirty="0">
                <a:cs typeface="Calibri"/>
              </a:rPr>
              <a:t>g</a:t>
            </a:r>
            <a:r>
              <a:rPr lang="en-US" spc="19" dirty="0">
                <a:cs typeface="Calibri"/>
              </a:rPr>
              <a:t> </a:t>
            </a:r>
            <a:r>
              <a:rPr lang="en-US" dirty="0">
                <a:cs typeface="Calibri"/>
              </a:rPr>
              <a:t>f</a:t>
            </a:r>
            <a:r>
              <a:rPr lang="en-US" spc="-54" dirty="0">
                <a:cs typeface="Calibri"/>
              </a:rPr>
              <a:t>r</a:t>
            </a:r>
            <a:r>
              <a:rPr lang="en-US" dirty="0">
                <a:cs typeface="Calibri"/>
              </a:rPr>
              <a:t>om </a:t>
            </a:r>
            <a:r>
              <a:rPr lang="en-US" spc="-9" dirty="0">
                <a:cs typeface="Calibri"/>
              </a:rPr>
              <a:t>t</a:t>
            </a:r>
            <a:r>
              <a:rPr lang="en-US" dirty="0">
                <a:cs typeface="Calibri"/>
              </a:rPr>
              <a:t>he bed</a:t>
            </a:r>
            <a:r>
              <a:rPr lang="en-US" dirty="0" smtClean="0">
                <a:cs typeface="Calibri"/>
              </a:rPr>
              <a:t>.</a:t>
            </a:r>
          </a:p>
          <a:p>
            <a:pPr marL="355904">
              <a:lnSpc>
                <a:spcPts val="3840"/>
              </a:lnSpc>
              <a:spcBef>
                <a:spcPts val="678"/>
              </a:spcBef>
            </a:pPr>
            <a:r>
              <a:rPr lang="en-US" dirty="0" smtClean="0">
                <a:cs typeface="Calibri"/>
              </a:rPr>
              <a:t>Rarely lasts beyond 16 weeks</a:t>
            </a:r>
            <a:endParaRPr lang="en-US" dirty="0"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spc="9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3</a:t>
            </a:r>
            <a:r>
              <a:rPr lang="en-US" sz="8000" spc="0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- </a:t>
            </a:r>
            <a:r>
              <a:rPr lang="en-US" sz="8000" spc="0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Fregue</a:t>
            </a:r>
            <a:r>
              <a:rPr lang="en-US" sz="8000" spc="14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n</a:t>
            </a:r>
            <a:r>
              <a:rPr lang="en-US" sz="8000" spc="0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cy</a:t>
            </a:r>
            <a:r>
              <a:rPr lang="en-US" sz="8000" spc="-44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 </a:t>
            </a:r>
            <a:r>
              <a:rPr lang="en-US" sz="8000" spc="0" baseline="2635" dirty="0" smtClean="0">
                <a:solidFill>
                  <a:srgbClr val="336600"/>
                </a:solidFill>
                <a:latin typeface="Times New Roman"/>
                <a:cs typeface="Times New Roman"/>
              </a:rPr>
              <a:t>of </a:t>
            </a:r>
            <a:r>
              <a:rPr lang="en-US" sz="8000" spc="0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mictur</a:t>
            </a:r>
            <a:r>
              <a:rPr lang="en-US" sz="8000" spc="9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i</a:t>
            </a:r>
            <a:r>
              <a:rPr lang="en-US" sz="8000" spc="0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tio</a:t>
            </a:r>
            <a:r>
              <a:rPr lang="en-US" sz="8000" spc="4" baseline="2635" dirty="0" err="1" smtClean="0">
                <a:solidFill>
                  <a:srgbClr val="336600"/>
                </a:solidFill>
                <a:latin typeface="Times New Roman"/>
                <a:cs typeface="Times New Roman"/>
              </a:rPr>
              <a:t>n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2700" marR="65112">
              <a:lnSpc>
                <a:spcPts val="4825"/>
              </a:lnSpc>
              <a:spcBef>
                <a:spcPts val="241"/>
              </a:spcBef>
              <a:buNone/>
            </a:pPr>
            <a:r>
              <a:rPr lang="en-US" sz="3500" dirty="0">
                <a:cs typeface="Calibri"/>
              </a:rPr>
              <a:t> </a:t>
            </a:r>
            <a:r>
              <a:rPr lang="en-US" sz="3500" dirty="0" smtClean="0">
                <a:cs typeface="Calibri"/>
              </a:rPr>
              <a:t>by 8 to 12 </a:t>
            </a:r>
            <a:r>
              <a:rPr lang="en-US" sz="3500" dirty="0" err="1" smtClean="0">
                <a:cs typeface="Calibri"/>
              </a:rPr>
              <a:t>th</a:t>
            </a:r>
            <a:r>
              <a:rPr lang="en-US" sz="3500" dirty="0" smtClean="0">
                <a:cs typeface="Calibri"/>
              </a:rPr>
              <a:t> week</a:t>
            </a:r>
            <a:endParaRPr lang="en-US" sz="3900" dirty="0">
              <a:cs typeface="Calibri"/>
            </a:endParaRPr>
          </a:p>
          <a:p>
            <a:pPr marL="355904" marR="6888">
              <a:lnSpc>
                <a:spcPct val="101725"/>
              </a:lnSpc>
              <a:spcBef>
                <a:spcPts val="327"/>
              </a:spcBef>
              <a:buNone/>
            </a:pPr>
            <a:r>
              <a:rPr lang="en-US" dirty="0">
                <a:cs typeface="Calibri"/>
              </a:rPr>
              <a:t>-</a:t>
            </a:r>
            <a:r>
              <a:rPr lang="en-US" spc="1" dirty="0">
                <a:cs typeface="Calibri"/>
              </a:rPr>
              <a:t> </a:t>
            </a:r>
            <a:r>
              <a:rPr lang="en-US" dirty="0">
                <a:cs typeface="Calibri"/>
              </a:rPr>
              <a:t>D</a:t>
            </a:r>
            <a:r>
              <a:rPr lang="en-US" spc="-14" dirty="0">
                <a:cs typeface="Calibri"/>
              </a:rPr>
              <a:t>u</a:t>
            </a:r>
            <a:r>
              <a:rPr lang="en-US" dirty="0">
                <a:cs typeface="Calibri"/>
              </a:rPr>
              <a:t>e</a:t>
            </a:r>
            <a:r>
              <a:rPr lang="en-US" spc="-21" dirty="0">
                <a:cs typeface="Calibri"/>
              </a:rPr>
              <a:t> </a:t>
            </a:r>
            <a:r>
              <a:rPr lang="en-US" spc="-25" dirty="0">
                <a:cs typeface="Calibri"/>
              </a:rPr>
              <a:t>t</a:t>
            </a:r>
            <a:r>
              <a:rPr lang="en-US" dirty="0">
                <a:cs typeface="Calibri"/>
              </a:rPr>
              <a:t>o </a:t>
            </a:r>
            <a:r>
              <a:rPr lang="en-US" spc="-14" dirty="0">
                <a:cs typeface="Calibri"/>
              </a:rPr>
              <a:t>c</a:t>
            </a:r>
            <a:r>
              <a:rPr lang="en-US" dirty="0">
                <a:cs typeface="Calibri"/>
              </a:rPr>
              <a:t>on</a:t>
            </a:r>
            <a:r>
              <a:rPr lang="en-US" spc="-25" dirty="0">
                <a:cs typeface="Calibri"/>
              </a:rPr>
              <a:t>g</a:t>
            </a:r>
            <a:r>
              <a:rPr lang="en-US" dirty="0">
                <a:cs typeface="Calibri"/>
              </a:rPr>
              <a:t>e</a:t>
            </a:r>
            <a:r>
              <a:rPr lang="en-US" spc="-39" dirty="0">
                <a:cs typeface="Calibri"/>
              </a:rPr>
              <a:t>s</a:t>
            </a:r>
            <a:r>
              <a:rPr lang="en-US" dirty="0">
                <a:cs typeface="Calibri"/>
              </a:rPr>
              <a:t>t</a:t>
            </a:r>
            <a:r>
              <a:rPr lang="en-US" spc="-4" dirty="0">
                <a:cs typeface="Calibri"/>
              </a:rPr>
              <a:t>i</a:t>
            </a:r>
            <a:r>
              <a:rPr lang="en-US" dirty="0">
                <a:cs typeface="Calibri"/>
              </a:rPr>
              <a:t>on</a:t>
            </a:r>
            <a:r>
              <a:rPr lang="en-US" spc="29" dirty="0">
                <a:cs typeface="Calibri"/>
              </a:rPr>
              <a:t> </a:t>
            </a:r>
            <a:r>
              <a:rPr lang="en-US" dirty="0">
                <a:cs typeface="Calibri"/>
              </a:rPr>
              <a:t>of</a:t>
            </a:r>
            <a:r>
              <a:rPr lang="en-US" spc="-9" dirty="0">
                <a:cs typeface="Calibri"/>
              </a:rPr>
              <a:t> </a:t>
            </a:r>
            <a:r>
              <a:rPr lang="en-US" dirty="0">
                <a:cs typeface="Calibri"/>
              </a:rPr>
              <a:t>b</a:t>
            </a:r>
            <a:r>
              <a:rPr lang="en-US" spc="-14" dirty="0">
                <a:cs typeface="Calibri"/>
              </a:rPr>
              <a:t>l</a:t>
            </a:r>
            <a:r>
              <a:rPr lang="en-US" dirty="0">
                <a:cs typeface="Calibri"/>
              </a:rPr>
              <a:t>adder</a:t>
            </a:r>
            <a:r>
              <a:rPr lang="en-US" spc="19" dirty="0">
                <a:cs typeface="Calibri"/>
              </a:rPr>
              <a:t> </a:t>
            </a:r>
            <a:r>
              <a:rPr lang="en-US" dirty="0">
                <a:cs typeface="Calibri"/>
              </a:rPr>
              <a:t>m</a:t>
            </a:r>
            <a:r>
              <a:rPr lang="en-US" spc="-9" dirty="0">
                <a:cs typeface="Calibri"/>
              </a:rPr>
              <a:t>u</a:t>
            </a:r>
            <a:r>
              <a:rPr lang="en-US" spc="-19" dirty="0">
                <a:cs typeface="Calibri"/>
              </a:rPr>
              <a:t>c</a:t>
            </a:r>
            <a:r>
              <a:rPr lang="en-US" dirty="0">
                <a:cs typeface="Calibri"/>
              </a:rPr>
              <a:t>osa.</a:t>
            </a:r>
            <a:r>
              <a:rPr lang="en-US" spc="-16" dirty="0">
                <a:cs typeface="Calibri"/>
              </a:rPr>
              <a:t> </a:t>
            </a:r>
            <a:r>
              <a:rPr lang="en-US" dirty="0">
                <a:cs typeface="Calibri"/>
              </a:rPr>
              <a:t>Irr</a:t>
            </a:r>
            <a:r>
              <a:rPr lang="en-US" spc="-9" dirty="0">
                <a:cs typeface="Calibri"/>
              </a:rPr>
              <a:t>i</a:t>
            </a:r>
            <a:r>
              <a:rPr lang="en-US" spc="-34" dirty="0">
                <a:cs typeface="Calibri"/>
              </a:rPr>
              <a:t>t</a:t>
            </a:r>
            <a:r>
              <a:rPr lang="en-US" spc="-19" dirty="0">
                <a:cs typeface="Calibri"/>
              </a:rPr>
              <a:t>a</a:t>
            </a:r>
            <a:r>
              <a:rPr lang="en-US" dirty="0">
                <a:cs typeface="Calibri"/>
              </a:rPr>
              <a:t>t</a:t>
            </a:r>
            <a:r>
              <a:rPr lang="en-US" spc="-4" dirty="0">
                <a:cs typeface="Calibri"/>
              </a:rPr>
              <a:t>i</a:t>
            </a:r>
            <a:r>
              <a:rPr lang="en-US" dirty="0">
                <a:cs typeface="Calibri"/>
              </a:rPr>
              <a:t>on</a:t>
            </a:r>
            <a:r>
              <a:rPr lang="en-US" spc="-13" dirty="0">
                <a:cs typeface="Calibri"/>
              </a:rPr>
              <a:t> </a:t>
            </a:r>
            <a:r>
              <a:rPr lang="en-US" dirty="0">
                <a:cs typeface="Calibri"/>
              </a:rPr>
              <a:t>of</a:t>
            </a:r>
          </a:p>
          <a:p>
            <a:pPr marL="355904" marR="65112">
              <a:lnSpc>
                <a:spcPts val="3365"/>
              </a:lnSpc>
              <a:spcBef>
                <a:spcPts val="168"/>
              </a:spcBef>
              <a:buNone/>
            </a:pPr>
            <a:r>
              <a:rPr lang="en-US" sz="4800" baseline="1950" dirty="0" smtClean="0">
                <a:cs typeface="Calibri"/>
              </a:rPr>
              <a:t> the</a:t>
            </a:r>
            <a:r>
              <a:rPr lang="en-US" sz="4800" spc="-27" baseline="1950" dirty="0" smtClean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b</a:t>
            </a:r>
            <a:r>
              <a:rPr lang="en-US" sz="4800" spc="-9" baseline="1950" dirty="0">
                <a:cs typeface="Calibri"/>
              </a:rPr>
              <a:t>l</a:t>
            </a:r>
            <a:r>
              <a:rPr lang="en-US" sz="4800" baseline="1950" dirty="0">
                <a:cs typeface="Calibri"/>
              </a:rPr>
              <a:t>adder</a:t>
            </a:r>
            <a:r>
              <a:rPr lang="en-US" sz="4800" spc="-72" baseline="1950" dirty="0">
                <a:cs typeface="Calibri"/>
              </a:rPr>
              <a:t> </a:t>
            </a:r>
            <a:r>
              <a:rPr lang="en-US" sz="4800" spc="-19" baseline="1950" dirty="0">
                <a:cs typeface="Calibri"/>
              </a:rPr>
              <a:t>b</a:t>
            </a:r>
            <a:r>
              <a:rPr lang="en-US" sz="4800" baseline="1950" dirty="0">
                <a:cs typeface="Calibri"/>
              </a:rPr>
              <a:t>y</a:t>
            </a:r>
            <a:r>
              <a:rPr lang="en-US" sz="4800" spc="-27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the</a:t>
            </a:r>
            <a:r>
              <a:rPr lang="en-US" sz="4800" spc="-27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p</a:t>
            </a:r>
            <a:r>
              <a:rPr lang="en-US" sz="4800" spc="-44" baseline="1950" dirty="0">
                <a:cs typeface="Calibri"/>
              </a:rPr>
              <a:t>r</a:t>
            </a:r>
            <a:r>
              <a:rPr lang="en-US" sz="4800" baseline="1950" dirty="0">
                <a:cs typeface="Calibri"/>
              </a:rPr>
              <a:t>egna</a:t>
            </a:r>
            <a:r>
              <a:rPr lang="en-US" sz="4800" spc="-25" baseline="1950" dirty="0">
                <a:cs typeface="Calibri"/>
              </a:rPr>
              <a:t>n</a:t>
            </a:r>
            <a:r>
              <a:rPr lang="en-US" sz="4800" baseline="1950" dirty="0">
                <a:cs typeface="Calibri"/>
              </a:rPr>
              <a:t>t</a:t>
            </a:r>
            <a:r>
              <a:rPr lang="en-US" sz="4800" spc="-69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u</a:t>
            </a:r>
            <a:r>
              <a:rPr lang="en-US" sz="4800" spc="-29" baseline="1950" dirty="0">
                <a:cs typeface="Calibri"/>
              </a:rPr>
              <a:t>t</a:t>
            </a:r>
            <a:r>
              <a:rPr lang="en-US" sz="4800" baseline="1950" dirty="0">
                <a:cs typeface="Calibri"/>
              </a:rPr>
              <a:t>eru</a:t>
            </a:r>
            <a:r>
              <a:rPr lang="en-US" sz="4800" spc="-9" baseline="1950" dirty="0">
                <a:cs typeface="Calibri"/>
              </a:rPr>
              <a:t>s</a:t>
            </a:r>
            <a:r>
              <a:rPr lang="en-US" sz="4800" baseline="1950" dirty="0">
                <a:cs typeface="Calibri"/>
              </a:rPr>
              <a:t>.</a:t>
            </a:r>
            <a:endParaRPr lang="en-US" dirty="0">
              <a:cs typeface="Calibri"/>
            </a:endParaRPr>
          </a:p>
          <a:p>
            <a:pPr marL="355904">
              <a:lnSpc>
                <a:spcPct val="101725"/>
              </a:lnSpc>
              <a:spcBef>
                <a:spcPts val="445"/>
              </a:spcBef>
              <a:buNone/>
            </a:pPr>
            <a:r>
              <a:rPr lang="en-US" dirty="0">
                <a:cs typeface="Calibri"/>
              </a:rPr>
              <a:t>-</a:t>
            </a:r>
            <a:r>
              <a:rPr lang="en-US" spc="1" dirty="0">
                <a:cs typeface="Calibri"/>
              </a:rPr>
              <a:t> </a:t>
            </a:r>
            <a:r>
              <a:rPr lang="en-US" spc="-39" dirty="0">
                <a:cs typeface="Calibri"/>
              </a:rPr>
              <a:t>r</a:t>
            </a:r>
            <a:r>
              <a:rPr lang="en-US" dirty="0">
                <a:cs typeface="Calibri"/>
              </a:rPr>
              <a:t>e</a:t>
            </a:r>
            <a:r>
              <a:rPr lang="en-US" spc="-34" dirty="0">
                <a:cs typeface="Calibri"/>
              </a:rPr>
              <a:t>s</a:t>
            </a:r>
            <a:r>
              <a:rPr lang="en-US" dirty="0">
                <a:cs typeface="Calibri"/>
              </a:rPr>
              <a:t>ti</a:t>
            </a:r>
            <a:r>
              <a:rPr lang="en-US" spc="-9" dirty="0">
                <a:cs typeface="Calibri"/>
              </a:rPr>
              <a:t>n</a:t>
            </a:r>
            <a:r>
              <a:rPr lang="en-US" dirty="0">
                <a:cs typeface="Calibri"/>
              </a:rPr>
              <a:t>g</a:t>
            </a:r>
            <a:r>
              <a:rPr lang="en-US" spc="-9" dirty="0">
                <a:cs typeface="Calibri"/>
              </a:rPr>
              <a:t> </a:t>
            </a:r>
            <a:r>
              <a:rPr lang="en-US" dirty="0">
                <a:cs typeface="Calibri"/>
              </a:rPr>
              <a:t>of</a:t>
            </a:r>
            <a:r>
              <a:rPr lang="en-US" spc="-23" dirty="0">
                <a:cs typeface="Calibri"/>
              </a:rPr>
              <a:t> </a:t>
            </a:r>
            <a:r>
              <a:rPr lang="en-US" dirty="0">
                <a:cs typeface="Calibri"/>
              </a:rPr>
              <a:t>bu</a:t>
            </a:r>
            <a:r>
              <a:rPr lang="en-US" spc="-9" dirty="0">
                <a:cs typeface="Calibri"/>
              </a:rPr>
              <a:t>l</a:t>
            </a:r>
            <a:r>
              <a:rPr lang="en-US" dirty="0">
                <a:cs typeface="Calibri"/>
              </a:rPr>
              <a:t>ky</a:t>
            </a:r>
            <a:r>
              <a:rPr lang="en-US" spc="-31" dirty="0">
                <a:cs typeface="Calibri"/>
              </a:rPr>
              <a:t> </a:t>
            </a:r>
            <a:r>
              <a:rPr lang="en-US" dirty="0">
                <a:cs typeface="Calibri"/>
              </a:rPr>
              <a:t>u</a:t>
            </a:r>
            <a:r>
              <a:rPr lang="en-US" spc="-29" dirty="0">
                <a:cs typeface="Calibri"/>
              </a:rPr>
              <a:t>t</a:t>
            </a:r>
            <a:r>
              <a:rPr lang="en-US" dirty="0">
                <a:cs typeface="Calibri"/>
              </a:rPr>
              <a:t>erus</a:t>
            </a:r>
            <a:r>
              <a:rPr lang="en-US" spc="-34" dirty="0">
                <a:cs typeface="Calibri"/>
              </a:rPr>
              <a:t> </a:t>
            </a:r>
            <a:r>
              <a:rPr lang="en-US" dirty="0">
                <a:cs typeface="Calibri"/>
              </a:rPr>
              <a:t>on</a:t>
            </a:r>
            <a:r>
              <a:rPr lang="en-US" spc="-19" dirty="0">
                <a:cs typeface="Calibri"/>
              </a:rPr>
              <a:t> </a:t>
            </a:r>
            <a:r>
              <a:rPr lang="en-US" dirty="0">
                <a:cs typeface="Calibri"/>
              </a:rPr>
              <a:t>the</a:t>
            </a:r>
            <a:r>
              <a:rPr lang="en-US" spc="-27" dirty="0">
                <a:cs typeface="Calibri"/>
              </a:rPr>
              <a:t> </a:t>
            </a:r>
            <a:r>
              <a:rPr lang="en-US" dirty="0">
                <a:cs typeface="Calibri"/>
              </a:rPr>
              <a:t>b</a:t>
            </a:r>
            <a:r>
              <a:rPr lang="en-US" spc="-9" dirty="0">
                <a:cs typeface="Calibri"/>
              </a:rPr>
              <a:t>l</a:t>
            </a:r>
            <a:r>
              <a:rPr lang="en-US" dirty="0">
                <a:cs typeface="Calibri"/>
              </a:rPr>
              <a:t>adder</a:t>
            </a:r>
            <a:r>
              <a:rPr lang="en-US" spc="-72" dirty="0">
                <a:cs typeface="Calibri"/>
              </a:rPr>
              <a:t> </a:t>
            </a:r>
            <a:r>
              <a:rPr lang="en-US" spc="-72" dirty="0" smtClean="0">
                <a:cs typeface="Calibri"/>
              </a:rPr>
              <a:t>(exaggerated </a:t>
            </a:r>
            <a:r>
              <a:rPr lang="en-US" dirty="0" err="1" smtClean="0">
                <a:cs typeface="Calibri"/>
              </a:rPr>
              <a:t>a</a:t>
            </a:r>
            <a:r>
              <a:rPr lang="en-US" spc="-25" dirty="0" err="1" smtClean="0">
                <a:cs typeface="Calibri"/>
              </a:rPr>
              <a:t>nt</a:t>
            </a:r>
            <a:r>
              <a:rPr lang="en-US" spc="-9" dirty="0" err="1" smtClean="0">
                <a:cs typeface="Calibri"/>
              </a:rPr>
              <a:t>e</a:t>
            </a:r>
            <a:r>
              <a:rPr lang="en-US" spc="-25" dirty="0" err="1" smtClean="0">
                <a:cs typeface="Calibri"/>
              </a:rPr>
              <a:t>v</a:t>
            </a:r>
            <a:r>
              <a:rPr lang="en-US" dirty="0" err="1" smtClean="0">
                <a:cs typeface="Calibri"/>
              </a:rPr>
              <a:t>er</a:t>
            </a:r>
            <a:r>
              <a:rPr lang="en-US" spc="-25" dirty="0" err="1" smtClean="0">
                <a:cs typeface="Calibri"/>
              </a:rPr>
              <a:t>t</a:t>
            </a:r>
            <a:r>
              <a:rPr lang="en-US" dirty="0" err="1" smtClean="0">
                <a:cs typeface="Calibri"/>
              </a:rPr>
              <a:t>ed</a:t>
            </a:r>
            <a:r>
              <a:rPr lang="en-US" dirty="0" smtClean="0">
                <a:cs typeface="Calibri"/>
              </a:rPr>
              <a:t> </a:t>
            </a:r>
            <a:r>
              <a:rPr lang="en-US" sz="4800" baseline="1950" dirty="0" smtClean="0">
                <a:cs typeface="Calibri"/>
              </a:rPr>
              <a:t>pos</a:t>
            </a:r>
            <a:r>
              <a:rPr lang="en-US" sz="4800" spc="-14" baseline="1950" dirty="0" smtClean="0">
                <a:cs typeface="Calibri"/>
              </a:rPr>
              <a:t>i</a:t>
            </a:r>
            <a:r>
              <a:rPr lang="en-US" sz="4800" baseline="1950" dirty="0" smtClean="0">
                <a:cs typeface="Calibri"/>
              </a:rPr>
              <a:t>t</a:t>
            </a:r>
            <a:r>
              <a:rPr lang="en-US" sz="4800" spc="-4" baseline="1950" dirty="0" smtClean="0">
                <a:cs typeface="Calibri"/>
              </a:rPr>
              <a:t>i</a:t>
            </a:r>
            <a:r>
              <a:rPr lang="en-US" sz="4800" baseline="1950" dirty="0" smtClean="0">
                <a:cs typeface="Calibri"/>
              </a:rPr>
              <a:t>on</a:t>
            </a:r>
            <a:r>
              <a:rPr lang="en-US" sz="4800" spc="29" baseline="1950" dirty="0" smtClean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of the</a:t>
            </a:r>
            <a:r>
              <a:rPr lang="en-US" sz="4800" spc="9" baseline="1950" dirty="0">
                <a:cs typeface="Calibri"/>
              </a:rPr>
              <a:t> </a:t>
            </a:r>
            <a:r>
              <a:rPr lang="en-US" sz="4800" baseline="1950" dirty="0">
                <a:cs typeface="Calibri"/>
              </a:rPr>
              <a:t>u</a:t>
            </a:r>
            <a:r>
              <a:rPr lang="en-US" sz="4800" spc="-29" baseline="1950" dirty="0">
                <a:cs typeface="Calibri"/>
              </a:rPr>
              <a:t>t</a:t>
            </a:r>
            <a:r>
              <a:rPr lang="en-US" sz="4800" baseline="1950" dirty="0">
                <a:cs typeface="Calibri"/>
              </a:rPr>
              <a:t>er</a:t>
            </a:r>
            <a:r>
              <a:rPr lang="en-US" sz="4800" spc="-9" baseline="1950" dirty="0">
                <a:cs typeface="Calibri"/>
              </a:rPr>
              <a:t>u</a:t>
            </a:r>
            <a:r>
              <a:rPr lang="en-US" sz="4800" baseline="1950" dirty="0">
                <a:cs typeface="Calibri"/>
              </a:rPr>
              <a:t>s).</a:t>
            </a:r>
            <a:endParaRPr lang="en-US" dirty="0">
              <a:cs typeface="Calibri"/>
            </a:endParaRPr>
          </a:p>
          <a:p>
            <a:pPr marL="355904" marR="458762">
              <a:lnSpc>
                <a:spcPts val="3340"/>
              </a:lnSpc>
              <a:spcBef>
                <a:spcPts val="633"/>
              </a:spcBef>
              <a:buNone/>
            </a:pPr>
            <a:r>
              <a:rPr lang="en-US" dirty="0" smtClean="0">
                <a:cs typeface="Calibri"/>
              </a:rPr>
              <a:t>  -</a:t>
            </a:r>
            <a:r>
              <a:rPr lang="en-US" spc="1" dirty="0" smtClean="0">
                <a:cs typeface="Calibri"/>
              </a:rPr>
              <a:t> </a:t>
            </a:r>
            <a:r>
              <a:rPr lang="en-US" dirty="0">
                <a:cs typeface="Calibri"/>
              </a:rPr>
              <a:t>chan</a:t>
            </a:r>
            <a:r>
              <a:rPr lang="en-US" spc="-19" dirty="0">
                <a:cs typeface="Calibri"/>
              </a:rPr>
              <a:t>g</a:t>
            </a:r>
            <a:r>
              <a:rPr lang="en-US" dirty="0">
                <a:cs typeface="Calibri"/>
              </a:rPr>
              <a:t>e</a:t>
            </a:r>
            <a:r>
              <a:rPr lang="en-US" spc="-81" dirty="0">
                <a:cs typeface="Calibri"/>
              </a:rPr>
              <a:t> </a:t>
            </a:r>
            <a:r>
              <a:rPr lang="en-US" dirty="0">
                <a:cs typeface="Calibri"/>
              </a:rPr>
              <a:t>in</a:t>
            </a:r>
            <a:r>
              <a:rPr lang="en-US" spc="-6" dirty="0">
                <a:cs typeface="Calibri"/>
              </a:rPr>
              <a:t> </a:t>
            </a:r>
            <a:r>
              <a:rPr lang="en-US" dirty="0">
                <a:cs typeface="Calibri"/>
              </a:rPr>
              <a:t>m</a:t>
            </a:r>
            <a:r>
              <a:rPr lang="en-US" spc="-19" dirty="0">
                <a:cs typeface="Calibri"/>
              </a:rPr>
              <a:t>a</a:t>
            </a:r>
            <a:r>
              <a:rPr lang="en-US" spc="-25" dirty="0">
                <a:cs typeface="Calibri"/>
              </a:rPr>
              <a:t>t</a:t>
            </a:r>
            <a:r>
              <a:rPr lang="en-US" dirty="0">
                <a:cs typeface="Calibri"/>
              </a:rPr>
              <a:t>ernal</a:t>
            </a:r>
            <a:r>
              <a:rPr lang="en-US" spc="-93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osmo</a:t>
            </a:r>
            <a:r>
              <a:rPr lang="en-US" spc="-39" dirty="0" err="1">
                <a:cs typeface="Calibri"/>
              </a:rPr>
              <a:t>r</a:t>
            </a:r>
            <a:r>
              <a:rPr lang="en-US" dirty="0" err="1">
                <a:cs typeface="Calibri"/>
              </a:rPr>
              <a:t>egul</a:t>
            </a:r>
            <a:r>
              <a:rPr lang="en-US" spc="-25" dirty="0" err="1">
                <a:cs typeface="Calibri"/>
              </a:rPr>
              <a:t>a</a:t>
            </a:r>
            <a:r>
              <a:rPr lang="en-US" dirty="0" err="1">
                <a:cs typeface="Calibri"/>
              </a:rPr>
              <a:t>tion</a:t>
            </a:r>
            <a:r>
              <a:rPr lang="en-US" spc="-169" dirty="0">
                <a:cs typeface="Calibri"/>
              </a:rPr>
              <a:t> </a:t>
            </a:r>
            <a:r>
              <a:rPr lang="en-US" spc="0" dirty="0" smtClean="0">
                <a:latin typeface="Wingdings"/>
                <a:cs typeface="Wingdings"/>
              </a:rPr>
              <a:t></a:t>
            </a:r>
            <a:r>
              <a:rPr lang="en-US" spc="-92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cs typeface="Calibri"/>
              </a:rPr>
              <a:t>leads</a:t>
            </a:r>
            <a:r>
              <a:rPr lang="en-US" spc="-59" dirty="0">
                <a:cs typeface="Calibri"/>
              </a:rPr>
              <a:t> </a:t>
            </a:r>
            <a:r>
              <a:rPr lang="en-US" spc="-14" dirty="0">
                <a:cs typeface="Calibri"/>
              </a:rPr>
              <a:t>t</a:t>
            </a:r>
            <a:r>
              <a:rPr lang="en-US" dirty="0">
                <a:cs typeface="Calibri"/>
              </a:rPr>
              <a:t>o i</a:t>
            </a:r>
            <a:r>
              <a:rPr lang="en-US" spc="-9" dirty="0">
                <a:cs typeface="Calibri"/>
              </a:rPr>
              <a:t>n</a:t>
            </a:r>
            <a:r>
              <a:rPr lang="en-US" dirty="0">
                <a:cs typeface="Calibri"/>
              </a:rPr>
              <a:t>c</a:t>
            </a:r>
            <a:r>
              <a:rPr lang="en-US" spc="-29" dirty="0">
                <a:cs typeface="Calibri"/>
              </a:rPr>
              <a:t>r</a:t>
            </a:r>
            <a:r>
              <a:rPr lang="en-US" dirty="0">
                <a:cs typeface="Calibri"/>
              </a:rPr>
              <a:t>eased</a:t>
            </a:r>
            <a:r>
              <a:rPr lang="en-US" spc="-62" dirty="0">
                <a:cs typeface="Calibri"/>
              </a:rPr>
              <a:t> </a:t>
            </a:r>
            <a:r>
              <a:rPr lang="en-US" dirty="0">
                <a:cs typeface="Calibri"/>
              </a:rPr>
              <a:t>th</a:t>
            </a:r>
            <a:r>
              <a:rPr lang="en-US" spc="-9" dirty="0">
                <a:cs typeface="Calibri"/>
              </a:rPr>
              <a:t>i</a:t>
            </a:r>
            <a:r>
              <a:rPr lang="en-US" spc="-50" dirty="0">
                <a:cs typeface="Calibri"/>
              </a:rPr>
              <a:t>r</a:t>
            </a:r>
            <a:r>
              <a:rPr lang="en-US" spc="-34" dirty="0">
                <a:cs typeface="Calibri"/>
              </a:rPr>
              <a:t>s</a:t>
            </a:r>
            <a:r>
              <a:rPr lang="en-US" dirty="0">
                <a:cs typeface="Calibri"/>
              </a:rPr>
              <a:t>t</a:t>
            </a:r>
            <a:r>
              <a:rPr lang="en-US" spc="13" dirty="0">
                <a:cs typeface="Calibri"/>
              </a:rPr>
              <a:t> </a:t>
            </a:r>
            <a:r>
              <a:rPr lang="en-US" dirty="0">
                <a:cs typeface="Calibri"/>
              </a:rPr>
              <a:t>and</a:t>
            </a:r>
            <a:r>
              <a:rPr lang="en-US" spc="-12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po</a:t>
            </a:r>
            <a:r>
              <a:rPr lang="en-US" spc="-9" dirty="0" err="1">
                <a:cs typeface="Calibri"/>
              </a:rPr>
              <a:t>l</a:t>
            </a:r>
            <a:r>
              <a:rPr lang="en-US" dirty="0" err="1">
                <a:cs typeface="Calibri"/>
              </a:rPr>
              <a:t>y</a:t>
            </a:r>
            <a:r>
              <a:rPr lang="en-US" spc="-9" dirty="0" err="1">
                <a:cs typeface="Calibri"/>
              </a:rPr>
              <a:t>u</a:t>
            </a:r>
            <a:r>
              <a:rPr lang="en-US" dirty="0" err="1">
                <a:cs typeface="Calibri"/>
              </a:rPr>
              <a:t>r</a:t>
            </a:r>
            <a:r>
              <a:rPr lang="en-US" spc="-9" dirty="0" err="1">
                <a:cs typeface="Calibri"/>
              </a:rPr>
              <a:t>i</a:t>
            </a:r>
            <a:r>
              <a:rPr lang="en-US" spc="9" dirty="0" err="1">
                <a:cs typeface="Calibri"/>
              </a:rPr>
              <a:t>a</a:t>
            </a:r>
            <a:r>
              <a:rPr lang="en-US" dirty="0">
                <a:cs typeface="Calibri"/>
              </a:rPr>
              <a:t>.</a:t>
            </a:r>
          </a:p>
          <a:p>
            <a:pPr marL="355904" marR="65112">
              <a:lnSpc>
                <a:spcPct val="101725"/>
              </a:lnSpc>
              <a:spcBef>
                <a:spcPts val="530"/>
              </a:spcBef>
              <a:buNone/>
            </a:pPr>
            <a:r>
              <a:rPr lang="en-US" dirty="0" smtClean="0">
                <a:cs typeface="Calibri"/>
              </a:rPr>
              <a:t> -</a:t>
            </a:r>
            <a:r>
              <a:rPr lang="en-US" spc="1" dirty="0" smtClean="0">
                <a:cs typeface="Calibri"/>
              </a:rPr>
              <a:t> </a:t>
            </a:r>
            <a:r>
              <a:rPr lang="en-US" dirty="0">
                <a:cs typeface="Calibri"/>
              </a:rPr>
              <a:t>Usual</a:t>
            </a:r>
            <a:r>
              <a:rPr lang="en-US" spc="-14" dirty="0">
                <a:cs typeface="Calibri"/>
              </a:rPr>
              <a:t>l</a:t>
            </a:r>
            <a:r>
              <a:rPr lang="en-US" dirty="0">
                <a:cs typeface="Calibri"/>
              </a:rPr>
              <a:t>y</a:t>
            </a:r>
            <a:r>
              <a:rPr lang="en-US" spc="14" dirty="0">
                <a:cs typeface="Calibri"/>
              </a:rPr>
              <a:t> </a:t>
            </a:r>
            <a:r>
              <a:rPr lang="en-US" dirty="0">
                <a:cs typeface="Calibri"/>
              </a:rPr>
              <a:t>d</a:t>
            </a:r>
            <a:r>
              <a:rPr lang="en-US" spc="-14" dirty="0">
                <a:cs typeface="Calibri"/>
              </a:rPr>
              <a:t>i</a:t>
            </a:r>
            <a:r>
              <a:rPr lang="en-US" dirty="0">
                <a:cs typeface="Calibri"/>
              </a:rPr>
              <a:t>sap</a:t>
            </a:r>
            <a:r>
              <a:rPr lang="en-US" spc="-9" dirty="0">
                <a:cs typeface="Calibri"/>
              </a:rPr>
              <a:t>p</a:t>
            </a:r>
            <a:r>
              <a:rPr lang="en-US" dirty="0">
                <a:cs typeface="Calibri"/>
              </a:rPr>
              <a:t>ea</a:t>
            </a:r>
            <a:r>
              <a:rPr lang="en-US" spc="-50" dirty="0">
                <a:cs typeface="Calibri"/>
              </a:rPr>
              <a:t>r</a:t>
            </a:r>
            <a:r>
              <a:rPr lang="en-US" dirty="0">
                <a:cs typeface="Calibri"/>
              </a:rPr>
              <a:t>s</a:t>
            </a:r>
            <a:r>
              <a:rPr lang="en-US" spc="-29" dirty="0">
                <a:cs typeface="Calibri"/>
              </a:rPr>
              <a:t> </a:t>
            </a:r>
            <a:r>
              <a:rPr lang="en-US" spc="-9" dirty="0">
                <a:cs typeface="Calibri"/>
              </a:rPr>
              <a:t>a</a:t>
            </a:r>
            <a:r>
              <a:rPr lang="en-US" dirty="0">
                <a:cs typeface="Calibri"/>
              </a:rPr>
              <a:t>f</a:t>
            </a:r>
            <a:r>
              <a:rPr lang="en-US" spc="-29" dirty="0">
                <a:cs typeface="Calibri"/>
              </a:rPr>
              <a:t>t</a:t>
            </a:r>
            <a:r>
              <a:rPr lang="en-US" dirty="0">
                <a:cs typeface="Calibri"/>
              </a:rPr>
              <a:t>er</a:t>
            </a:r>
            <a:r>
              <a:rPr lang="en-US" spc="-38" dirty="0">
                <a:cs typeface="Calibri"/>
              </a:rPr>
              <a:t> </a:t>
            </a:r>
            <a:r>
              <a:rPr lang="en-US" dirty="0">
                <a:cs typeface="Calibri"/>
              </a:rPr>
              <a:t>the thi</a:t>
            </a:r>
            <a:r>
              <a:rPr lang="en-US" spc="-44" dirty="0">
                <a:cs typeface="Calibri"/>
              </a:rPr>
              <a:t>r</a:t>
            </a:r>
            <a:r>
              <a:rPr lang="en-US" dirty="0">
                <a:cs typeface="Calibri"/>
              </a:rPr>
              <a:t>d</a:t>
            </a:r>
            <a:r>
              <a:rPr lang="en-US" spc="19" dirty="0">
                <a:cs typeface="Calibri"/>
              </a:rPr>
              <a:t> </a:t>
            </a:r>
            <a:r>
              <a:rPr lang="en-US" dirty="0">
                <a:cs typeface="Calibri"/>
              </a:rPr>
              <a:t>mo</a:t>
            </a:r>
            <a:r>
              <a:rPr lang="en-US" spc="-29" dirty="0">
                <a:cs typeface="Calibri"/>
              </a:rPr>
              <a:t>n</a:t>
            </a:r>
            <a:r>
              <a:rPr lang="en-US" dirty="0">
                <a:cs typeface="Calibri"/>
              </a:rPr>
              <a:t>th</a:t>
            </a:r>
            <a:endParaRPr lang="en-US" sz="7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 BREAST DISCOMFORT 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Fullness and pricking sensation , 6-8</a:t>
            </a:r>
            <a:r>
              <a:rPr lang="en-US" baseline="30000" dirty="0" smtClean="0"/>
              <a:t>th</a:t>
            </a:r>
            <a:r>
              <a:rPr lang="en-US" dirty="0" smtClean="0"/>
              <a:t> week</a:t>
            </a:r>
          </a:p>
          <a:p>
            <a:pPr>
              <a:buNone/>
            </a:pPr>
            <a:r>
              <a:rPr lang="en-US" dirty="0" smtClean="0"/>
              <a:t>5. FATIGUE </a:t>
            </a:r>
            <a:endParaRPr lang="en-US" sz="1600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lang="en-US" b="1" spc="-5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lang="en-US" b="1" spc="9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st</a:t>
            </a:r>
            <a:r>
              <a:rPr lang="en-US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signs</a:t>
            </a:r>
            <a:r>
              <a:rPr lang="en-US" b="1"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:</a:t>
            </a:r>
            <a:r>
              <a:rPr lang="en-US" spc="-9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( e</a:t>
            </a:r>
            <a:r>
              <a:rPr lang="en-US" spc="14" dirty="0">
                <a:latin typeface="Times New Roman"/>
                <a:cs typeface="Times New Roman"/>
              </a:rPr>
              <a:t>v</a:t>
            </a:r>
            <a:r>
              <a:rPr lang="en-US" dirty="0">
                <a:latin typeface="Times New Roman"/>
                <a:cs typeface="Times New Roman"/>
              </a:rPr>
              <a:t>ide</a:t>
            </a:r>
            <a:r>
              <a:rPr lang="en-US" spc="14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t</a:t>
            </a:r>
            <a:r>
              <a:rPr lang="en-US" spc="-3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in a </a:t>
            </a:r>
            <a:r>
              <a:rPr lang="en-US" dirty="0" err="1">
                <a:latin typeface="Times New Roman"/>
                <a:cs typeface="Times New Roman"/>
              </a:rPr>
              <a:t>pri</a:t>
            </a:r>
            <a:r>
              <a:rPr lang="en-US" spc="4" dirty="0" err="1">
                <a:latin typeface="Times New Roman"/>
                <a:cs typeface="Times New Roman"/>
              </a:rPr>
              <a:t>m</a:t>
            </a:r>
            <a:r>
              <a:rPr lang="en-US" dirty="0" err="1">
                <a:latin typeface="Times New Roman"/>
                <a:cs typeface="Times New Roman"/>
              </a:rPr>
              <a:t>igr</a:t>
            </a:r>
            <a:r>
              <a:rPr lang="en-US" spc="4" dirty="0" err="1">
                <a:latin typeface="Times New Roman"/>
                <a:cs typeface="Times New Roman"/>
              </a:rPr>
              <a:t>a</a:t>
            </a:r>
            <a:r>
              <a:rPr lang="en-US" dirty="0" err="1">
                <a:latin typeface="Times New Roman"/>
                <a:cs typeface="Times New Roman"/>
              </a:rPr>
              <a:t>vi</a:t>
            </a:r>
            <a:r>
              <a:rPr lang="en-US" spc="-14" dirty="0" err="1">
                <a:latin typeface="Times New Roman"/>
                <a:cs typeface="Times New Roman"/>
              </a:rPr>
              <a:t>d</a:t>
            </a:r>
            <a:r>
              <a:rPr lang="en-US" spc="14" dirty="0" err="1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).</a:t>
            </a:r>
          </a:p>
          <a:p>
            <a:r>
              <a:rPr lang="en-US" dirty="0">
                <a:latin typeface="Times New Roman"/>
                <a:cs typeface="Times New Roman"/>
              </a:rPr>
              <a:t>6 - 8 w</a:t>
            </a:r>
            <a:r>
              <a:rPr lang="en-US" spc="9" dirty="0">
                <a:latin typeface="Times New Roman"/>
                <a:cs typeface="Times New Roman"/>
              </a:rPr>
              <a:t>e</a:t>
            </a:r>
            <a:r>
              <a:rPr lang="en-US" dirty="0">
                <a:latin typeface="Times New Roman"/>
                <a:cs typeface="Times New Roman"/>
              </a:rPr>
              <a:t>e</a:t>
            </a:r>
            <a:r>
              <a:rPr lang="en-US" spc="14" dirty="0">
                <a:latin typeface="Times New Roman"/>
                <a:cs typeface="Times New Roman"/>
              </a:rPr>
              <a:t>k</a:t>
            </a:r>
            <a:r>
              <a:rPr lang="en-US" dirty="0">
                <a:latin typeface="Times New Roman"/>
                <a:cs typeface="Times New Roman"/>
              </a:rPr>
              <a:t>s</a:t>
            </a:r>
          </a:p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lang="en-US" dirty="0">
                <a:latin typeface="Times New Roman"/>
                <a:cs typeface="Times New Roman"/>
              </a:rPr>
              <a:t>Inc</a:t>
            </a:r>
            <a:r>
              <a:rPr lang="en-US" spc="4" dirty="0">
                <a:latin typeface="Times New Roman"/>
                <a:cs typeface="Times New Roman"/>
              </a:rPr>
              <a:t>r</a:t>
            </a:r>
            <a:r>
              <a:rPr lang="en-US" dirty="0">
                <a:latin typeface="Times New Roman"/>
                <a:cs typeface="Times New Roman"/>
              </a:rPr>
              <a:t>eas</a:t>
            </a:r>
            <a:r>
              <a:rPr lang="en-US" spc="9" dirty="0">
                <a:latin typeface="Times New Roman"/>
                <a:cs typeface="Times New Roman"/>
              </a:rPr>
              <a:t>e</a:t>
            </a:r>
            <a:r>
              <a:rPr lang="en-US" dirty="0">
                <a:latin typeface="Times New Roman"/>
                <a:cs typeface="Times New Roman"/>
              </a:rPr>
              <a:t>d</a:t>
            </a:r>
            <a:r>
              <a:rPr lang="en-US" spc="-2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size and </a:t>
            </a:r>
            <a:r>
              <a:rPr lang="en-US" dirty="0" err="1">
                <a:latin typeface="Times New Roman"/>
                <a:cs typeface="Times New Roman"/>
              </a:rPr>
              <a:t>va</a:t>
            </a:r>
            <a:r>
              <a:rPr lang="en-US" spc="4" dirty="0" err="1">
                <a:latin typeface="Times New Roman"/>
                <a:cs typeface="Times New Roman"/>
              </a:rPr>
              <a:t>s</a:t>
            </a:r>
            <a:r>
              <a:rPr lang="en-US" dirty="0" err="1">
                <a:latin typeface="Times New Roman"/>
                <a:cs typeface="Times New Roman"/>
              </a:rPr>
              <a:t>cul</a:t>
            </a:r>
            <a:r>
              <a:rPr lang="en-US" spc="4" dirty="0" err="1">
                <a:latin typeface="Times New Roman"/>
                <a:cs typeface="Times New Roman"/>
              </a:rPr>
              <a:t>a</a:t>
            </a:r>
            <a:r>
              <a:rPr lang="en-US" dirty="0" err="1">
                <a:latin typeface="Times New Roman"/>
                <a:cs typeface="Times New Roman"/>
              </a:rPr>
              <a:t>rit</a:t>
            </a:r>
            <a:r>
              <a:rPr lang="en-US" spc="9" dirty="0" err="1">
                <a:latin typeface="Times New Roman"/>
                <a:cs typeface="Times New Roman"/>
              </a:rPr>
              <a:t>y</a:t>
            </a:r>
            <a:r>
              <a:rPr lang="en-US" spc="-4" dirty="0" err="1">
                <a:latin typeface="Wingdings"/>
                <a:cs typeface="Wingdings"/>
              </a:rPr>
              <a:t></a:t>
            </a:r>
            <a:r>
              <a:rPr lang="en-US" dirty="0" err="1">
                <a:latin typeface="Times New Roman"/>
                <a:cs typeface="Times New Roman"/>
              </a:rPr>
              <a:t>Dilat</a:t>
            </a:r>
            <a:r>
              <a:rPr lang="en-US" spc="-14" dirty="0" err="1">
                <a:latin typeface="Times New Roman"/>
                <a:cs typeface="Times New Roman"/>
              </a:rPr>
              <a:t>e</a:t>
            </a:r>
            <a:r>
              <a:rPr lang="en-US" dirty="0" err="1">
                <a:latin typeface="Times New Roman"/>
                <a:cs typeface="Times New Roman"/>
              </a:rPr>
              <a:t>d</a:t>
            </a:r>
            <a:endParaRPr lang="en-US" dirty="0">
              <a:latin typeface="Times New Roman"/>
              <a:cs typeface="Times New Roman"/>
            </a:endParaRPr>
          </a:p>
          <a:p>
            <a:pPr marL="526237" marR="61426">
              <a:lnSpc>
                <a:spcPct val="95825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visible</a:t>
            </a:r>
            <a:r>
              <a:rPr lang="en-US" spc="-1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spc="9" dirty="0">
                <a:latin typeface="Times New Roman"/>
                <a:cs typeface="Times New Roman"/>
              </a:rPr>
              <a:t>e</a:t>
            </a:r>
            <a:r>
              <a:rPr lang="en-US" dirty="0">
                <a:latin typeface="Times New Roman"/>
                <a:cs typeface="Times New Roman"/>
              </a:rPr>
              <a:t>ins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 marL="526237" marR="61426">
              <a:lnSpc>
                <a:spcPct val="95825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In</a:t>
            </a:r>
            <a:r>
              <a:rPr lang="en-US" spc="9" dirty="0">
                <a:latin typeface="Times New Roman"/>
                <a:cs typeface="Times New Roman"/>
              </a:rPr>
              <a:t>c</a:t>
            </a:r>
            <a:r>
              <a:rPr lang="en-US" dirty="0">
                <a:latin typeface="Times New Roman"/>
                <a:cs typeface="Times New Roman"/>
              </a:rPr>
              <a:t>re</a:t>
            </a:r>
            <a:r>
              <a:rPr lang="en-US" spc="9" dirty="0">
                <a:latin typeface="Times New Roman"/>
                <a:cs typeface="Times New Roman"/>
              </a:rPr>
              <a:t>a</a:t>
            </a:r>
            <a:r>
              <a:rPr lang="en-US" dirty="0">
                <a:latin typeface="Times New Roman"/>
                <a:cs typeface="Times New Roman"/>
              </a:rPr>
              <a:t>sed</a:t>
            </a:r>
            <a:r>
              <a:rPr lang="en-US" spc="-3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pig</a:t>
            </a:r>
            <a:r>
              <a:rPr lang="en-US" spc="9" dirty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e</a:t>
            </a:r>
            <a:r>
              <a:rPr lang="en-US" spc="9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tation</a:t>
            </a:r>
            <a:r>
              <a:rPr lang="en-US" spc="-4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of the</a:t>
            </a:r>
            <a:r>
              <a:rPr lang="en-US" spc="-9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nip</a:t>
            </a:r>
            <a:r>
              <a:rPr lang="en-US" spc="14" dirty="0">
                <a:latin typeface="Times New Roman"/>
                <a:cs typeface="Times New Roman"/>
              </a:rPr>
              <a:t>p</a:t>
            </a:r>
            <a:r>
              <a:rPr lang="en-US" dirty="0">
                <a:latin typeface="Times New Roman"/>
                <a:cs typeface="Times New Roman"/>
              </a:rPr>
              <a:t>le</a:t>
            </a:r>
            <a:r>
              <a:rPr lang="en-US" spc="-19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a</a:t>
            </a:r>
            <a:r>
              <a:rPr lang="en-US" spc="9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d areola</a:t>
            </a:r>
          </a:p>
          <a:p>
            <a:pPr marL="91947">
              <a:lnSpc>
                <a:spcPts val="3370"/>
              </a:lnSpc>
              <a:spcBef>
                <a:spcPts val="168"/>
              </a:spcBef>
            </a:pPr>
            <a:r>
              <a:rPr lang="en-US" dirty="0">
                <a:latin typeface="Times New Roman"/>
                <a:cs typeface="Times New Roman"/>
              </a:rPr>
              <a:t>Ap</a:t>
            </a:r>
            <a:r>
              <a:rPr lang="en-US" spc="14" dirty="0">
                <a:latin typeface="Times New Roman"/>
                <a:cs typeface="Times New Roman"/>
              </a:rPr>
              <a:t>p</a:t>
            </a:r>
            <a:r>
              <a:rPr lang="en-US" dirty="0">
                <a:latin typeface="Times New Roman"/>
                <a:cs typeface="Times New Roman"/>
              </a:rPr>
              <a:t>e</a:t>
            </a:r>
            <a:r>
              <a:rPr lang="en-US" spc="4" dirty="0">
                <a:latin typeface="Times New Roman"/>
                <a:cs typeface="Times New Roman"/>
              </a:rPr>
              <a:t>a</a:t>
            </a:r>
            <a:r>
              <a:rPr lang="en-US" dirty="0">
                <a:latin typeface="Times New Roman"/>
                <a:cs typeface="Times New Roman"/>
              </a:rPr>
              <a:t>rance</a:t>
            </a:r>
            <a:r>
              <a:rPr lang="en-US" spc="-19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of</a:t>
            </a:r>
            <a:r>
              <a:rPr lang="en-US" spc="-9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Mont</a:t>
            </a:r>
            <a:r>
              <a:rPr lang="en-US" spc="4" dirty="0">
                <a:latin typeface="Times New Roman"/>
                <a:cs typeface="Times New Roman"/>
              </a:rPr>
              <a:t>g</a:t>
            </a:r>
            <a:r>
              <a:rPr lang="en-US" dirty="0">
                <a:latin typeface="Times New Roman"/>
                <a:cs typeface="Times New Roman"/>
              </a:rPr>
              <a:t>om</a:t>
            </a:r>
            <a:r>
              <a:rPr lang="en-US" spc="14" dirty="0">
                <a:latin typeface="Times New Roman"/>
                <a:cs typeface="Times New Roman"/>
              </a:rPr>
              <a:t>e</a:t>
            </a:r>
            <a:r>
              <a:rPr lang="en-US" dirty="0">
                <a:latin typeface="Times New Roman"/>
                <a:cs typeface="Times New Roman"/>
              </a:rPr>
              <a:t>ry</a:t>
            </a:r>
            <a:r>
              <a:rPr lang="en-US" spc="-3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tub</a:t>
            </a:r>
            <a:r>
              <a:rPr lang="en-US" spc="14" dirty="0">
                <a:latin typeface="Times New Roman"/>
                <a:cs typeface="Times New Roman"/>
              </a:rPr>
              <a:t>e</a:t>
            </a:r>
            <a:r>
              <a:rPr lang="en-US" dirty="0">
                <a:latin typeface="Times New Roman"/>
                <a:cs typeface="Times New Roman"/>
              </a:rPr>
              <a:t>rcles</a:t>
            </a:r>
            <a:r>
              <a:rPr lang="en-US" spc="-25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in the    ar</a:t>
            </a:r>
            <a:r>
              <a:rPr lang="en-US" spc="9" dirty="0" smtClean="0">
                <a:latin typeface="Times New Roman"/>
                <a:cs typeface="Times New Roman"/>
              </a:rPr>
              <a:t>e</a:t>
            </a:r>
            <a:r>
              <a:rPr lang="en-US" dirty="0" smtClean="0">
                <a:latin typeface="Times New Roman"/>
                <a:cs typeface="Times New Roman"/>
              </a:rPr>
              <a:t>ola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( </a:t>
            </a:r>
            <a:r>
              <a:rPr lang="en-US" spc="4" dirty="0">
                <a:latin typeface="Times New Roman"/>
                <a:cs typeface="Times New Roman"/>
              </a:rPr>
              <a:t>d</a:t>
            </a:r>
            <a:r>
              <a:rPr lang="en-US" dirty="0">
                <a:latin typeface="Times New Roman"/>
                <a:cs typeface="Times New Roman"/>
              </a:rPr>
              <a:t>ilated</a:t>
            </a:r>
            <a:r>
              <a:rPr lang="en-US" spc="-2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se</a:t>
            </a:r>
            <a:r>
              <a:rPr lang="en-US" spc="9" dirty="0">
                <a:latin typeface="Times New Roman"/>
                <a:cs typeface="Times New Roman"/>
              </a:rPr>
              <a:t>b</a:t>
            </a:r>
            <a:r>
              <a:rPr lang="en-US" dirty="0">
                <a:latin typeface="Times New Roman"/>
                <a:cs typeface="Times New Roman"/>
              </a:rPr>
              <a:t>a</a:t>
            </a:r>
            <a:r>
              <a:rPr lang="en-US" spc="4" dirty="0">
                <a:latin typeface="Times New Roman"/>
                <a:cs typeface="Times New Roman"/>
              </a:rPr>
              <a:t>c</a:t>
            </a:r>
            <a:r>
              <a:rPr lang="en-US" dirty="0">
                <a:latin typeface="Times New Roman"/>
                <a:cs typeface="Times New Roman"/>
              </a:rPr>
              <a:t>e</a:t>
            </a:r>
            <a:r>
              <a:rPr lang="en-US" spc="9" dirty="0">
                <a:latin typeface="Times New Roman"/>
                <a:cs typeface="Times New Roman"/>
              </a:rPr>
              <a:t>o</a:t>
            </a:r>
            <a:r>
              <a:rPr lang="en-US" dirty="0">
                <a:latin typeface="Times New Roman"/>
                <a:cs typeface="Times New Roman"/>
              </a:rPr>
              <a:t>us</a:t>
            </a:r>
            <a:r>
              <a:rPr lang="en-US" spc="-2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gla</a:t>
            </a:r>
            <a:r>
              <a:rPr lang="en-US" spc="14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ds)</a:t>
            </a:r>
            <a:endParaRPr lang="en-US" dirty="0" smtClean="0">
              <a:latin typeface="Times New Roman"/>
              <a:cs typeface="Times New Roman"/>
            </a:endParaRPr>
          </a:p>
          <a:p>
            <a:pPr marL="526237" marR="61426">
              <a:lnSpc>
                <a:spcPct val="95825"/>
              </a:lnSpc>
              <a:buNone/>
            </a:pPr>
            <a:r>
              <a:rPr lang="en-US" dirty="0" smtClean="0">
                <a:latin typeface="Times New Roman"/>
                <a:cs typeface="Times New Roman"/>
              </a:rPr>
              <a:t>Thick yellow secretion (</a:t>
            </a:r>
            <a:r>
              <a:rPr lang="en-US" dirty="0" err="1" smtClean="0">
                <a:latin typeface="Times New Roman"/>
                <a:cs typeface="Times New Roman"/>
              </a:rPr>
              <a:t>colostrum</a:t>
            </a:r>
            <a:r>
              <a:rPr lang="en-US" dirty="0" smtClean="0">
                <a:latin typeface="Times New Roman"/>
                <a:cs typeface="Times New Roman"/>
              </a:rPr>
              <a:t>) – as early as 12</a:t>
            </a:r>
            <a:r>
              <a:rPr lang="en-US" baseline="30000" dirty="0" smtClean="0">
                <a:latin typeface="Times New Roman"/>
                <a:cs typeface="Times New Roman"/>
              </a:rPr>
              <a:t>th</a:t>
            </a:r>
            <a:r>
              <a:rPr lang="en-US" dirty="0" smtClean="0">
                <a:latin typeface="Times New Roman"/>
                <a:cs typeface="Times New Roman"/>
              </a:rPr>
              <a:t> week</a:t>
            </a:r>
            <a:endParaRPr lang="en-US" dirty="0">
              <a:latin typeface="Times New Roman"/>
              <a:cs typeface="Times New Roman"/>
            </a:endParaRPr>
          </a:p>
          <a:p>
            <a:pPr marL="526237" marR="61426">
              <a:lnSpc>
                <a:spcPct val="95825"/>
              </a:lnSpc>
              <a:buNone/>
            </a:pPr>
            <a:endParaRPr lang="en-US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513418" algn="ctr">
              <a:lnSpc>
                <a:spcPct val="95825"/>
              </a:lnSpc>
            </a:pPr>
            <a:endParaRPr lang="en-US" dirty="0">
              <a:latin typeface="Times New Roman"/>
              <a:cs typeface="Times New Roman"/>
            </a:endParaRPr>
          </a:p>
          <a:p>
            <a:pPr marR="513418" algn="ctr">
              <a:lnSpc>
                <a:spcPct val="95825"/>
              </a:lnSpc>
            </a:pPr>
            <a:endParaRPr lang="en-US" dirty="0"/>
          </a:p>
        </p:txBody>
      </p:sp>
      <p:sp>
        <p:nvSpPr>
          <p:cNvPr id="4" name="object 12"/>
          <p:cNvSpPr/>
          <p:nvPr/>
        </p:nvSpPr>
        <p:spPr>
          <a:xfrm>
            <a:off x="2819400" y="2133600"/>
            <a:ext cx="2900172" cy="3794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ts val="3370"/>
              </a:lnSpc>
              <a:spcBef>
                <a:spcPts val="168"/>
              </a:spcBef>
            </a:pPr>
            <a:r>
              <a:rPr lang="en-US" dirty="0" smtClean="0">
                <a:latin typeface="Times New Roman"/>
                <a:cs typeface="Times New Roman"/>
              </a:rPr>
              <a:t>Ap</a:t>
            </a:r>
            <a:r>
              <a:rPr lang="en-US" spc="14" dirty="0" smtClean="0">
                <a:latin typeface="Times New Roman"/>
                <a:cs typeface="Times New Roman"/>
              </a:rPr>
              <a:t>p</a:t>
            </a:r>
            <a:r>
              <a:rPr lang="en-US" dirty="0" smtClean="0">
                <a:latin typeface="Times New Roman"/>
                <a:cs typeface="Times New Roman"/>
              </a:rPr>
              <a:t>e</a:t>
            </a:r>
            <a:r>
              <a:rPr lang="en-US" spc="4" dirty="0" smtClean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rance</a:t>
            </a:r>
            <a:r>
              <a:rPr lang="en-US" spc="-19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of</a:t>
            </a:r>
            <a:r>
              <a:rPr lang="en-US" spc="-9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Mont</a:t>
            </a:r>
            <a:r>
              <a:rPr lang="en-US" spc="4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om</a:t>
            </a:r>
            <a:r>
              <a:rPr lang="en-US" spc="14" dirty="0" smtClean="0">
                <a:latin typeface="Times New Roman"/>
                <a:cs typeface="Times New Roman"/>
              </a:rPr>
              <a:t>e</a:t>
            </a:r>
            <a:r>
              <a:rPr lang="en-US" dirty="0" smtClean="0">
                <a:latin typeface="Times New Roman"/>
                <a:cs typeface="Times New Roman"/>
              </a:rPr>
              <a:t>ry</a:t>
            </a:r>
            <a:r>
              <a:rPr lang="en-US" spc="-34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tub</a:t>
            </a:r>
            <a:r>
              <a:rPr lang="en-US" spc="14" dirty="0" smtClean="0">
                <a:latin typeface="Times New Roman"/>
                <a:cs typeface="Times New Roman"/>
              </a:rPr>
              <a:t>e</a:t>
            </a:r>
            <a:r>
              <a:rPr lang="en-US" dirty="0" smtClean="0">
                <a:latin typeface="Times New Roman"/>
                <a:cs typeface="Times New Roman"/>
              </a:rPr>
              <a:t>rcles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in</a:t>
            </a:r>
          </a:p>
          <a:p>
            <a:pPr marR="513418" algn="ctr">
              <a:lnSpc>
                <a:spcPct val="95825"/>
              </a:lnSpc>
            </a:pPr>
            <a:r>
              <a:rPr lang="en-US" dirty="0" smtClean="0">
                <a:latin typeface="Times New Roman"/>
                <a:cs typeface="Times New Roman"/>
              </a:rPr>
              <a:t>the ar</a:t>
            </a:r>
            <a:r>
              <a:rPr lang="en-US" spc="9" dirty="0" smtClean="0">
                <a:latin typeface="Times New Roman"/>
                <a:cs typeface="Times New Roman"/>
              </a:rPr>
              <a:t>e</a:t>
            </a:r>
            <a:r>
              <a:rPr lang="en-US" dirty="0" smtClean="0">
                <a:latin typeface="Times New Roman"/>
                <a:cs typeface="Times New Roman"/>
              </a:rPr>
              <a:t>ola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( </a:t>
            </a:r>
            <a:r>
              <a:rPr lang="en-US" spc="4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ilated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se</a:t>
            </a:r>
            <a:r>
              <a:rPr lang="en-US" spc="9" dirty="0" smtClean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a</a:t>
            </a:r>
            <a:r>
              <a:rPr lang="en-US" spc="4" dirty="0" smtClean="0">
                <a:latin typeface="Times New Roman"/>
                <a:cs typeface="Times New Roman"/>
              </a:rPr>
              <a:t>c</a:t>
            </a:r>
            <a:r>
              <a:rPr lang="en-US" dirty="0" smtClean="0">
                <a:latin typeface="Times New Roman"/>
                <a:cs typeface="Times New Roman"/>
              </a:rPr>
              <a:t>e</a:t>
            </a:r>
            <a:r>
              <a:rPr lang="en-US" spc="9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us</a:t>
            </a:r>
            <a:r>
              <a:rPr lang="en-US" spc="-24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gla</a:t>
            </a:r>
            <a:r>
              <a:rPr lang="en-US" spc="14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ds)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1091</Words>
  <Application>Microsoft Office PowerPoint</Application>
  <PresentationFormat>On-screen Show (4:3)</PresentationFormat>
  <Paragraphs>245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Slide 1</vt:lpstr>
      <vt:lpstr>Slide 2</vt:lpstr>
      <vt:lpstr>MENSTRUAL AGE</vt:lpstr>
      <vt:lpstr>FIRST TRIMESTER ( FIRST 12 WEEKS)</vt:lpstr>
      <vt:lpstr>Slide 5</vt:lpstr>
      <vt:lpstr>3- Freguency of micturition</vt:lpstr>
      <vt:lpstr>Slide 7</vt:lpstr>
      <vt:lpstr>OBJECTIVE SIGNS</vt:lpstr>
      <vt:lpstr>Slide 9</vt:lpstr>
      <vt:lpstr>Slide 10</vt:lpstr>
      <vt:lpstr>JACQUEMIER’S SIGN</vt:lpstr>
      <vt:lpstr>OSIANDER’S SIGN</vt:lpstr>
      <vt:lpstr>GOODELL’S SIGN</vt:lpstr>
      <vt:lpstr>UTERINE SIGNS: </vt:lpstr>
      <vt:lpstr>Slide 15</vt:lpstr>
      <vt:lpstr>Slide 16</vt:lpstr>
      <vt:lpstr>ULTRASOUND </vt:lpstr>
      <vt:lpstr>Slide 18</vt:lpstr>
      <vt:lpstr>Slide 19</vt:lpstr>
      <vt:lpstr>Slide 20</vt:lpstr>
      <vt:lpstr>Slide 21</vt:lpstr>
      <vt:lpstr>Slide 22</vt:lpstr>
      <vt:lpstr>Slide 23</vt:lpstr>
      <vt:lpstr>AUSCULTATION</vt:lpstr>
      <vt:lpstr>VAGINAL EXAMINATION</vt:lpstr>
      <vt:lpstr>INVESTIGATIONS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SUMMARY OF DIAGNOSIS OF PREGNANCY</vt:lpstr>
      <vt:lpstr>Slide 36</vt:lpstr>
      <vt:lpstr>Slide 37</vt:lpstr>
      <vt:lpstr>Slide 38</vt:lpstr>
      <vt:lpstr>Slide 39</vt:lpstr>
    </vt:vector>
  </TitlesOfParts>
  <Company>TEAM 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DR.C.PRAVIN</dc:creator>
  <cp:lastModifiedBy>DR.C.PRAVIN</cp:lastModifiedBy>
  <cp:revision>27</cp:revision>
  <dcterms:created xsi:type="dcterms:W3CDTF">2017-10-03T06:22:48Z</dcterms:created>
  <dcterms:modified xsi:type="dcterms:W3CDTF">2017-10-03T07:34:24Z</dcterms:modified>
</cp:coreProperties>
</file>