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74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1378-E12A-4C93-81EC-9A5D07CCEE7E}" type="datetimeFigureOut">
              <a:rPr lang="en-US" smtClean="0"/>
              <a:t>6/6/2016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2CD7C-3612-44E2-9B1B-59A6CDE4A49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ABORTION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428652"/>
            <a:ext cx="6215105" cy="85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-1214470"/>
            <a:ext cx="7215238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maternal factors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Infections</a:t>
            </a:r>
          </a:p>
          <a:p>
            <a:r>
              <a:rPr lang="en-IN" dirty="0" smtClean="0"/>
              <a:t>Environmental exposure</a:t>
            </a:r>
          </a:p>
          <a:p>
            <a:r>
              <a:rPr lang="en-IN" dirty="0" smtClean="0"/>
              <a:t>Systemic disorders</a:t>
            </a:r>
          </a:p>
          <a:p>
            <a:r>
              <a:rPr lang="en-IN" dirty="0" smtClean="0"/>
              <a:t>Psychological factors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N" sz="6000" dirty="0" smtClean="0">
                <a:solidFill>
                  <a:schemeClr val="tx1"/>
                </a:solidFill>
              </a:rPr>
              <a:t>INFECTIONS</a:t>
            </a:r>
            <a:endParaRPr lang="en-IN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714536"/>
            <a:ext cx="8643965" cy="100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714536"/>
            <a:ext cx="8501121" cy="101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ENVIRONMENTAL EXPOSURE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Maternal smoking</a:t>
            </a:r>
          </a:p>
          <a:p>
            <a:pPr>
              <a:buNone/>
            </a:pPr>
            <a:r>
              <a:rPr lang="en-IN" dirty="0" smtClean="0"/>
              <a:t>Alcohol </a:t>
            </a:r>
            <a:r>
              <a:rPr lang="en-IN" dirty="0"/>
              <a:t>c</a:t>
            </a:r>
            <a:r>
              <a:rPr lang="en-IN" dirty="0" smtClean="0"/>
              <a:t>onsumption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-571528"/>
            <a:ext cx="7572427" cy="8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SYSTEMIC DISORDERS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Diabetes mellitus</a:t>
            </a:r>
          </a:p>
          <a:p>
            <a:r>
              <a:rPr lang="en-IN" dirty="0" smtClean="0"/>
              <a:t>Hypothyroidism</a:t>
            </a:r>
          </a:p>
          <a:p>
            <a:r>
              <a:rPr lang="en-IN" dirty="0" smtClean="0"/>
              <a:t>Systemic lupus </a:t>
            </a:r>
            <a:r>
              <a:rPr lang="en-IN" dirty="0" err="1" smtClean="0"/>
              <a:t>erythematosus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Abortion is the expulsion or extraction of an embryo or </a:t>
            </a:r>
            <a:r>
              <a:rPr lang="en-IN" dirty="0" err="1" smtClean="0"/>
              <a:t>fetus</a:t>
            </a:r>
            <a:r>
              <a:rPr lang="en-IN" dirty="0" smtClean="0"/>
              <a:t> weighing 500 </a:t>
            </a:r>
            <a:r>
              <a:rPr lang="en-IN" dirty="0" err="1" smtClean="0"/>
              <a:t>gms</a:t>
            </a:r>
            <a:r>
              <a:rPr lang="en-IN" dirty="0" smtClean="0"/>
              <a:t> or less which is not capable of independent survival  or before the period of viability( 28 weeks ).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maternal factors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Endocrine factors</a:t>
            </a:r>
          </a:p>
          <a:p>
            <a:r>
              <a:rPr lang="en-IN" dirty="0" smtClean="0"/>
              <a:t>Uterine abnormalities</a:t>
            </a:r>
          </a:p>
          <a:p>
            <a:r>
              <a:rPr lang="en-IN" dirty="0" smtClean="0"/>
              <a:t>Trauma</a:t>
            </a:r>
          </a:p>
          <a:p>
            <a:pPr lvl="0"/>
            <a:endParaRPr lang="en-IN" dirty="0" smtClean="0"/>
          </a:p>
          <a:p>
            <a:endParaRPr lang="en-IN" dirty="0" smtClean="0"/>
          </a:p>
          <a:p>
            <a:pPr lvl="0"/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Endocrine factors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Insufficient production of progesterone by corpus </a:t>
            </a:r>
            <a:r>
              <a:rPr lang="en-IN" dirty="0" err="1" smtClean="0"/>
              <a:t>luteum</a:t>
            </a:r>
            <a:r>
              <a:rPr lang="en-IN" dirty="0" smtClean="0"/>
              <a:t> Before the placenta is fully formed Inadequate development of </a:t>
            </a:r>
            <a:r>
              <a:rPr lang="en-IN" dirty="0" err="1" smtClean="0"/>
              <a:t>decidua</a:t>
            </a:r>
            <a:r>
              <a:rPr lang="en-IN" dirty="0" smtClean="0"/>
              <a:t> and abortion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Uterine abnormalities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Incidence of abortion is increased in </a:t>
            </a:r>
            <a:r>
              <a:rPr lang="en-IN" dirty="0" err="1" smtClean="0"/>
              <a:t>Septate</a:t>
            </a:r>
            <a:r>
              <a:rPr lang="en-IN" dirty="0" smtClean="0"/>
              <a:t> uterus.</a:t>
            </a:r>
          </a:p>
          <a:p>
            <a:r>
              <a:rPr lang="en-IN" dirty="0" smtClean="0"/>
              <a:t>Retroversion of uterus is not a cause for miscarriage</a:t>
            </a:r>
          </a:p>
          <a:p>
            <a:r>
              <a:rPr lang="en-IN" dirty="0" err="1" smtClean="0"/>
              <a:t>Fibromyoma</a:t>
            </a:r>
            <a:r>
              <a:rPr lang="en-IN" dirty="0" smtClean="0"/>
              <a:t> of uterus which is closely related to uterine cavity may cause abortion.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-2143164"/>
            <a:ext cx="8572559" cy="82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-714404"/>
            <a:ext cx="8072493" cy="857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42900"/>
            <a:ext cx="7072361" cy="62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1214470"/>
            <a:ext cx="7286643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MANAGEMENT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Threatened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 kept un bed rest for two days</a:t>
            </a:r>
          </a:p>
          <a:p>
            <a:r>
              <a:rPr lang="en-IN" dirty="0" smtClean="0"/>
              <a:t>As soon as initial bleeding has stopped USG is taken</a:t>
            </a:r>
          </a:p>
          <a:p>
            <a:r>
              <a:rPr lang="en-IN" dirty="0" smtClean="0"/>
              <a:t>USG shows whether the </a:t>
            </a:r>
            <a:r>
              <a:rPr lang="en-IN" dirty="0" err="1" smtClean="0"/>
              <a:t>fetus</a:t>
            </a:r>
            <a:r>
              <a:rPr lang="en-IN" dirty="0" smtClean="0"/>
              <a:t> is viable or not</a:t>
            </a:r>
          </a:p>
          <a:p>
            <a:r>
              <a:rPr lang="en-IN" dirty="0" smtClean="0"/>
              <a:t>Prognosis is good when all </a:t>
            </a:r>
            <a:r>
              <a:rPr lang="en-IN" dirty="0" err="1" smtClean="0"/>
              <a:t>abnormla</a:t>
            </a:r>
            <a:r>
              <a:rPr lang="en-IN" dirty="0" smtClean="0"/>
              <a:t> signs and symptoms disappear</a:t>
            </a:r>
          </a:p>
          <a:p>
            <a:r>
              <a:rPr lang="en-IN" dirty="0" smtClean="0"/>
              <a:t>   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Ineveitable</a:t>
            </a:r>
            <a:r>
              <a:rPr lang="en-IN" dirty="0" smtClean="0"/>
              <a:t>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Examination should be done </a:t>
            </a:r>
            <a:r>
              <a:rPr lang="en-IN" dirty="0" err="1" smtClean="0"/>
              <a:t>instrict</a:t>
            </a:r>
            <a:r>
              <a:rPr lang="en-IN" dirty="0" smtClean="0"/>
              <a:t> aseptic conditions because uterus expels its content unaided</a:t>
            </a:r>
          </a:p>
          <a:p>
            <a:r>
              <a:rPr lang="en-IN" dirty="0" smtClean="0"/>
              <a:t>If </a:t>
            </a:r>
            <a:r>
              <a:rPr lang="en-IN" dirty="0" err="1" smtClean="0"/>
              <a:t>abortioin</a:t>
            </a:r>
            <a:r>
              <a:rPr lang="en-IN" dirty="0" smtClean="0"/>
              <a:t> is not completed or </a:t>
            </a:r>
            <a:r>
              <a:rPr lang="en-IN" dirty="0" err="1" smtClean="0"/>
              <a:t>hemorrhage</a:t>
            </a:r>
            <a:r>
              <a:rPr lang="en-IN" dirty="0" smtClean="0"/>
              <a:t> becomes severe content of uterus are removed with suction curettage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ABORTION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Complete abortion</a:t>
            </a:r>
          </a:p>
          <a:p>
            <a:r>
              <a:rPr lang="en-IN" dirty="0" smtClean="0"/>
              <a:t>Threatened abortion</a:t>
            </a:r>
          </a:p>
          <a:p>
            <a:r>
              <a:rPr lang="en-IN" dirty="0" smtClean="0"/>
              <a:t>Inevitable abortion</a:t>
            </a:r>
          </a:p>
          <a:p>
            <a:r>
              <a:rPr lang="en-IN" dirty="0" smtClean="0"/>
              <a:t>Incomplete abortion</a:t>
            </a:r>
          </a:p>
          <a:p>
            <a:r>
              <a:rPr lang="en-IN" dirty="0" smtClean="0"/>
              <a:t>Missed abortion</a:t>
            </a:r>
          </a:p>
          <a:p>
            <a:r>
              <a:rPr lang="en-IN" dirty="0" smtClean="0"/>
              <a:t>Recurrent abortion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Incomplete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Admission -To prevent infection, to control bleeding and to obtain an empty and </a:t>
            </a:r>
            <a:r>
              <a:rPr lang="en-IN" dirty="0" err="1" smtClean="0"/>
              <a:t>involuting</a:t>
            </a:r>
            <a:r>
              <a:rPr lang="en-IN" dirty="0" smtClean="0"/>
              <a:t>.</a:t>
            </a:r>
          </a:p>
          <a:p>
            <a:r>
              <a:rPr lang="en-IN" dirty="0" smtClean="0"/>
              <a:t>Risk associated with retained </a:t>
            </a:r>
            <a:r>
              <a:rPr lang="en-IN" dirty="0" err="1" smtClean="0"/>
              <a:t>productsare</a:t>
            </a:r>
            <a:r>
              <a:rPr lang="en-IN" dirty="0" smtClean="0"/>
              <a:t> </a:t>
            </a:r>
            <a:r>
              <a:rPr lang="en-IN" dirty="0" err="1" smtClean="0"/>
              <a:t>hemorrhage</a:t>
            </a:r>
            <a:r>
              <a:rPr lang="en-IN" dirty="0" smtClean="0"/>
              <a:t> and sepsis.</a:t>
            </a: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Misssed</a:t>
            </a:r>
            <a:r>
              <a:rPr lang="en-IN" dirty="0" smtClean="0"/>
              <a:t>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Once diagnosed uterus must be emptied. </a:t>
            </a:r>
          </a:p>
          <a:p>
            <a:r>
              <a:rPr lang="en-IN" dirty="0" smtClean="0"/>
              <a:t>In early pregnancy it can be done by suction curettage.</a:t>
            </a:r>
          </a:p>
          <a:p>
            <a:r>
              <a:rPr lang="en-IN" dirty="0" smtClean="0"/>
              <a:t>Prognosis for the mother is good . 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Recurrent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Paternal and maternal chromosomes should be evaluated .</a:t>
            </a:r>
          </a:p>
          <a:p>
            <a:r>
              <a:rPr lang="en-IN" dirty="0" smtClean="0"/>
              <a:t>Systemic disorders </a:t>
            </a:r>
            <a:r>
              <a:rPr lang="en-IN" dirty="0" err="1" smtClean="0"/>
              <a:t>hpuld</a:t>
            </a:r>
            <a:r>
              <a:rPr lang="en-IN" dirty="0" smtClean="0"/>
              <a:t> be ruled out in the mother such SLE ,DM and thyroid disorders.</a:t>
            </a:r>
          </a:p>
          <a:p>
            <a:r>
              <a:rPr lang="en-IN" dirty="0" smtClean="0"/>
              <a:t>Rule out the presence of infections such as </a:t>
            </a:r>
            <a:r>
              <a:rPr lang="en-IN" dirty="0" err="1" smtClean="0"/>
              <a:t>mycoplasma</a:t>
            </a:r>
            <a:r>
              <a:rPr lang="en-IN" dirty="0" smtClean="0"/>
              <a:t>, </a:t>
            </a:r>
            <a:r>
              <a:rPr lang="en-IN" dirty="0" err="1" smtClean="0"/>
              <a:t>listeria</a:t>
            </a:r>
            <a:r>
              <a:rPr lang="en-IN" dirty="0" smtClean="0"/>
              <a:t>, </a:t>
            </a:r>
            <a:r>
              <a:rPr lang="en-IN" dirty="0" err="1" smtClean="0"/>
              <a:t>toxoplasma,etc</a:t>
            </a:r>
            <a:r>
              <a:rPr lang="en-IN" dirty="0" smtClean="0"/>
              <a:t>.</a:t>
            </a:r>
          </a:p>
          <a:p>
            <a:r>
              <a:rPr lang="en-IN" dirty="0" smtClean="0"/>
              <a:t>Pelvic examination </a:t>
            </a: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 of recurrent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Cervical incompetence </a:t>
            </a:r>
          </a:p>
          <a:p>
            <a:r>
              <a:rPr lang="en-IN" dirty="0" smtClean="0"/>
              <a:t>Infection</a:t>
            </a:r>
          </a:p>
          <a:p>
            <a:r>
              <a:rPr lang="en-IN" dirty="0" smtClean="0"/>
              <a:t>Chromosome aberration</a:t>
            </a:r>
          </a:p>
          <a:p>
            <a:r>
              <a:rPr lang="en-IN" dirty="0" err="1" smtClean="0"/>
              <a:t>Septate</a:t>
            </a:r>
            <a:r>
              <a:rPr lang="en-IN" dirty="0" smtClean="0"/>
              <a:t> uterus</a:t>
            </a:r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THREATENED ABORTION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929485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Incomplete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 I</a:t>
            </a:r>
            <a:r>
              <a:rPr lang="en-IN" dirty="0" smtClean="0"/>
              <a:t>ncomplete abortion involves the passage of products of conception .</a:t>
            </a:r>
          </a:p>
          <a:p>
            <a:pPr>
              <a:buNone/>
            </a:pPr>
            <a:r>
              <a:rPr lang="en-IN" dirty="0" smtClean="0"/>
              <a:t>Comes with vaginal bleeding , cramp like pain and cervical dilatation.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715303" cy="785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Missed abortion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Fetus</a:t>
            </a:r>
            <a:r>
              <a:rPr lang="en-IN" dirty="0" smtClean="0"/>
              <a:t> has died but retained in the uterus</a:t>
            </a:r>
          </a:p>
          <a:p>
            <a:r>
              <a:rPr lang="en-IN" dirty="0" smtClean="0"/>
              <a:t>After 16 weeks of gestation D&amp;C may become a problem</a:t>
            </a:r>
          </a:p>
          <a:p>
            <a:r>
              <a:rPr lang="en-IN" dirty="0" smtClean="0"/>
              <a:t>Fibrinogen levels should be checked until placenta and </a:t>
            </a:r>
            <a:r>
              <a:rPr lang="en-IN" dirty="0" err="1" smtClean="0"/>
              <a:t>fetus</a:t>
            </a:r>
            <a:r>
              <a:rPr lang="en-IN" dirty="0" smtClean="0"/>
              <a:t> are expelled.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47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380</Words>
  <Application>Microsoft Office PowerPoint</Application>
  <PresentationFormat>On-screen Show (4:3)</PresentationFormat>
  <Paragraphs>70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ABORTION</vt:lpstr>
      <vt:lpstr>DEFINITION</vt:lpstr>
      <vt:lpstr>TYPES OF ABORTION</vt:lpstr>
      <vt:lpstr>THREATENED ABORTION</vt:lpstr>
      <vt:lpstr>Slide 5</vt:lpstr>
      <vt:lpstr>Incomplete abortion</vt:lpstr>
      <vt:lpstr>Slide 7</vt:lpstr>
      <vt:lpstr>Missed abortion</vt:lpstr>
      <vt:lpstr>Slide 9</vt:lpstr>
      <vt:lpstr>Slide 10</vt:lpstr>
      <vt:lpstr>Slide 11</vt:lpstr>
      <vt:lpstr>General maternal factors</vt:lpstr>
      <vt:lpstr>Slide 13</vt:lpstr>
      <vt:lpstr>Slide 14</vt:lpstr>
      <vt:lpstr>Slide 15</vt:lpstr>
      <vt:lpstr>ENVIRONMENTAL EXPOSURE</vt:lpstr>
      <vt:lpstr>Slide 17</vt:lpstr>
      <vt:lpstr>Slide 18</vt:lpstr>
      <vt:lpstr>SYSTEMIC DISORDERS</vt:lpstr>
      <vt:lpstr>Local maternal factors</vt:lpstr>
      <vt:lpstr>Endocrine factors</vt:lpstr>
      <vt:lpstr>Uterine abnormalities</vt:lpstr>
      <vt:lpstr>Slide 23</vt:lpstr>
      <vt:lpstr>Slide 24</vt:lpstr>
      <vt:lpstr>Slide 25</vt:lpstr>
      <vt:lpstr>Slide 26</vt:lpstr>
      <vt:lpstr>MANAGEMENT</vt:lpstr>
      <vt:lpstr>Threatened abortion</vt:lpstr>
      <vt:lpstr>Ineveitable abortion</vt:lpstr>
      <vt:lpstr>Incomplete abortion</vt:lpstr>
      <vt:lpstr>Misssed abortion</vt:lpstr>
      <vt:lpstr>Recurrent abortion</vt:lpstr>
      <vt:lpstr>Causes of recurrent abortion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ABORTION</dc:title>
  <dc:creator>NITHYAPRIYA</dc:creator>
  <cp:lastModifiedBy>NITHYAPRIYA</cp:lastModifiedBy>
  <cp:revision>2</cp:revision>
  <dcterms:created xsi:type="dcterms:W3CDTF">2016-06-05T21:31:48Z</dcterms:created>
  <dcterms:modified xsi:type="dcterms:W3CDTF">2016-06-06T00:06:14Z</dcterms:modified>
</cp:coreProperties>
</file>