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1" r:id="rId2"/>
    <p:sldId id="256" r:id="rId3"/>
    <p:sldId id="258" r:id="rId4"/>
    <p:sldId id="259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04-Sep-15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04-Sep-15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04-Sep-15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04-Sep-15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04-Sep-15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04-Sep-15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04-Sep-15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04-Sep-15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04-Sep-15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04-Sep-15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04-Sep-15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04-Sep-15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r>
              <a:rPr lang="en-US" dirty="0" smtClean="0"/>
              <a:t>COURSE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8153400" cy="4495800"/>
          </a:xfrm>
          <a:solidFill>
            <a:schemeClr val="tx2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To influence the attitudes of the participant towards the benefits and appropriate use of IUCDS during the immediate postpartum period in a positive way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To provide the participant with the knowledge &amp; skills necessary to provide immediate PPIUCD services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882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142999"/>
          </a:xfrm>
        </p:spPr>
        <p:txBody>
          <a:bodyPr/>
          <a:lstStyle/>
          <a:p>
            <a:r>
              <a:rPr lang="en-IN" dirty="0" smtClean="0"/>
              <a:t>Learning objectives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52600"/>
            <a:ext cx="7086600" cy="37338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By the end of the training course the learner will be able to:</a:t>
            </a:r>
          </a:p>
          <a:p>
            <a:pPr>
              <a:buFont typeface="Wingdings" pitchFamily="2" charset="2"/>
              <a:buChar char="§"/>
            </a:pPr>
            <a:endParaRPr lang="en-US" sz="2800" dirty="0" smtClean="0"/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Discuss the importance of pregnancy spacing and the benefits of postpartum family  planning</a:t>
            </a:r>
          </a:p>
          <a:p>
            <a:pPr>
              <a:buFont typeface="Wingdings" pitchFamily="2" charset="2"/>
              <a:buChar char="§"/>
            </a:pPr>
            <a:endParaRPr lang="en-US" sz="2800" dirty="0" smtClean="0"/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Explain basic information about the IUCD, i.e., mechanism of action, method characteristics, medical eligibility criteria and client assessment criteria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914399"/>
          </a:xfrm>
        </p:spPr>
        <p:txBody>
          <a:bodyPr/>
          <a:lstStyle/>
          <a:p>
            <a:r>
              <a:rPr lang="en-US" dirty="0" smtClean="0"/>
              <a:t>CONTD…….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8600"/>
            <a:ext cx="8686800" cy="51054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Demonstrate appropriate counseling and assessment of antenatal women for postpartum family planning in general and postpartum IUCD in particular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Demonstrate appropriate counseling and screening of women in </a:t>
            </a:r>
            <a:r>
              <a:rPr lang="en-US" dirty="0" err="1" smtClean="0"/>
              <a:t>labour</a:t>
            </a:r>
            <a:r>
              <a:rPr lang="en-US" dirty="0" smtClean="0"/>
              <a:t> /immediate postpartum for insertion of the IUCD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219199"/>
          </a:xfrm>
        </p:spPr>
        <p:txBody>
          <a:bodyPr/>
          <a:lstStyle/>
          <a:p>
            <a:r>
              <a:rPr lang="en-US" dirty="0" smtClean="0"/>
              <a:t>CONTD….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828800"/>
            <a:ext cx="8610600" cy="3124200"/>
          </a:xfrm>
        </p:spPr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Perform </a:t>
            </a:r>
            <a:r>
              <a:rPr lang="en-US" dirty="0" err="1" smtClean="0"/>
              <a:t>postplacental</a:t>
            </a:r>
            <a:r>
              <a:rPr lang="en-US" dirty="0" smtClean="0"/>
              <a:t>/ postpartum/ </a:t>
            </a:r>
            <a:r>
              <a:rPr lang="en-US" dirty="0" err="1" smtClean="0"/>
              <a:t>intracesarean</a:t>
            </a:r>
            <a:r>
              <a:rPr lang="en-US" dirty="0" smtClean="0"/>
              <a:t> insertion of the IUCD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Demonstrate appropriate Infection prevention practices related to PPIUCD insertion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Describe the follow up care of the client with immediate PPIUCD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Describe the potential side effects and complications of the PPIUCD and how to manage them</a:t>
            </a:r>
          </a:p>
          <a:p>
            <a:pPr>
              <a:buFont typeface="Arial" pitchFamily="34" charset="0"/>
              <a:buChar char="•"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Training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/>
                </a:solidFill>
              </a:rPr>
              <a:t>Methods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Lectures &amp; Group discussions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Individual &amp;group exercises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Role plays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Simulated practice on anatomic models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Guided clinical activities (insertion methods)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899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Training package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Facilitator’s guide – questionnaires, answer keys, formats required during the course, detailed information about conducting course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Reference manual- ‘need to know’ information &amp; ‘how to’ information &amp;techniques to help the trainer conduct participatory, humanistic immediate PPIUCD skills training course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Immediate PPIUCD insertion kit &amp; copper T </a:t>
            </a:r>
            <a:r>
              <a:rPr lang="en-US" dirty="0" err="1" smtClean="0">
                <a:solidFill>
                  <a:schemeClr val="bg1"/>
                </a:solidFill>
              </a:rPr>
              <a:t>insterile</a:t>
            </a:r>
            <a:r>
              <a:rPr lang="en-US" dirty="0" smtClean="0">
                <a:solidFill>
                  <a:schemeClr val="bg1"/>
                </a:solidFill>
              </a:rPr>
              <a:t> packages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Anatomic models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Teaching aids, audiovisual materials, </a:t>
            </a:r>
            <a:r>
              <a:rPr lang="en-US" dirty="0" err="1" smtClean="0">
                <a:solidFill>
                  <a:schemeClr val="bg1"/>
                </a:solidFill>
              </a:rPr>
              <a:t>ppts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Competency based performance evaluation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53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</TotalTime>
  <Words>274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Median</vt:lpstr>
      <vt:lpstr>COURSE GOALS</vt:lpstr>
      <vt:lpstr>Learning objectives</vt:lpstr>
      <vt:lpstr>CONTD……. </vt:lpstr>
      <vt:lpstr>CONTD….</vt:lpstr>
      <vt:lpstr>Training Methods</vt:lpstr>
      <vt:lpstr>Training package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GOALS</dc:title>
  <dc:creator>EMOC</dc:creator>
  <cp:lastModifiedBy>DELL</cp:lastModifiedBy>
  <cp:revision>25</cp:revision>
  <dcterms:created xsi:type="dcterms:W3CDTF">2006-08-16T00:00:00Z</dcterms:created>
  <dcterms:modified xsi:type="dcterms:W3CDTF">2015-09-04T08:02:26Z</dcterms:modified>
</cp:coreProperties>
</file>