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DA480-4D6C-4DF6-A13D-D065BE1340BC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512D8-EC09-4F68-ACA9-924534752CF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PRIMARY AMENORRHEA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Definition</a:t>
            </a:r>
          </a:p>
          <a:p>
            <a:r>
              <a:rPr lang="en-IN" dirty="0" smtClean="0"/>
              <a:t>Causes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No menstrual period by age 13 in the absence of growth or development of secondary sexual characteristics.</a:t>
            </a:r>
          </a:p>
          <a:p>
            <a:r>
              <a:rPr lang="en-IN" dirty="0" smtClean="0"/>
              <a:t>No menstrual period by the age 15 regardless of the presence of normal growth and development including secondary sexual characteristics.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Certain conditions in primary amenorrhoea are due to abnormal </a:t>
            </a:r>
            <a:r>
              <a:rPr lang="en-IN" smtClean="0"/>
              <a:t>sex differentiation 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CAUSES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Hypothalamic pituitary functioning</a:t>
            </a:r>
          </a:p>
          <a:p>
            <a:pPr>
              <a:buNone/>
            </a:pPr>
            <a:r>
              <a:rPr lang="en-IN" dirty="0" smtClean="0"/>
              <a:t>      Congenital</a:t>
            </a:r>
          </a:p>
          <a:p>
            <a:pPr>
              <a:buNone/>
            </a:pPr>
            <a:r>
              <a:rPr lang="en-IN" dirty="0" smtClean="0"/>
              <a:t>             isolated </a:t>
            </a:r>
            <a:r>
              <a:rPr lang="en-IN" dirty="0" err="1" smtClean="0"/>
              <a:t>GnRh</a:t>
            </a:r>
            <a:r>
              <a:rPr lang="en-IN" dirty="0" smtClean="0"/>
              <a:t> deficiency </a:t>
            </a:r>
          </a:p>
          <a:p>
            <a:pPr>
              <a:buNone/>
            </a:pPr>
            <a:r>
              <a:rPr lang="en-IN" dirty="0" smtClean="0"/>
              <a:t>             multiple pituitary hormone deficiencies</a:t>
            </a:r>
          </a:p>
          <a:p>
            <a:pPr>
              <a:buNone/>
            </a:pPr>
            <a:r>
              <a:rPr lang="en-IN" dirty="0" smtClean="0"/>
              <a:t>       acquired _hydrocephalus</a:t>
            </a:r>
          </a:p>
          <a:p>
            <a:pPr>
              <a:buNone/>
            </a:pPr>
            <a:r>
              <a:rPr lang="en-IN" dirty="0" smtClean="0"/>
              <a:t>              infections</a:t>
            </a:r>
          </a:p>
          <a:p>
            <a:pPr>
              <a:buNone/>
            </a:pPr>
            <a:r>
              <a:rPr lang="en-IN" dirty="0" smtClean="0"/>
              <a:t>              trauma</a:t>
            </a:r>
          </a:p>
          <a:p>
            <a:pPr>
              <a:buNone/>
            </a:pPr>
            <a:r>
              <a:rPr lang="en-IN" dirty="0" smtClean="0"/>
              <a:t>              empty </a:t>
            </a:r>
            <a:r>
              <a:rPr lang="en-IN" dirty="0" err="1" smtClean="0"/>
              <a:t>sella</a:t>
            </a:r>
            <a:r>
              <a:rPr lang="en-IN" dirty="0" smtClean="0"/>
              <a:t> syndrome</a:t>
            </a:r>
          </a:p>
          <a:p>
            <a:pPr>
              <a:buNone/>
            </a:pPr>
            <a:r>
              <a:rPr lang="en-IN" dirty="0" smtClean="0"/>
              <a:t>              </a:t>
            </a:r>
            <a:r>
              <a:rPr lang="en-IN" dirty="0" err="1" smtClean="0"/>
              <a:t>tumors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excessive weight loss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OVARIAN DYSGENESIS</a:t>
            </a:r>
          </a:p>
          <a:p>
            <a:pPr>
              <a:buNone/>
            </a:pPr>
            <a:r>
              <a:rPr lang="en-IN" dirty="0" smtClean="0"/>
              <a:t>           turners syndrome and its variants</a:t>
            </a:r>
          </a:p>
          <a:p>
            <a:pPr>
              <a:buNone/>
            </a:pPr>
            <a:r>
              <a:rPr lang="en-IN" dirty="0" smtClean="0"/>
              <a:t>           XX/XY </a:t>
            </a:r>
            <a:r>
              <a:rPr lang="en-IN" dirty="0" err="1" smtClean="0"/>
              <a:t>gonadal</a:t>
            </a:r>
            <a:r>
              <a:rPr lang="en-IN" dirty="0" smtClean="0"/>
              <a:t> agenesis</a:t>
            </a:r>
          </a:p>
          <a:p>
            <a:pPr>
              <a:buNone/>
            </a:pPr>
            <a:r>
              <a:rPr lang="en-IN" dirty="0" smtClean="0"/>
              <a:t>    UTERUS</a:t>
            </a:r>
          </a:p>
          <a:p>
            <a:pPr>
              <a:buNone/>
            </a:pPr>
            <a:r>
              <a:rPr lang="en-IN" dirty="0" smtClean="0"/>
              <a:t>             </a:t>
            </a:r>
            <a:r>
              <a:rPr lang="en-IN" dirty="0" err="1" smtClean="0"/>
              <a:t>uterovaginal</a:t>
            </a:r>
            <a:r>
              <a:rPr lang="en-IN" dirty="0" smtClean="0"/>
              <a:t> agenesis</a:t>
            </a:r>
          </a:p>
          <a:p>
            <a:pPr>
              <a:buNone/>
            </a:pPr>
            <a:r>
              <a:rPr lang="en-IN" dirty="0" smtClean="0"/>
              <a:t>             menstrual outflow obstruction</a:t>
            </a:r>
          </a:p>
          <a:p>
            <a:pPr>
              <a:buNone/>
            </a:pPr>
            <a:r>
              <a:rPr lang="en-IN" dirty="0" smtClean="0"/>
              <a:t>    ADRENAL</a:t>
            </a:r>
          </a:p>
          <a:p>
            <a:pPr>
              <a:buNone/>
            </a:pPr>
            <a:r>
              <a:rPr lang="en-IN" dirty="0" smtClean="0"/>
              <a:t>             congenital adrenal agenesis</a:t>
            </a:r>
          </a:p>
          <a:p>
            <a:pPr>
              <a:buNone/>
            </a:pPr>
            <a:r>
              <a:rPr lang="en-IN" dirty="0" smtClean="0"/>
              <a:t>             androgen _ secreting </a:t>
            </a:r>
            <a:r>
              <a:rPr lang="en-IN" dirty="0" err="1" smtClean="0"/>
              <a:t>tumors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  THYROID</a:t>
            </a:r>
          </a:p>
          <a:p>
            <a:pPr>
              <a:buNone/>
            </a:pPr>
            <a:r>
              <a:rPr lang="en-IN" dirty="0" smtClean="0"/>
              <a:t>              </a:t>
            </a:r>
            <a:r>
              <a:rPr lang="en-IN" dirty="0" err="1" smtClean="0"/>
              <a:t>prepubertal</a:t>
            </a:r>
            <a:r>
              <a:rPr lang="en-IN" dirty="0" smtClean="0"/>
              <a:t>/juvenile hypothyroidism</a:t>
            </a:r>
          </a:p>
          <a:p>
            <a:pPr>
              <a:buNone/>
            </a:pPr>
            <a:r>
              <a:rPr lang="en-IN" dirty="0" smtClean="0"/>
              <a:t>    OTHERS</a:t>
            </a:r>
          </a:p>
          <a:p>
            <a:pPr>
              <a:buNone/>
            </a:pPr>
            <a:r>
              <a:rPr lang="en-IN" dirty="0" smtClean="0"/>
              <a:t>              androgen _ </a:t>
            </a:r>
            <a:r>
              <a:rPr lang="en-IN" dirty="0" err="1" smtClean="0"/>
              <a:t>insentivity</a:t>
            </a:r>
            <a:r>
              <a:rPr lang="en-IN" dirty="0" smtClean="0"/>
              <a:t> syndrome</a:t>
            </a:r>
          </a:p>
          <a:p>
            <a:pPr>
              <a:buNone/>
            </a:pPr>
            <a:r>
              <a:rPr lang="en-IN" dirty="0" smtClean="0"/>
              <a:t>              5</a:t>
            </a:r>
            <a:r>
              <a:rPr lang="el-GR" baseline="30000" dirty="0" smtClean="0"/>
              <a:t>α</a:t>
            </a:r>
            <a:r>
              <a:rPr lang="en-IN" dirty="0" smtClean="0"/>
              <a:t> </a:t>
            </a:r>
            <a:r>
              <a:rPr lang="en-IN" dirty="0" err="1" smtClean="0"/>
              <a:t>reductase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constitutional delay</a:t>
            </a:r>
          </a:p>
          <a:p>
            <a:pPr>
              <a:buNone/>
            </a:pPr>
            <a:r>
              <a:rPr lang="en-IN" dirty="0" smtClean="0"/>
              <a:t>              prior chemotherapy or radiotherapy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147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PRIMARY AMENORRHEA</vt:lpstr>
      <vt:lpstr> </vt:lpstr>
      <vt:lpstr>DEFINITION</vt:lpstr>
      <vt:lpstr> </vt:lpstr>
      <vt:lpstr>CAUSES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AMENORRHEA</dc:title>
  <dc:creator>NITHYAPRIYA</dc:creator>
  <cp:lastModifiedBy>Admin</cp:lastModifiedBy>
  <cp:revision>7</cp:revision>
  <dcterms:created xsi:type="dcterms:W3CDTF">2016-11-21T15:16:16Z</dcterms:created>
  <dcterms:modified xsi:type="dcterms:W3CDTF">2019-10-03T12:00:49Z</dcterms:modified>
</cp:coreProperties>
</file>