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3912-D435-43BE-B29F-1C4D006D6CA5}" type="datetimeFigureOut">
              <a:rPr lang="en-US" smtClean="0"/>
              <a:t>11/17/2016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487E-FD66-488E-AB73-87FDBB940C9F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900115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428652"/>
            <a:ext cx="6072230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42955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072361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643733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571503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NITHYAPRIYA</dc:creator>
  <cp:lastModifiedBy>NITHYAPRIYA</cp:lastModifiedBy>
  <cp:revision>9</cp:revision>
  <dcterms:created xsi:type="dcterms:W3CDTF">2016-11-16T18:45:11Z</dcterms:created>
  <dcterms:modified xsi:type="dcterms:W3CDTF">2016-11-17T02:50:15Z</dcterms:modified>
</cp:coreProperties>
</file>