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062987"/>
            <a:ext cx="247205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461996"/>
            <a:ext cx="6718300" cy="144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png"/><Relationship Id="rId7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5.jpeg"/><Relationship Id="rId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3.jpeg"/><Relationship Id="rId3" Type="http://schemas.openxmlformats.org/officeDocument/2006/relationships/image" Target="../media/image57.png"/><Relationship Id="rId7" Type="http://schemas.openxmlformats.org/officeDocument/2006/relationships/image" Target="../media/image47.png"/><Relationship Id="rId12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61.png"/><Relationship Id="rId5" Type="http://schemas.openxmlformats.org/officeDocument/2006/relationships/image" Target="../media/image45.png"/><Relationship Id="rId10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67.jpeg"/><Relationship Id="rId4" Type="http://schemas.openxmlformats.org/officeDocument/2006/relationships/image" Target="../media/image65.png"/><Relationship Id="rId9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9.png"/><Relationship Id="rId7" Type="http://schemas.openxmlformats.org/officeDocument/2006/relationships/image" Target="../media/image4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72.jpeg"/><Relationship Id="rId4" Type="http://schemas.openxmlformats.org/officeDocument/2006/relationships/image" Target="../media/image70.pn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4.png"/><Relationship Id="rId7" Type="http://schemas.openxmlformats.org/officeDocument/2006/relationships/image" Target="../media/image4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6.png"/><Relationship Id="rId7" Type="http://schemas.openxmlformats.org/officeDocument/2006/relationships/image" Target="../media/image4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91.jpeg"/><Relationship Id="rId5" Type="http://schemas.openxmlformats.org/officeDocument/2006/relationships/image" Target="../media/image88.png"/><Relationship Id="rId10" Type="http://schemas.openxmlformats.org/officeDocument/2006/relationships/image" Target="../media/image90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3.png"/><Relationship Id="rId7" Type="http://schemas.openxmlformats.org/officeDocument/2006/relationships/image" Target="../media/image4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94.png"/><Relationship Id="rId10" Type="http://schemas.openxmlformats.org/officeDocument/2006/relationships/image" Target="../media/image95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3.png"/><Relationship Id="rId7" Type="http://schemas.openxmlformats.org/officeDocument/2006/relationships/image" Target="../media/image46.png"/><Relationship Id="rId12" Type="http://schemas.openxmlformats.org/officeDocument/2006/relationships/image" Target="../media/image99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98.png"/><Relationship Id="rId5" Type="http://schemas.openxmlformats.org/officeDocument/2006/relationships/image" Target="../media/image96.png"/><Relationship Id="rId10" Type="http://schemas.openxmlformats.org/officeDocument/2006/relationships/image" Target="../media/image97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3.png"/><Relationship Id="rId7" Type="http://schemas.openxmlformats.org/officeDocument/2006/relationships/image" Target="../media/image4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96.png"/><Relationship Id="rId10" Type="http://schemas.openxmlformats.org/officeDocument/2006/relationships/image" Target="../media/image100.jpe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1.png"/><Relationship Id="rId7" Type="http://schemas.openxmlformats.org/officeDocument/2006/relationships/image" Target="../media/image4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104.jpeg"/><Relationship Id="rId5" Type="http://schemas.openxmlformats.org/officeDocument/2006/relationships/image" Target="../media/image102.png"/><Relationship Id="rId10" Type="http://schemas.openxmlformats.org/officeDocument/2006/relationships/image" Target="../media/image103.jpe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jpeg"/><Relationship Id="rId5" Type="http://schemas.openxmlformats.org/officeDocument/2006/relationships/image" Target="../media/image108.png"/><Relationship Id="rId10" Type="http://schemas.openxmlformats.org/officeDocument/2006/relationships/image" Target="../media/image113.jpe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1.png"/><Relationship Id="rId7" Type="http://schemas.openxmlformats.org/officeDocument/2006/relationships/image" Target="../media/image4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16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1.png"/><Relationship Id="rId7" Type="http://schemas.openxmlformats.org/officeDocument/2006/relationships/image" Target="../media/image4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18.pn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133.jpeg"/><Relationship Id="rId5" Type="http://schemas.openxmlformats.org/officeDocument/2006/relationships/image" Target="../media/image130.png"/><Relationship Id="rId10" Type="http://schemas.openxmlformats.org/officeDocument/2006/relationships/image" Target="../media/image48.png"/><Relationship Id="rId4" Type="http://schemas.openxmlformats.org/officeDocument/2006/relationships/image" Target="../media/image87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29.png"/><Relationship Id="rId7" Type="http://schemas.openxmlformats.org/officeDocument/2006/relationships/image" Target="../media/image132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11" Type="http://schemas.openxmlformats.org/officeDocument/2006/relationships/image" Target="../media/image134.jpeg"/><Relationship Id="rId5" Type="http://schemas.openxmlformats.org/officeDocument/2006/relationships/image" Target="../media/image130.png"/><Relationship Id="rId10" Type="http://schemas.openxmlformats.org/officeDocument/2006/relationships/image" Target="../media/image48.png"/><Relationship Id="rId4" Type="http://schemas.openxmlformats.org/officeDocument/2006/relationships/image" Target="../media/image87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137.png"/><Relationship Id="rId9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2.png"/><Relationship Id="rId7" Type="http://schemas.openxmlformats.org/officeDocument/2006/relationships/image" Target="../media/image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45.jpeg"/><Relationship Id="rId4" Type="http://schemas.openxmlformats.org/officeDocument/2006/relationships/image" Target="../media/image143.png"/><Relationship Id="rId9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46.png"/><Relationship Id="rId7" Type="http://schemas.openxmlformats.org/officeDocument/2006/relationships/image" Target="../media/image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2.png"/><Relationship Id="rId11" Type="http://schemas.openxmlformats.org/officeDocument/2006/relationships/image" Target="../media/image148.jpeg"/><Relationship Id="rId5" Type="http://schemas.openxmlformats.org/officeDocument/2006/relationships/image" Target="../media/image131.png"/><Relationship Id="rId10" Type="http://schemas.openxmlformats.org/officeDocument/2006/relationships/image" Target="../media/image147.jpeg"/><Relationship Id="rId4" Type="http://schemas.openxmlformats.org/officeDocument/2006/relationships/image" Target="../media/image143.png"/><Relationship Id="rId9" Type="http://schemas.openxmlformats.org/officeDocument/2006/relationships/image" Target="../media/image1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3" y="1885188"/>
            <a:ext cx="5422392" cy="456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7095" y="312420"/>
            <a:ext cx="2883408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372" y="365633"/>
            <a:ext cx="2777299" cy="517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6996" y="312420"/>
            <a:ext cx="4735067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0209" y="365633"/>
            <a:ext cx="4628007" cy="517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263652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310134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263652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310134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1758695"/>
            <a:ext cx="214884" cy="214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340" y="1774570"/>
            <a:ext cx="173088" cy="1731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339" y="1697735"/>
            <a:ext cx="861060" cy="283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763" y="1713738"/>
            <a:ext cx="817410" cy="241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6596" y="2040762"/>
            <a:ext cx="7324725" cy="1355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Clr>
                <a:srgbClr val="F8B639"/>
              </a:buClr>
              <a:buSzPct val="58928"/>
              <a:buFont typeface="Wingdings"/>
              <a:buChar char=""/>
              <a:tabLst>
                <a:tab pos="241300" algn="l"/>
              </a:tabLst>
            </a:pPr>
            <a:r>
              <a:rPr sz="2800" spc="-5" dirty="0">
                <a:latin typeface="Trebuchet MS"/>
                <a:cs typeface="Trebuchet MS"/>
              </a:rPr>
              <a:t>Blind-ended </a:t>
            </a:r>
            <a:r>
              <a:rPr sz="2800" spc="-10" dirty="0">
                <a:latin typeface="Trebuchet MS"/>
                <a:cs typeface="Trebuchet MS"/>
              </a:rPr>
              <a:t>track </a:t>
            </a:r>
            <a:r>
              <a:rPr sz="2800" spc="-5" dirty="0">
                <a:latin typeface="Trebuchet MS"/>
                <a:cs typeface="Trebuchet MS"/>
              </a:rPr>
              <a:t>leading from an </a:t>
            </a:r>
            <a:r>
              <a:rPr sz="2800" spc="-10" dirty="0">
                <a:latin typeface="Trebuchet MS"/>
                <a:cs typeface="Trebuchet MS"/>
              </a:rPr>
              <a:t>epithelial  </a:t>
            </a:r>
            <a:r>
              <a:rPr sz="2800" spc="-5" dirty="0">
                <a:latin typeface="Trebuchet MS"/>
                <a:cs typeface="Trebuchet MS"/>
              </a:rPr>
              <a:t>surface </a:t>
            </a:r>
            <a:r>
              <a:rPr sz="2800" spc="-10" dirty="0">
                <a:latin typeface="Trebuchet MS"/>
                <a:cs typeface="Trebuchet MS"/>
              </a:rPr>
              <a:t>into deeper tissues (partial</a:t>
            </a:r>
            <a:r>
              <a:rPr sz="2800" spc="114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fistula)</a:t>
            </a:r>
            <a:endParaRPr sz="280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58928"/>
              <a:buFont typeface="Wingdings"/>
              <a:buChar char=""/>
              <a:tabLst>
                <a:tab pos="241300" algn="l"/>
              </a:tabLst>
            </a:pPr>
            <a:r>
              <a:rPr sz="2800" spc="-10" dirty="0">
                <a:latin typeface="Trebuchet MS"/>
                <a:cs typeface="Trebuchet MS"/>
              </a:rPr>
              <a:t>Occur when </a:t>
            </a:r>
            <a:r>
              <a:rPr sz="2800" spc="-5" dirty="0">
                <a:latin typeface="Trebuchet MS"/>
                <a:cs typeface="Trebuchet MS"/>
              </a:rPr>
              <a:t>groove or </a:t>
            </a:r>
            <a:r>
              <a:rPr sz="2800" spc="-10" dirty="0">
                <a:latin typeface="Trebuchet MS"/>
                <a:cs typeface="Trebuchet MS"/>
              </a:rPr>
              <a:t>pouch </a:t>
            </a:r>
            <a:r>
              <a:rPr sz="2800" spc="-5" dirty="0">
                <a:latin typeface="Trebuchet MS"/>
                <a:cs typeface="Trebuchet MS"/>
              </a:rPr>
              <a:t>fails to</a:t>
            </a:r>
            <a:r>
              <a:rPr sz="2800" spc="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resorb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1852625"/>
            <a:ext cx="1722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Diag</a:t>
            </a:r>
            <a:r>
              <a:rPr spc="-20" dirty="0"/>
              <a:t>n</a:t>
            </a:r>
            <a:r>
              <a:rPr spc="-5" dirty="0"/>
              <a:t>osis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740" y="2612263"/>
            <a:ext cx="7625080" cy="351027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Upper </a:t>
            </a:r>
            <a:r>
              <a:rPr sz="1800" b="1" dirty="0">
                <a:solidFill>
                  <a:srgbClr val="2C2C89"/>
                </a:solidFill>
                <a:latin typeface="Arial"/>
                <a:cs typeface="Arial"/>
              </a:rPr>
              <a:t>airway</a:t>
            </a:r>
            <a:r>
              <a:rPr sz="1800" b="1" spc="-45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endoscopy</a:t>
            </a:r>
            <a:endParaRPr sz="18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b="1" spc="-5" dirty="0">
                <a:latin typeface="Arial"/>
                <a:cs typeface="Arial"/>
              </a:rPr>
              <a:t>Pharyngeal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opening</a:t>
            </a:r>
            <a:endParaRPr sz="18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b="1" dirty="0">
                <a:latin typeface="Arial"/>
                <a:cs typeface="Arial"/>
              </a:rPr>
              <a:t>Tonsillar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fossa</a:t>
            </a:r>
            <a:endParaRPr sz="18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b="1" spc="-5" dirty="0">
                <a:latin typeface="Arial"/>
                <a:cs typeface="Arial"/>
              </a:rPr>
              <a:t>Pyriform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sinus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2C2C89"/>
                </a:solidFill>
                <a:latin typeface="Arial"/>
                <a:cs typeface="Arial"/>
              </a:rPr>
              <a:t>FNAC</a:t>
            </a:r>
            <a:endParaRPr sz="18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clarify the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diagnosis</a:t>
            </a:r>
            <a:endParaRPr sz="18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rule </a:t>
            </a:r>
            <a:r>
              <a:rPr sz="1800" b="1" dirty="0">
                <a:latin typeface="Arial"/>
                <a:cs typeface="Arial"/>
              </a:rPr>
              <a:t>out </a:t>
            </a:r>
            <a:r>
              <a:rPr sz="1800" b="1" spc="-5" dirty="0">
                <a:latin typeface="Arial"/>
                <a:cs typeface="Arial"/>
              </a:rPr>
              <a:t>metastatic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Ultrasound</a:t>
            </a:r>
            <a:endParaRPr sz="1800">
              <a:latin typeface="Arial"/>
              <a:cs typeface="Arial"/>
            </a:endParaRPr>
          </a:p>
          <a:p>
            <a:pPr marL="756285" marR="5080" lvl="1" indent="-287020">
              <a:lnSpc>
                <a:spcPts val="1939"/>
              </a:lnSpc>
              <a:spcBef>
                <a:spcPts val="46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b="1" dirty="0">
                <a:latin typeface="Arial"/>
                <a:cs typeface="Arial"/>
              </a:rPr>
              <a:t>Round </a:t>
            </a:r>
            <a:r>
              <a:rPr sz="1800" b="1" spc="-10" dirty="0">
                <a:latin typeface="Arial"/>
                <a:cs typeface="Arial"/>
              </a:rPr>
              <a:t>mass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uniform low </a:t>
            </a:r>
            <a:r>
              <a:rPr sz="1800" b="1" spc="-5" dirty="0">
                <a:latin typeface="Arial"/>
                <a:cs typeface="Arial"/>
              </a:rPr>
              <a:t>echogenicity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5" dirty="0">
                <a:latin typeface="Arial"/>
                <a:cs typeface="Arial"/>
              </a:rPr>
              <a:t>lack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internal  septations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339" y="1512903"/>
            <a:ext cx="8341995" cy="459105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95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3200" b="1" spc="-5" dirty="0">
                <a:latin typeface="Arial"/>
                <a:cs typeface="Arial"/>
              </a:rPr>
              <a:t>Diagnosis</a:t>
            </a:r>
            <a:endParaRPr sz="3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480"/>
              </a:spcBef>
            </a:pP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CT scan</a:t>
            </a:r>
            <a:endParaRPr sz="18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b="1" dirty="0">
                <a:latin typeface="Arial"/>
                <a:cs typeface="Arial"/>
              </a:rPr>
              <a:t>is first choice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investigation</a:t>
            </a:r>
            <a:endParaRPr sz="2000">
              <a:latin typeface="Arial"/>
              <a:cs typeface="Arial"/>
            </a:endParaRPr>
          </a:p>
          <a:p>
            <a:pPr marL="406400" marR="177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b="1" dirty="0">
                <a:latin typeface="Arial"/>
                <a:cs typeface="Arial"/>
              </a:rPr>
              <a:t>Homogeneous lesion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low </a:t>
            </a:r>
            <a:r>
              <a:rPr sz="2000" b="1" dirty="0">
                <a:latin typeface="Arial"/>
                <a:cs typeface="Arial"/>
              </a:rPr>
              <a:t>attenuation centrally and a</a:t>
            </a:r>
            <a:r>
              <a:rPr sz="2000" b="1" spc="-2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smooth  enhancing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rim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MRI</a:t>
            </a:r>
            <a:endParaRPr sz="18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000" b="1" spc="-5" dirty="0">
                <a:latin typeface="Arial"/>
                <a:cs typeface="Arial"/>
              </a:rPr>
              <a:t>Hypointense </a:t>
            </a:r>
            <a:r>
              <a:rPr sz="2000" b="1" dirty="0">
                <a:latin typeface="Arial"/>
                <a:cs typeface="Arial"/>
              </a:rPr>
              <a:t>on </a:t>
            </a:r>
            <a:r>
              <a:rPr sz="2000" b="1" spc="-5" dirty="0">
                <a:latin typeface="Arial"/>
                <a:cs typeface="Arial"/>
              </a:rPr>
              <a:t>T1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hyperintense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T2</a:t>
            </a:r>
            <a:endParaRPr sz="2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440"/>
              </a:spcBef>
              <a:tabLst>
                <a:tab pos="2146935" algn="l"/>
              </a:tabLst>
            </a:pP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Fluroscopic</a:t>
            </a:r>
            <a:r>
              <a:rPr sz="1800" b="1" spc="1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or</a:t>
            </a:r>
            <a:r>
              <a:rPr sz="1800" b="1" spc="1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CT	</a:t>
            </a:r>
            <a:r>
              <a:rPr sz="1800" b="1" dirty="0">
                <a:solidFill>
                  <a:srgbClr val="2C2C89"/>
                </a:solidFill>
                <a:latin typeface="Arial"/>
                <a:cs typeface="Arial"/>
              </a:rPr>
              <a:t>fistulography</a:t>
            </a:r>
            <a:endParaRPr sz="18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1800" b="1" spc="-5" dirty="0">
                <a:latin typeface="Arial"/>
                <a:cs typeface="Arial"/>
              </a:rPr>
              <a:t>Inject radioopac </a:t>
            </a:r>
            <a:r>
              <a:rPr sz="1800" b="1" spc="-10" dirty="0">
                <a:latin typeface="Arial"/>
                <a:cs typeface="Arial"/>
              </a:rPr>
              <a:t>dye </a:t>
            </a:r>
            <a:r>
              <a:rPr sz="1800" b="1" dirty="0">
                <a:latin typeface="Arial"/>
                <a:cs typeface="Arial"/>
              </a:rPr>
              <a:t>into </a:t>
            </a:r>
            <a:r>
              <a:rPr sz="1800" b="1" spc="-5" dirty="0">
                <a:latin typeface="Arial"/>
                <a:cs typeface="Arial"/>
              </a:rPr>
              <a:t>the </a:t>
            </a:r>
            <a:r>
              <a:rPr sz="1800" b="1" dirty="0">
                <a:latin typeface="Arial"/>
                <a:cs typeface="Arial"/>
              </a:rPr>
              <a:t>fistula </a:t>
            </a:r>
            <a:r>
              <a:rPr sz="1800" b="1" spc="-5" dirty="0">
                <a:latin typeface="Arial"/>
                <a:cs typeface="Arial"/>
              </a:rPr>
              <a:t>or </a:t>
            </a:r>
            <a:r>
              <a:rPr sz="1800" b="1" dirty="0">
                <a:latin typeface="Arial"/>
                <a:cs typeface="Arial"/>
              </a:rPr>
              <a:t>sinus to </a:t>
            </a:r>
            <a:r>
              <a:rPr sz="1800" b="1" spc="-5" dirty="0">
                <a:latin typeface="Arial"/>
                <a:cs typeface="Arial"/>
              </a:rPr>
              <a:t>delineate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course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Barium </a:t>
            </a:r>
            <a:r>
              <a:rPr sz="1800" b="1" dirty="0">
                <a:solidFill>
                  <a:srgbClr val="2C2C89"/>
                </a:solidFill>
                <a:latin typeface="Arial"/>
                <a:cs typeface="Arial"/>
              </a:rPr>
              <a:t>swallow</a:t>
            </a:r>
            <a:r>
              <a:rPr sz="1800" b="1" spc="-5" dirty="0">
                <a:solidFill>
                  <a:srgbClr val="2C2C89"/>
                </a:solidFill>
                <a:latin typeface="Arial"/>
                <a:cs typeface="Arial"/>
              </a:rPr>
              <a:t> Esophageography</a:t>
            </a:r>
            <a:endParaRPr sz="18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1800" b="1" spc="-5" dirty="0">
                <a:latin typeface="Arial"/>
                <a:cs typeface="Arial"/>
              </a:rPr>
              <a:t>for 3</a:t>
            </a:r>
            <a:r>
              <a:rPr sz="1800" b="1" spc="-7" baseline="25462" dirty="0">
                <a:latin typeface="Arial"/>
                <a:cs typeface="Arial"/>
              </a:rPr>
              <a:t>rd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4</a:t>
            </a:r>
            <a:r>
              <a:rPr sz="1800" b="1" spc="-15" baseline="25462" dirty="0">
                <a:latin typeface="Arial"/>
                <a:cs typeface="Arial"/>
              </a:rPr>
              <a:t>th</a:t>
            </a:r>
            <a:r>
              <a:rPr sz="1800" b="1" spc="37" baseline="25462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anomalies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620977"/>
            <a:ext cx="19907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Treatment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35940" y="2118932"/>
            <a:ext cx="7300595" cy="32759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definitive treatment is </a:t>
            </a:r>
            <a:r>
              <a:rPr sz="1800" b="1" dirty="0">
                <a:latin typeface="Arial"/>
                <a:cs typeface="Arial"/>
              </a:rPr>
              <a:t>complete </a:t>
            </a:r>
            <a:r>
              <a:rPr sz="1800" b="1" spc="-5" dirty="0">
                <a:latin typeface="Arial"/>
                <a:cs typeface="Arial"/>
              </a:rPr>
              <a:t>surgical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excision.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C2C89"/>
                </a:solidFill>
                <a:latin typeface="Arial"/>
                <a:cs typeface="Arial"/>
              </a:rPr>
              <a:t>Time for</a:t>
            </a:r>
            <a:r>
              <a:rPr sz="3200" spc="-3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C2C89"/>
                </a:solidFill>
                <a:latin typeface="Arial"/>
                <a:cs typeface="Arial"/>
              </a:rPr>
              <a:t>surgery</a:t>
            </a:r>
            <a:endParaRPr sz="32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61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Early </a:t>
            </a:r>
            <a:r>
              <a:rPr sz="2400" dirty="0">
                <a:latin typeface="Arial"/>
                <a:cs typeface="Arial"/>
              </a:rPr>
              <a:t>resection to </a:t>
            </a:r>
            <a:r>
              <a:rPr sz="2400" spc="-5" dirty="0">
                <a:latin typeface="Arial"/>
                <a:cs typeface="Arial"/>
              </a:rPr>
              <a:t>prevent </a:t>
            </a:r>
            <a:r>
              <a:rPr sz="2400" dirty="0">
                <a:latin typeface="Arial"/>
                <a:cs typeface="Arial"/>
              </a:rPr>
              <a:t>recurrent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infections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2C2C89"/>
                </a:solidFill>
                <a:latin typeface="Arial"/>
                <a:cs typeface="Arial"/>
              </a:rPr>
              <a:t>Acute</a:t>
            </a:r>
            <a:r>
              <a:rPr sz="3200" spc="-30" dirty="0">
                <a:solidFill>
                  <a:srgbClr val="2C2C8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C2C89"/>
                </a:solidFill>
                <a:latin typeface="Arial"/>
                <a:cs typeface="Arial"/>
              </a:rPr>
              <a:t>infection</a:t>
            </a:r>
            <a:endParaRPr sz="32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605"/>
              </a:spcBef>
              <a:buChar char="•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Systemic </a:t>
            </a:r>
            <a:r>
              <a:rPr sz="2400" spc="-5" dirty="0">
                <a:latin typeface="Arial"/>
                <a:cs typeface="Arial"/>
              </a:rPr>
              <a:t>antibiotics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endParaRPr sz="24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Incision 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drainage</a:t>
            </a:r>
            <a:endParaRPr sz="2400">
              <a:latin typeface="Arial"/>
              <a:cs typeface="Arial"/>
            </a:endParaRPr>
          </a:p>
          <a:p>
            <a:pPr marL="1155700" lvl="1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Complete resection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1982" y="677418"/>
            <a:ext cx="131572" cy="34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1982" y="677418"/>
            <a:ext cx="132080" cy="347345"/>
          </a:xfrm>
          <a:custGeom>
            <a:avLst/>
            <a:gdLst/>
            <a:ahLst/>
            <a:cxnLst/>
            <a:rect l="l" t="t" r="r" b="b"/>
            <a:pathLst>
              <a:path w="132080" h="347344">
                <a:moveTo>
                  <a:pt x="107061" y="0"/>
                </a:moveTo>
                <a:lnTo>
                  <a:pt x="131572" y="0"/>
                </a:lnTo>
                <a:lnTo>
                  <a:pt x="131572" y="347091"/>
                </a:lnTo>
                <a:lnTo>
                  <a:pt x="70231" y="347091"/>
                </a:lnTo>
                <a:lnTo>
                  <a:pt x="70231" y="97917"/>
                </a:lnTo>
                <a:lnTo>
                  <a:pt x="0" y="140208"/>
                </a:lnTo>
                <a:lnTo>
                  <a:pt x="0" y="81153"/>
                </a:lnTo>
                <a:lnTo>
                  <a:pt x="32051" y="63793"/>
                </a:lnTo>
                <a:lnTo>
                  <a:pt x="60579" y="44481"/>
                </a:lnTo>
                <a:lnTo>
                  <a:pt x="85582" y="23217"/>
                </a:lnTo>
                <a:lnTo>
                  <a:pt x="1070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4011" y="645668"/>
            <a:ext cx="345694" cy="237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3123" y="644779"/>
            <a:ext cx="347471" cy="239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98267" y="672973"/>
            <a:ext cx="2497328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8720" y="857250"/>
            <a:ext cx="109981" cy="118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7285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7398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9042" y="729869"/>
            <a:ext cx="101853" cy="100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8720" y="726058"/>
            <a:ext cx="91439" cy="86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78171" y="67881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38878" y="67881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7028" y="67881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1" y="0"/>
                </a:lnTo>
                <a:lnTo>
                  <a:pt x="61341" y="135509"/>
                </a:lnTo>
                <a:lnTo>
                  <a:pt x="198882" y="135509"/>
                </a:lnTo>
                <a:lnTo>
                  <a:pt x="198882" y="0"/>
                </a:lnTo>
                <a:lnTo>
                  <a:pt x="259461" y="0"/>
                </a:lnTo>
                <a:lnTo>
                  <a:pt x="259461" y="345694"/>
                </a:lnTo>
                <a:lnTo>
                  <a:pt x="198882" y="345694"/>
                </a:lnTo>
                <a:lnTo>
                  <a:pt x="198882" y="189992"/>
                </a:lnTo>
                <a:lnTo>
                  <a:pt x="61341" y="189992"/>
                </a:lnTo>
                <a:lnTo>
                  <a:pt x="6134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8284" y="67881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713" y="0"/>
                </a:lnTo>
                <a:lnTo>
                  <a:pt x="251713" y="350393"/>
                </a:lnTo>
                <a:lnTo>
                  <a:pt x="226694" y="350393"/>
                </a:lnTo>
                <a:lnTo>
                  <a:pt x="58927" y="131699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8267" y="675766"/>
            <a:ext cx="233679" cy="349250"/>
          </a:xfrm>
          <a:custGeom>
            <a:avLst/>
            <a:gdLst/>
            <a:ahLst/>
            <a:cxnLst/>
            <a:rect l="l" t="t" r="r" b="b"/>
            <a:pathLst>
              <a:path w="233680" h="349250">
                <a:moveTo>
                  <a:pt x="97917" y="0"/>
                </a:moveTo>
                <a:lnTo>
                  <a:pt x="145811" y="5778"/>
                </a:lnTo>
                <a:lnTo>
                  <a:pt x="181990" y="22987"/>
                </a:lnTo>
                <a:lnTo>
                  <a:pt x="210440" y="68599"/>
                </a:lnTo>
                <a:lnTo>
                  <a:pt x="212344" y="88773"/>
                </a:lnTo>
                <a:lnTo>
                  <a:pt x="209629" y="108180"/>
                </a:lnTo>
                <a:lnTo>
                  <a:pt x="201485" y="125444"/>
                </a:lnTo>
                <a:lnTo>
                  <a:pt x="187912" y="140565"/>
                </a:lnTo>
                <a:lnTo>
                  <a:pt x="168909" y="153543"/>
                </a:lnTo>
                <a:lnTo>
                  <a:pt x="197080" y="167759"/>
                </a:lnTo>
                <a:lnTo>
                  <a:pt x="217201" y="187928"/>
                </a:lnTo>
                <a:lnTo>
                  <a:pt x="229274" y="214050"/>
                </a:lnTo>
                <a:lnTo>
                  <a:pt x="233299" y="246125"/>
                </a:lnTo>
                <a:lnTo>
                  <a:pt x="231062" y="268458"/>
                </a:lnTo>
                <a:lnTo>
                  <a:pt x="213207" y="305883"/>
                </a:lnTo>
                <a:lnTo>
                  <a:pt x="178512" y="333097"/>
                </a:lnTo>
                <a:lnTo>
                  <a:pt x="132550" y="347003"/>
                </a:lnTo>
                <a:lnTo>
                  <a:pt x="105663" y="348742"/>
                </a:lnTo>
                <a:lnTo>
                  <a:pt x="0" y="348742"/>
                </a:lnTo>
                <a:lnTo>
                  <a:pt x="0" y="3302"/>
                </a:lnTo>
                <a:lnTo>
                  <a:pt x="32265" y="1875"/>
                </a:lnTo>
                <a:lnTo>
                  <a:pt x="59340" y="841"/>
                </a:lnTo>
                <a:lnTo>
                  <a:pt x="81224" y="212"/>
                </a:lnTo>
                <a:lnTo>
                  <a:pt x="979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37684" y="674116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667" y="0"/>
                </a:moveTo>
                <a:lnTo>
                  <a:pt x="164591" y="0"/>
                </a:lnTo>
                <a:lnTo>
                  <a:pt x="303529" y="350393"/>
                </a:lnTo>
                <a:lnTo>
                  <a:pt x="235838" y="350393"/>
                </a:lnTo>
                <a:lnTo>
                  <a:pt x="210565" y="280288"/>
                </a:lnTo>
                <a:lnTo>
                  <a:pt x="92201" y="280288"/>
                </a:lnTo>
                <a:lnTo>
                  <a:pt x="68072" y="350393"/>
                </a:lnTo>
                <a:lnTo>
                  <a:pt x="0" y="350393"/>
                </a:lnTo>
                <a:lnTo>
                  <a:pt x="13766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6304" y="674116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0" y="0"/>
                </a:moveTo>
                <a:lnTo>
                  <a:pt x="426084" y="0"/>
                </a:lnTo>
                <a:lnTo>
                  <a:pt x="565022" y="350393"/>
                </a:lnTo>
                <a:lnTo>
                  <a:pt x="497331" y="350393"/>
                </a:lnTo>
                <a:lnTo>
                  <a:pt x="472058" y="280288"/>
                </a:lnTo>
                <a:lnTo>
                  <a:pt x="353694" y="280288"/>
                </a:lnTo>
                <a:lnTo>
                  <a:pt x="329564" y="350393"/>
                </a:lnTo>
                <a:lnTo>
                  <a:pt x="265556" y="350393"/>
                </a:lnTo>
                <a:lnTo>
                  <a:pt x="261493" y="350393"/>
                </a:lnTo>
                <a:lnTo>
                  <a:pt x="194818" y="350393"/>
                </a:lnTo>
                <a:lnTo>
                  <a:pt x="102615" y="207645"/>
                </a:lnTo>
                <a:lnTo>
                  <a:pt x="94970" y="207458"/>
                </a:lnTo>
                <a:lnTo>
                  <a:pt x="85931" y="207105"/>
                </a:lnTo>
                <a:lnTo>
                  <a:pt x="75487" y="206609"/>
                </a:lnTo>
                <a:lnTo>
                  <a:pt x="63626" y="205994"/>
                </a:lnTo>
                <a:lnTo>
                  <a:pt x="63626" y="350393"/>
                </a:lnTo>
                <a:lnTo>
                  <a:pt x="0" y="350393"/>
                </a:lnTo>
                <a:lnTo>
                  <a:pt x="0" y="4699"/>
                </a:lnTo>
                <a:lnTo>
                  <a:pt x="4427" y="4599"/>
                </a:lnTo>
                <a:lnTo>
                  <a:pt x="12557" y="4286"/>
                </a:lnTo>
                <a:lnTo>
                  <a:pt x="24378" y="3734"/>
                </a:lnTo>
                <a:lnTo>
                  <a:pt x="39877" y="2921"/>
                </a:lnTo>
                <a:lnTo>
                  <a:pt x="56378" y="2180"/>
                </a:lnTo>
                <a:lnTo>
                  <a:pt x="71199" y="1666"/>
                </a:lnTo>
                <a:lnTo>
                  <a:pt x="84329" y="1367"/>
                </a:lnTo>
                <a:lnTo>
                  <a:pt x="95757" y="1270"/>
                </a:lnTo>
                <a:lnTo>
                  <a:pt x="153338" y="7629"/>
                </a:lnTo>
                <a:lnTo>
                  <a:pt x="194452" y="26717"/>
                </a:lnTo>
                <a:lnTo>
                  <a:pt x="219112" y="58545"/>
                </a:lnTo>
                <a:lnTo>
                  <a:pt x="227329" y="103124"/>
                </a:lnTo>
                <a:lnTo>
                  <a:pt x="226206" y="118123"/>
                </a:lnTo>
                <a:lnTo>
                  <a:pt x="209169" y="159004"/>
                </a:lnTo>
                <a:lnTo>
                  <a:pt x="176664" y="188543"/>
                </a:lnTo>
                <a:lnTo>
                  <a:pt x="163448" y="194691"/>
                </a:lnTo>
                <a:lnTo>
                  <a:pt x="263016" y="346329"/>
                </a:lnTo>
                <a:lnTo>
                  <a:pt x="3991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4861" y="672973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81" y="1522"/>
                </a:lnTo>
                <a:lnTo>
                  <a:pt x="211756" y="6080"/>
                </a:lnTo>
                <a:lnTo>
                  <a:pt x="234055" y="13662"/>
                </a:lnTo>
                <a:lnTo>
                  <a:pt x="253364" y="24256"/>
                </a:lnTo>
                <a:lnTo>
                  <a:pt x="228091" y="75056"/>
                </a:lnTo>
                <a:lnTo>
                  <a:pt x="216255" y="66055"/>
                </a:lnTo>
                <a:lnTo>
                  <a:pt x="201310" y="59626"/>
                </a:lnTo>
                <a:lnTo>
                  <a:pt x="183247" y="55768"/>
                </a:lnTo>
                <a:lnTo>
                  <a:pt x="162051" y="54482"/>
                </a:lnTo>
                <a:lnTo>
                  <a:pt x="141426" y="56745"/>
                </a:lnTo>
                <a:lnTo>
                  <a:pt x="106080" y="74842"/>
                </a:lnTo>
                <a:lnTo>
                  <a:pt x="79218" y="109987"/>
                </a:lnTo>
                <a:lnTo>
                  <a:pt x="65363" y="155846"/>
                </a:lnTo>
                <a:lnTo>
                  <a:pt x="63626" y="182372"/>
                </a:lnTo>
                <a:lnTo>
                  <a:pt x="65242" y="208661"/>
                </a:lnTo>
                <a:lnTo>
                  <a:pt x="78093" y="252666"/>
                </a:lnTo>
                <a:lnTo>
                  <a:pt x="103118" y="284571"/>
                </a:lnTo>
                <a:lnTo>
                  <a:pt x="157607" y="302894"/>
                </a:lnTo>
                <a:lnTo>
                  <a:pt x="180677" y="300706"/>
                </a:lnTo>
                <a:lnTo>
                  <a:pt x="201104" y="294147"/>
                </a:lnTo>
                <a:lnTo>
                  <a:pt x="218864" y="283231"/>
                </a:lnTo>
                <a:lnTo>
                  <a:pt x="233934" y="267969"/>
                </a:lnTo>
                <a:lnTo>
                  <a:pt x="262509" y="317500"/>
                </a:lnTo>
                <a:lnTo>
                  <a:pt x="241575" y="334928"/>
                </a:lnTo>
                <a:lnTo>
                  <a:pt x="216296" y="347392"/>
                </a:lnTo>
                <a:lnTo>
                  <a:pt x="186660" y="354879"/>
                </a:lnTo>
                <a:lnTo>
                  <a:pt x="152653" y="357377"/>
                </a:lnTo>
                <a:lnTo>
                  <a:pt x="118409" y="354401"/>
                </a:lnTo>
                <a:lnTo>
                  <a:pt x="62160" y="330588"/>
                </a:lnTo>
                <a:lnTo>
                  <a:pt x="22556" y="283753"/>
                </a:lnTo>
                <a:lnTo>
                  <a:pt x="2502" y="218705"/>
                </a:lnTo>
                <a:lnTo>
                  <a:pt x="0" y="179704"/>
                </a:lnTo>
                <a:lnTo>
                  <a:pt x="2784" y="142966"/>
                </a:lnTo>
                <a:lnTo>
                  <a:pt x="25020" y="78870"/>
                </a:lnTo>
                <a:lnTo>
                  <a:pt x="68212" y="28985"/>
                </a:lnTo>
                <a:lnTo>
                  <a:pt x="125120" y="3216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09769" y="672719"/>
            <a:ext cx="2537205" cy="357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8297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9370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9571" y="726312"/>
            <a:ext cx="176402" cy="250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9995" y="67881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3"/>
                </a:lnTo>
                <a:lnTo>
                  <a:pt x="61340" y="54483"/>
                </a:lnTo>
                <a:lnTo>
                  <a:pt x="61340" y="135509"/>
                </a:lnTo>
                <a:lnTo>
                  <a:pt x="175513" y="135509"/>
                </a:lnTo>
                <a:lnTo>
                  <a:pt x="175513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7931" y="291084"/>
                </a:lnTo>
                <a:lnTo>
                  <a:pt x="21793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7027" y="67881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9183" y="67881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4"/>
                </a:lnTo>
                <a:lnTo>
                  <a:pt x="217424" y="291084"/>
                </a:lnTo>
                <a:lnTo>
                  <a:pt x="217424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2461" y="678815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235" y="0"/>
                </a:lnTo>
                <a:lnTo>
                  <a:pt x="176911" y="232918"/>
                </a:lnTo>
                <a:lnTo>
                  <a:pt x="250062" y="0"/>
                </a:lnTo>
                <a:lnTo>
                  <a:pt x="282448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683" y="159512"/>
                </a:lnTo>
                <a:lnTo>
                  <a:pt x="188087" y="350393"/>
                </a:lnTo>
                <a:lnTo>
                  <a:pt x="166115" y="350393"/>
                </a:lnTo>
                <a:lnTo>
                  <a:pt x="96520" y="159512"/>
                </a:lnTo>
                <a:lnTo>
                  <a:pt x="59309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50255" y="67881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4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714" y="0"/>
                </a:lnTo>
                <a:lnTo>
                  <a:pt x="251714" y="350393"/>
                </a:lnTo>
                <a:lnTo>
                  <a:pt x="226695" y="350393"/>
                </a:lnTo>
                <a:lnTo>
                  <a:pt x="58928" y="131699"/>
                </a:lnTo>
                <a:lnTo>
                  <a:pt x="5892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8696" y="674116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667" y="0"/>
                </a:moveTo>
                <a:lnTo>
                  <a:pt x="164592" y="0"/>
                </a:lnTo>
                <a:lnTo>
                  <a:pt x="303529" y="350393"/>
                </a:lnTo>
                <a:lnTo>
                  <a:pt x="235838" y="350393"/>
                </a:lnTo>
                <a:lnTo>
                  <a:pt x="210566" y="280288"/>
                </a:lnTo>
                <a:lnTo>
                  <a:pt x="92201" y="280288"/>
                </a:lnTo>
                <a:lnTo>
                  <a:pt x="68072" y="350393"/>
                </a:lnTo>
                <a:lnTo>
                  <a:pt x="0" y="350393"/>
                </a:lnTo>
                <a:lnTo>
                  <a:pt x="13766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09769" y="674116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667" y="0"/>
                </a:moveTo>
                <a:lnTo>
                  <a:pt x="164591" y="0"/>
                </a:lnTo>
                <a:lnTo>
                  <a:pt x="303529" y="350393"/>
                </a:lnTo>
                <a:lnTo>
                  <a:pt x="235838" y="350393"/>
                </a:lnTo>
                <a:lnTo>
                  <a:pt x="210565" y="280288"/>
                </a:lnTo>
                <a:lnTo>
                  <a:pt x="92201" y="280288"/>
                </a:lnTo>
                <a:lnTo>
                  <a:pt x="68071" y="350393"/>
                </a:lnTo>
                <a:lnTo>
                  <a:pt x="0" y="350393"/>
                </a:lnTo>
                <a:lnTo>
                  <a:pt x="13766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37806" y="672973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402"/>
                </a:lnTo>
                <a:lnTo>
                  <a:pt x="157416" y="5603"/>
                </a:lnTo>
                <a:lnTo>
                  <a:pt x="177418" y="12590"/>
                </a:lnTo>
                <a:lnTo>
                  <a:pt x="193421" y="22351"/>
                </a:lnTo>
                <a:lnTo>
                  <a:pt x="174751" y="75184"/>
                </a:lnTo>
                <a:lnTo>
                  <a:pt x="158416" y="65089"/>
                </a:lnTo>
                <a:lnTo>
                  <a:pt x="141604" y="57864"/>
                </a:lnTo>
                <a:lnTo>
                  <a:pt x="124317" y="53520"/>
                </a:lnTo>
                <a:lnTo>
                  <a:pt x="106552" y="52069"/>
                </a:lnTo>
                <a:lnTo>
                  <a:pt x="96573" y="52782"/>
                </a:lnTo>
                <a:lnTo>
                  <a:pt x="64912" y="76200"/>
                </a:lnTo>
                <a:lnTo>
                  <a:pt x="61975" y="92455"/>
                </a:lnTo>
                <a:lnTo>
                  <a:pt x="66095" y="107459"/>
                </a:lnTo>
                <a:lnTo>
                  <a:pt x="78454" y="122761"/>
                </a:lnTo>
                <a:lnTo>
                  <a:pt x="99052" y="138372"/>
                </a:lnTo>
                <a:lnTo>
                  <a:pt x="127889" y="154304"/>
                </a:lnTo>
                <a:lnTo>
                  <a:pt x="144010" y="162615"/>
                </a:lnTo>
                <a:lnTo>
                  <a:pt x="157702" y="170592"/>
                </a:lnTo>
                <a:lnTo>
                  <a:pt x="191341" y="200993"/>
                </a:lnTo>
                <a:lnTo>
                  <a:pt x="207168" y="238871"/>
                </a:lnTo>
                <a:lnTo>
                  <a:pt x="209169" y="261112"/>
                </a:lnTo>
                <a:lnTo>
                  <a:pt x="207097" y="281211"/>
                </a:lnTo>
                <a:lnTo>
                  <a:pt x="190523" y="315743"/>
                </a:lnTo>
                <a:lnTo>
                  <a:pt x="158043" y="342108"/>
                </a:lnTo>
                <a:lnTo>
                  <a:pt x="113657" y="355685"/>
                </a:lnTo>
                <a:lnTo>
                  <a:pt x="87249" y="357377"/>
                </a:lnTo>
                <a:lnTo>
                  <a:pt x="63650" y="355808"/>
                </a:lnTo>
                <a:lnTo>
                  <a:pt x="41243" y="351107"/>
                </a:lnTo>
                <a:lnTo>
                  <a:pt x="20026" y="343286"/>
                </a:lnTo>
                <a:lnTo>
                  <a:pt x="0" y="332359"/>
                </a:lnTo>
                <a:lnTo>
                  <a:pt x="22605" y="277367"/>
                </a:lnTo>
                <a:lnTo>
                  <a:pt x="40707" y="288536"/>
                </a:lnTo>
                <a:lnTo>
                  <a:pt x="58642" y="296513"/>
                </a:lnTo>
                <a:lnTo>
                  <a:pt x="76434" y="301299"/>
                </a:lnTo>
                <a:lnTo>
                  <a:pt x="94107" y="302894"/>
                </a:lnTo>
                <a:lnTo>
                  <a:pt x="117756" y="300537"/>
                </a:lnTo>
                <a:lnTo>
                  <a:pt x="134620" y="293465"/>
                </a:lnTo>
                <a:lnTo>
                  <a:pt x="144720" y="281678"/>
                </a:lnTo>
                <a:lnTo>
                  <a:pt x="148082" y="265175"/>
                </a:lnTo>
                <a:lnTo>
                  <a:pt x="147294" y="256414"/>
                </a:lnTo>
                <a:lnTo>
                  <a:pt x="127311" y="223135"/>
                </a:lnTo>
                <a:lnTo>
                  <a:pt x="82930" y="195452"/>
                </a:lnTo>
                <a:lnTo>
                  <a:pt x="64662" y="185904"/>
                </a:lnTo>
                <a:lnTo>
                  <a:pt x="49657" y="177260"/>
                </a:lnTo>
                <a:lnTo>
                  <a:pt x="17160" y="148574"/>
                </a:lnTo>
                <a:lnTo>
                  <a:pt x="1109" y="103415"/>
                </a:lnTo>
                <a:lnTo>
                  <a:pt x="635" y="92963"/>
                </a:lnTo>
                <a:lnTo>
                  <a:pt x="2470" y="73743"/>
                </a:lnTo>
                <a:lnTo>
                  <a:pt x="30099" y="26415"/>
                </a:lnTo>
                <a:lnTo>
                  <a:pt x="63611" y="6588"/>
                </a:lnTo>
                <a:lnTo>
                  <a:pt x="83480" y="1645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56834" y="672719"/>
            <a:ext cx="302260" cy="358140"/>
          </a:xfrm>
          <a:custGeom>
            <a:avLst/>
            <a:gdLst/>
            <a:ahLst/>
            <a:cxnLst/>
            <a:rect l="l" t="t" r="r" b="b"/>
            <a:pathLst>
              <a:path w="302260" h="358140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90"/>
                </a:lnTo>
                <a:lnTo>
                  <a:pt x="301878" y="176021"/>
                </a:lnTo>
                <a:lnTo>
                  <a:pt x="299307" y="215598"/>
                </a:lnTo>
                <a:lnTo>
                  <a:pt x="278733" y="281892"/>
                </a:lnTo>
                <a:lnTo>
                  <a:pt x="237992" y="330039"/>
                </a:lnTo>
                <a:lnTo>
                  <a:pt x="179560" y="354562"/>
                </a:lnTo>
                <a:lnTo>
                  <a:pt x="143890" y="357631"/>
                </a:lnTo>
                <a:lnTo>
                  <a:pt x="111128" y="354585"/>
                </a:lnTo>
                <a:lnTo>
                  <a:pt x="57701" y="330253"/>
                </a:lnTo>
                <a:lnTo>
                  <a:pt x="20841" y="282463"/>
                </a:lnTo>
                <a:lnTo>
                  <a:pt x="2311" y="215979"/>
                </a:lnTo>
                <a:lnTo>
                  <a:pt x="0" y="176021"/>
                </a:lnTo>
                <a:lnTo>
                  <a:pt x="2524" y="140493"/>
                </a:lnTo>
                <a:lnTo>
                  <a:pt x="22717" y="78009"/>
                </a:lnTo>
                <a:lnTo>
                  <a:pt x="62364" y="28717"/>
                </a:lnTo>
                <a:lnTo>
                  <a:pt x="116466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40" y="2005711"/>
            <a:ext cx="8017509" cy="292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385445" algn="l"/>
                <a:tab pos="386080" algn="l"/>
              </a:tabLst>
            </a:pPr>
            <a:r>
              <a:rPr dirty="0"/>
              <a:t>	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present as cysts, sinuses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fistulae located  </a:t>
            </a:r>
            <a:r>
              <a:rPr sz="2800" spc="-5" dirty="0">
                <a:latin typeface="Arial"/>
                <a:cs typeface="Arial"/>
              </a:rPr>
              <a:t>between the EAC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the submandibular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area.</a:t>
            </a:r>
            <a:endParaRPr sz="2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76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20" dirty="0">
                <a:latin typeface="Trebuchet MS"/>
                <a:cs typeface="Trebuchet MS"/>
              </a:rPr>
              <a:t>Represent </a:t>
            </a:r>
            <a:r>
              <a:rPr sz="2400" dirty="0">
                <a:latin typeface="Trebuchet MS"/>
                <a:cs typeface="Trebuchet MS"/>
              </a:rPr>
              <a:t>1% of </a:t>
            </a:r>
            <a:r>
              <a:rPr sz="2400" spc="-5" dirty="0">
                <a:latin typeface="Trebuchet MS"/>
                <a:cs typeface="Trebuchet MS"/>
              </a:rPr>
              <a:t>all branchial</a:t>
            </a:r>
            <a:r>
              <a:rPr sz="2400" spc="10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anomalies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Female &gt;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male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Involve </a:t>
            </a:r>
            <a:r>
              <a:rPr sz="2400" dirty="0">
                <a:latin typeface="Trebuchet MS"/>
                <a:cs typeface="Trebuchet MS"/>
              </a:rPr>
              <a:t>EAC </a:t>
            </a:r>
            <a:r>
              <a:rPr sz="2400" spc="-5" dirty="0">
                <a:latin typeface="Trebuchet MS"/>
                <a:cs typeface="Trebuchet MS"/>
              </a:rPr>
              <a:t>or </a:t>
            </a:r>
            <a:r>
              <a:rPr sz="2400" spc="-5" dirty="0">
                <a:latin typeface="Arial"/>
                <a:cs typeface="Arial"/>
              </a:rPr>
              <a:t>occasionally,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middle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ear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Course Close to parotid </a:t>
            </a:r>
            <a:r>
              <a:rPr sz="2400" dirty="0">
                <a:latin typeface="Trebuchet MS"/>
                <a:cs typeface="Trebuchet MS"/>
              </a:rPr>
              <a:t>gland </a:t>
            </a:r>
            <a:r>
              <a:rPr sz="2400" spc="-5" dirty="0">
                <a:latin typeface="Trebuchet MS"/>
                <a:cs typeface="Trebuchet MS"/>
              </a:rPr>
              <a:t>,superficial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lobe.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074" y="651637"/>
            <a:ext cx="152425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074" y="651637"/>
            <a:ext cx="153035" cy="401955"/>
          </a:xfrm>
          <a:custGeom>
            <a:avLst/>
            <a:gdLst/>
            <a:ahLst/>
            <a:cxnLst/>
            <a:rect l="l" t="t" r="r" b="b"/>
            <a:pathLst>
              <a:path w="153034" h="401955">
                <a:moveTo>
                  <a:pt x="123977" y="0"/>
                </a:moveTo>
                <a:lnTo>
                  <a:pt x="152425" y="0"/>
                </a:lnTo>
                <a:lnTo>
                  <a:pt x="152425" y="401827"/>
                </a:lnTo>
                <a:lnTo>
                  <a:pt x="81381" y="401827"/>
                </a:lnTo>
                <a:lnTo>
                  <a:pt x="81381" y="113411"/>
                </a:lnTo>
                <a:lnTo>
                  <a:pt x="0" y="162305"/>
                </a:lnTo>
                <a:lnTo>
                  <a:pt x="0" y="93979"/>
                </a:lnTo>
                <a:lnTo>
                  <a:pt x="37145" y="73884"/>
                </a:lnTo>
                <a:lnTo>
                  <a:pt x="70199" y="51514"/>
                </a:lnTo>
                <a:lnTo>
                  <a:pt x="99148" y="26882"/>
                </a:lnTo>
                <a:lnTo>
                  <a:pt x="1239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197" y="615187"/>
            <a:ext cx="399922" cy="27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901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197" y="615187"/>
            <a:ext cx="161290" cy="275590"/>
          </a:xfrm>
          <a:custGeom>
            <a:avLst/>
            <a:gdLst/>
            <a:ahLst/>
            <a:cxnLst/>
            <a:rect l="l" t="t" r="r" b="b"/>
            <a:pathLst>
              <a:path w="161290" h="275590">
                <a:moveTo>
                  <a:pt x="81153" y="0"/>
                </a:moveTo>
                <a:lnTo>
                  <a:pt x="102733" y="1091"/>
                </a:lnTo>
                <a:lnTo>
                  <a:pt x="121205" y="4349"/>
                </a:lnTo>
                <a:lnTo>
                  <a:pt x="136606" y="9751"/>
                </a:lnTo>
                <a:lnTo>
                  <a:pt x="148971" y="17272"/>
                </a:lnTo>
                <a:lnTo>
                  <a:pt x="134619" y="57912"/>
                </a:lnTo>
                <a:lnTo>
                  <a:pt x="121977" y="50151"/>
                </a:lnTo>
                <a:lnTo>
                  <a:pt x="109013" y="44592"/>
                </a:lnTo>
                <a:lnTo>
                  <a:pt x="95740" y="41249"/>
                </a:lnTo>
                <a:lnTo>
                  <a:pt x="82168" y="40132"/>
                </a:lnTo>
                <a:lnTo>
                  <a:pt x="74431" y="40677"/>
                </a:lnTo>
                <a:lnTo>
                  <a:pt x="47752" y="61975"/>
                </a:lnTo>
                <a:lnTo>
                  <a:pt x="47752" y="71247"/>
                </a:lnTo>
                <a:lnTo>
                  <a:pt x="76255" y="106554"/>
                </a:lnTo>
                <a:lnTo>
                  <a:pt x="110831" y="125176"/>
                </a:lnTo>
                <a:lnTo>
                  <a:pt x="121380" y="131333"/>
                </a:lnTo>
                <a:lnTo>
                  <a:pt x="151461" y="161359"/>
                </a:lnTo>
                <a:lnTo>
                  <a:pt x="161162" y="201040"/>
                </a:lnTo>
                <a:lnTo>
                  <a:pt x="159567" y="216499"/>
                </a:lnTo>
                <a:lnTo>
                  <a:pt x="135636" y="254253"/>
                </a:lnTo>
                <a:lnTo>
                  <a:pt x="87540" y="273774"/>
                </a:lnTo>
                <a:lnTo>
                  <a:pt x="67183" y="275082"/>
                </a:lnTo>
                <a:lnTo>
                  <a:pt x="49059" y="273889"/>
                </a:lnTo>
                <a:lnTo>
                  <a:pt x="31829" y="270303"/>
                </a:lnTo>
                <a:lnTo>
                  <a:pt x="15480" y="264312"/>
                </a:lnTo>
                <a:lnTo>
                  <a:pt x="0" y="255904"/>
                </a:lnTo>
                <a:lnTo>
                  <a:pt x="17525" y="213613"/>
                </a:lnTo>
                <a:lnTo>
                  <a:pt x="31404" y="222188"/>
                </a:lnTo>
                <a:lnTo>
                  <a:pt x="45212" y="228298"/>
                </a:lnTo>
                <a:lnTo>
                  <a:pt x="58924" y="231955"/>
                </a:lnTo>
                <a:lnTo>
                  <a:pt x="72516" y="233172"/>
                </a:lnTo>
                <a:lnTo>
                  <a:pt x="90685" y="231360"/>
                </a:lnTo>
                <a:lnTo>
                  <a:pt x="103663" y="225917"/>
                </a:lnTo>
                <a:lnTo>
                  <a:pt x="111450" y="216830"/>
                </a:lnTo>
                <a:lnTo>
                  <a:pt x="114046" y="204088"/>
                </a:lnTo>
                <a:lnTo>
                  <a:pt x="113428" y="197397"/>
                </a:lnTo>
                <a:lnTo>
                  <a:pt x="89312" y="165052"/>
                </a:lnTo>
                <a:lnTo>
                  <a:pt x="49805" y="143134"/>
                </a:lnTo>
                <a:lnTo>
                  <a:pt x="38242" y="136477"/>
                </a:lnTo>
                <a:lnTo>
                  <a:pt x="9515" y="108273"/>
                </a:lnTo>
                <a:lnTo>
                  <a:pt x="634" y="71627"/>
                </a:lnTo>
                <a:lnTo>
                  <a:pt x="2041" y="56842"/>
                </a:lnTo>
                <a:lnTo>
                  <a:pt x="23240" y="20320"/>
                </a:lnTo>
                <a:lnTo>
                  <a:pt x="64299" y="1281"/>
                </a:lnTo>
                <a:lnTo>
                  <a:pt x="811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383" y="646430"/>
            <a:ext cx="2886710" cy="4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6488" y="859916"/>
            <a:ext cx="127126" cy="13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1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73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1386" y="712469"/>
            <a:ext cx="117601" cy="11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6488" y="708151"/>
            <a:ext cx="105537" cy="100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13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6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8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35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3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1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6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77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952" y="646176"/>
            <a:ext cx="2935731" cy="414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0143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3952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8134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1156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978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335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155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1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0144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143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6952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0494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4346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5940" y="1550101"/>
            <a:ext cx="3867150" cy="28155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65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dirty="0">
                <a:latin typeface="Trebuchet MS"/>
                <a:cs typeface="Trebuchet MS"/>
              </a:rPr>
              <a:t>Symptoms:</a:t>
            </a:r>
            <a:endParaRPr sz="3200">
              <a:latin typeface="Trebuchet MS"/>
              <a:cs typeface="Trebuchet MS"/>
            </a:endParaRPr>
          </a:p>
          <a:p>
            <a:pPr marL="771525" lvl="1" indent="-229235">
              <a:lnSpc>
                <a:spcPct val="100000"/>
              </a:lnSpc>
              <a:spcBef>
                <a:spcPts val="415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772160" algn="l"/>
              </a:tabLst>
            </a:pPr>
            <a:r>
              <a:rPr sz="2400" dirty="0">
                <a:latin typeface="Trebuchet MS"/>
                <a:cs typeface="Trebuchet MS"/>
              </a:rPr>
              <a:t>Otorrhea</a:t>
            </a:r>
            <a:endParaRPr sz="2400">
              <a:latin typeface="Trebuchet MS"/>
              <a:cs typeface="Trebuchet MS"/>
            </a:endParaRPr>
          </a:p>
          <a:p>
            <a:pPr marL="771525" lvl="1" indent="-229235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772160" algn="l"/>
              </a:tabLst>
            </a:pPr>
            <a:r>
              <a:rPr sz="2400" spc="-20" dirty="0">
                <a:latin typeface="Trebuchet MS"/>
                <a:cs typeface="Trebuchet MS"/>
              </a:rPr>
              <a:t>Parotid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swelling</a:t>
            </a:r>
            <a:endParaRPr sz="2400">
              <a:latin typeface="Trebuchet MS"/>
              <a:cs typeface="Trebuchet MS"/>
            </a:endParaRPr>
          </a:p>
          <a:p>
            <a:pPr marL="771525" lvl="1" indent="-229235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772160" algn="l"/>
              </a:tabLst>
            </a:pPr>
            <a:r>
              <a:rPr sz="2400" spc="-5" dirty="0">
                <a:latin typeface="Trebuchet MS"/>
                <a:cs typeface="Trebuchet MS"/>
              </a:rPr>
              <a:t>Mandible pit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discharge</a:t>
            </a:r>
            <a:endParaRPr sz="2400">
              <a:latin typeface="Trebuchet MS"/>
              <a:cs typeface="Trebuchet MS"/>
            </a:endParaRPr>
          </a:p>
          <a:p>
            <a:pPr marL="771525" lvl="1" indent="-229235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772160" algn="l"/>
              </a:tabLst>
            </a:pPr>
            <a:r>
              <a:rPr sz="2400" spc="-5" dirty="0">
                <a:latin typeface="Trebuchet MS"/>
                <a:cs typeface="Trebuchet MS"/>
              </a:rPr>
              <a:t>Unilateral </a:t>
            </a:r>
            <a:r>
              <a:rPr sz="2400" dirty="0">
                <a:latin typeface="Trebuchet MS"/>
                <a:cs typeface="Trebuchet MS"/>
              </a:rPr>
              <a:t>facial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palsy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spc="-150" dirty="0">
                <a:latin typeface="Trebuchet MS"/>
                <a:cs typeface="Trebuchet MS"/>
              </a:rPr>
              <a:t>Two </a:t>
            </a:r>
            <a:r>
              <a:rPr sz="3200" dirty="0">
                <a:latin typeface="Trebuchet MS"/>
                <a:cs typeface="Trebuchet MS"/>
              </a:rPr>
              <a:t>types</a:t>
            </a:r>
            <a:r>
              <a:rPr sz="3200" spc="1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901184" y="1981200"/>
            <a:ext cx="4224527" cy="4421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074" y="651637"/>
            <a:ext cx="152425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074" y="651637"/>
            <a:ext cx="153035" cy="401955"/>
          </a:xfrm>
          <a:custGeom>
            <a:avLst/>
            <a:gdLst/>
            <a:ahLst/>
            <a:cxnLst/>
            <a:rect l="l" t="t" r="r" b="b"/>
            <a:pathLst>
              <a:path w="153034" h="401955">
                <a:moveTo>
                  <a:pt x="123977" y="0"/>
                </a:moveTo>
                <a:lnTo>
                  <a:pt x="152425" y="0"/>
                </a:lnTo>
                <a:lnTo>
                  <a:pt x="152425" y="401827"/>
                </a:lnTo>
                <a:lnTo>
                  <a:pt x="81381" y="401827"/>
                </a:lnTo>
                <a:lnTo>
                  <a:pt x="81381" y="113411"/>
                </a:lnTo>
                <a:lnTo>
                  <a:pt x="0" y="162305"/>
                </a:lnTo>
                <a:lnTo>
                  <a:pt x="0" y="93979"/>
                </a:lnTo>
                <a:lnTo>
                  <a:pt x="37145" y="73884"/>
                </a:lnTo>
                <a:lnTo>
                  <a:pt x="70199" y="51514"/>
                </a:lnTo>
                <a:lnTo>
                  <a:pt x="99148" y="26882"/>
                </a:lnTo>
                <a:lnTo>
                  <a:pt x="1239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197" y="615187"/>
            <a:ext cx="399922" cy="27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901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197" y="615187"/>
            <a:ext cx="161290" cy="275590"/>
          </a:xfrm>
          <a:custGeom>
            <a:avLst/>
            <a:gdLst/>
            <a:ahLst/>
            <a:cxnLst/>
            <a:rect l="l" t="t" r="r" b="b"/>
            <a:pathLst>
              <a:path w="161290" h="275590">
                <a:moveTo>
                  <a:pt x="81153" y="0"/>
                </a:moveTo>
                <a:lnTo>
                  <a:pt x="102733" y="1091"/>
                </a:lnTo>
                <a:lnTo>
                  <a:pt x="121205" y="4349"/>
                </a:lnTo>
                <a:lnTo>
                  <a:pt x="136606" y="9751"/>
                </a:lnTo>
                <a:lnTo>
                  <a:pt x="148971" y="17272"/>
                </a:lnTo>
                <a:lnTo>
                  <a:pt x="134619" y="57912"/>
                </a:lnTo>
                <a:lnTo>
                  <a:pt x="121977" y="50151"/>
                </a:lnTo>
                <a:lnTo>
                  <a:pt x="109013" y="44592"/>
                </a:lnTo>
                <a:lnTo>
                  <a:pt x="95740" y="41249"/>
                </a:lnTo>
                <a:lnTo>
                  <a:pt x="82168" y="40132"/>
                </a:lnTo>
                <a:lnTo>
                  <a:pt x="74431" y="40677"/>
                </a:lnTo>
                <a:lnTo>
                  <a:pt x="47752" y="61975"/>
                </a:lnTo>
                <a:lnTo>
                  <a:pt x="47752" y="71247"/>
                </a:lnTo>
                <a:lnTo>
                  <a:pt x="76255" y="106554"/>
                </a:lnTo>
                <a:lnTo>
                  <a:pt x="110831" y="125176"/>
                </a:lnTo>
                <a:lnTo>
                  <a:pt x="121380" y="131333"/>
                </a:lnTo>
                <a:lnTo>
                  <a:pt x="151461" y="161359"/>
                </a:lnTo>
                <a:lnTo>
                  <a:pt x="161162" y="201040"/>
                </a:lnTo>
                <a:lnTo>
                  <a:pt x="159567" y="216499"/>
                </a:lnTo>
                <a:lnTo>
                  <a:pt x="135636" y="254253"/>
                </a:lnTo>
                <a:lnTo>
                  <a:pt x="87540" y="273774"/>
                </a:lnTo>
                <a:lnTo>
                  <a:pt x="67183" y="275082"/>
                </a:lnTo>
                <a:lnTo>
                  <a:pt x="49059" y="273889"/>
                </a:lnTo>
                <a:lnTo>
                  <a:pt x="31829" y="270303"/>
                </a:lnTo>
                <a:lnTo>
                  <a:pt x="15480" y="264312"/>
                </a:lnTo>
                <a:lnTo>
                  <a:pt x="0" y="255904"/>
                </a:lnTo>
                <a:lnTo>
                  <a:pt x="17525" y="213613"/>
                </a:lnTo>
                <a:lnTo>
                  <a:pt x="31404" y="222188"/>
                </a:lnTo>
                <a:lnTo>
                  <a:pt x="45212" y="228298"/>
                </a:lnTo>
                <a:lnTo>
                  <a:pt x="58924" y="231955"/>
                </a:lnTo>
                <a:lnTo>
                  <a:pt x="72516" y="233172"/>
                </a:lnTo>
                <a:lnTo>
                  <a:pt x="90685" y="231360"/>
                </a:lnTo>
                <a:lnTo>
                  <a:pt x="103663" y="225917"/>
                </a:lnTo>
                <a:lnTo>
                  <a:pt x="111450" y="216830"/>
                </a:lnTo>
                <a:lnTo>
                  <a:pt x="114046" y="204088"/>
                </a:lnTo>
                <a:lnTo>
                  <a:pt x="113428" y="197397"/>
                </a:lnTo>
                <a:lnTo>
                  <a:pt x="89312" y="165052"/>
                </a:lnTo>
                <a:lnTo>
                  <a:pt x="49805" y="143134"/>
                </a:lnTo>
                <a:lnTo>
                  <a:pt x="38242" y="136477"/>
                </a:lnTo>
                <a:lnTo>
                  <a:pt x="9515" y="108273"/>
                </a:lnTo>
                <a:lnTo>
                  <a:pt x="634" y="71627"/>
                </a:lnTo>
                <a:lnTo>
                  <a:pt x="2041" y="56842"/>
                </a:lnTo>
                <a:lnTo>
                  <a:pt x="23240" y="20320"/>
                </a:lnTo>
                <a:lnTo>
                  <a:pt x="64299" y="1281"/>
                </a:lnTo>
                <a:lnTo>
                  <a:pt x="811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383" y="646430"/>
            <a:ext cx="2886710" cy="4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6488" y="859916"/>
            <a:ext cx="127126" cy="13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1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73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1386" y="712469"/>
            <a:ext cx="117601" cy="11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6488" y="708151"/>
            <a:ext cx="105537" cy="100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13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6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8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35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3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1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6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77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952" y="646176"/>
            <a:ext cx="2935731" cy="414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0143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3952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8134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1156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978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335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155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1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0144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143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6952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0494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4346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263" y="1652016"/>
            <a:ext cx="1255776" cy="364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2768" y="1697863"/>
            <a:ext cx="1164590" cy="273050"/>
          </a:xfrm>
          <a:custGeom>
            <a:avLst/>
            <a:gdLst/>
            <a:ahLst/>
            <a:cxnLst/>
            <a:rect l="l" t="t" r="r" b="b"/>
            <a:pathLst>
              <a:path w="1164590" h="273050">
                <a:moveTo>
                  <a:pt x="611022" y="0"/>
                </a:moveTo>
                <a:lnTo>
                  <a:pt x="508139" y="0"/>
                </a:lnTo>
                <a:lnTo>
                  <a:pt x="508139" y="272669"/>
                </a:lnTo>
                <a:lnTo>
                  <a:pt x="544233" y="272669"/>
                </a:lnTo>
                <a:lnTo>
                  <a:pt x="544233" y="161798"/>
                </a:lnTo>
                <a:lnTo>
                  <a:pt x="614184" y="161798"/>
                </a:lnTo>
                <a:lnTo>
                  <a:pt x="663113" y="155781"/>
                </a:lnTo>
                <a:lnTo>
                  <a:pt x="700288" y="129666"/>
                </a:lnTo>
                <a:lnTo>
                  <a:pt x="544233" y="129666"/>
                </a:lnTo>
                <a:lnTo>
                  <a:pt x="544233" y="32131"/>
                </a:lnTo>
                <a:lnTo>
                  <a:pt x="702464" y="32131"/>
                </a:lnTo>
                <a:lnTo>
                  <a:pt x="698438" y="26590"/>
                </a:lnTo>
                <a:lnTo>
                  <a:pt x="662147" y="4613"/>
                </a:lnTo>
                <a:lnTo>
                  <a:pt x="623802" y="146"/>
                </a:lnTo>
                <a:lnTo>
                  <a:pt x="611022" y="0"/>
                </a:lnTo>
                <a:close/>
              </a:path>
              <a:path w="1164590" h="273050">
                <a:moveTo>
                  <a:pt x="702464" y="32131"/>
                </a:moveTo>
                <a:lnTo>
                  <a:pt x="613994" y="32131"/>
                </a:lnTo>
                <a:lnTo>
                  <a:pt x="625307" y="32275"/>
                </a:lnTo>
                <a:lnTo>
                  <a:pt x="634692" y="32718"/>
                </a:lnTo>
                <a:lnTo>
                  <a:pt x="670458" y="50673"/>
                </a:lnTo>
                <a:lnTo>
                  <a:pt x="679107" y="79883"/>
                </a:lnTo>
                <a:lnTo>
                  <a:pt x="678189" y="91047"/>
                </a:lnTo>
                <a:lnTo>
                  <a:pt x="655800" y="122273"/>
                </a:lnTo>
                <a:lnTo>
                  <a:pt x="614743" y="129666"/>
                </a:lnTo>
                <a:lnTo>
                  <a:pt x="700288" y="129666"/>
                </a:lnTo>
                <a:lnTo>
                  <a:pt x="703866" y="124979"/>
                </a:lnTo>
                <a:lnTo>
                  <a:pt x="710784" y="110934"/>
                </a:lnTo>
                <a:lnTo>
                  <a:pt x="714934" y="95555"/>
                </a:lnTo>
                <a:lnTo>
                  <a:pt x="716318" y="78866"/>
                </a:lnTo>
                <a:lnTo>
                  <a:pt x="715801" y="68909"/>
                </a:lnTo>
                <a:lnTo>
                  <a:pt x="714249" y="59404"/>
                </a:lnTo>
                <a:lnTo>
                  <a:pt x="711662" y="50327"/>
                </a:lnTo>
                <a:lnTo>
                  <a:pt x="708037" y="41656"/>
                </a:lnTo>
                <a:lnTo>
                  <a:pt x="703570" y="33653"/>
                </a:lnTo>
                <a:lnTo>
                  <a:pt x="702464" y="32131"/>
                </a:lnTo>
                <a:close/>
              </a:path>
              <a:path w="1164590" h="273050">
                <a:moveTo>
                  <a:pt x="1164551" y="0"/>
                </a:moveTo>
                <a:lnTo>
                  <a:pt x="1128483" y="0"/>
                </a:lnTo>
                <a:lnTo>
                  <a:pt x="1128483" y="272669"/>
                </a:lnTo>
                <a:lnTo>
                  <a:pt x="1164551" y="272669"/>
                </a:lnTo>
                <a:lnTo>
                  <a:pt x="1164551" y="0"/>
                </a:lnTo>
                <a:close/>
              </a:path>
              <a:path w="1164590" h="273050">
                <a:moveTo>
                  <a:pt x="960589" y="0"/>
                </a:moveTo>
                <a:lnTo>
                  <a:pt x="763397" y="0"/>
                </a:lnTo>
                <a:lnTo>
                  <a:pt x="763397" y="272669"/>
                </a:lnTo>
                <a:lnTo>
                  <a:pt x="966914" y="272669"/>
                </a:lnTo>
                <a:lnTo>
                  <a:pt x="966914" y="240537"/>
                </a:lnTo>
                <a:lnTo>
                  <a:pt x="799490" y="240537"/>
                </a:lnTo>
                <a:lnTo>
                  <a:pt x="799490" y="147700"/>
                </a:lnTo>
                <a:lnTo>
                  <a:pt x="950366" y="147700"/>
                </a:lnTo>
                <a:lnTo>
                  <a:pt x="950366" y="115697"/>
                </a:lnTo>
                <a:lnTo>
                  <a:pt x="799490" y="115697"/>
                </a:lnTo>
                <a:lnTo>
                  <a:pt x="799490" y="32131"/>
                </a:lnTo>
                <a:lnTo>
                  <a:pt x="960589" y="32131"/>
                </a:lnTo>
                <a:lnTo>
                  <a:pt x="960589" y="0"/>
                </a:lnTo>
                <a:close/>
              </a:path>
              <a:path w="1164590" h="273050">
                <a:moveTo>
                  <a:pt x="269265" y="0"/>
                </a:moveTo>
                <a:lnTo>
                  <a:pt x="225361" y="0"/>
                </a:lnTo>
                <a:lnTo>
                  <a:pt x="330466" y="157099"/>
                </a:lnTo>
                <a:lnTo>
                  <a:pt x="330466" y="272669"/>
                </a:lnTo>
                <a:lnTo>
                  <a:pt x="366560" y="272669"/>
                </a:lnTo>
                <a:lnTo>
                  <a:pt x="366560" y="157099"/>
                </a:lnTo>
                <a:lnTo>
                  <a:pt x="386530" y="128270"/>
                </a:lnTo>
                <a:lnTo>
                  <a:pt x="350748" y="128270"/>
                </a:lnTo>
                <a:lnTo>
                  <a:pt x="344202" y="116744"/>
                </a:lnTo>
                <a:lnTo>
                  <a:pt x="337400" y="105219"/>
                </a:lnTo>
                <a:lnTo>
                  <a:pt x="330342" y="93694"/>
                </a:lnTo>
                <a:lnTo>
                  <a:pt x="323024" y="82169"/>
                </a:lnTo>
                <a:lnTo>
                  <a:pt x="269265" y="0"/>
                </a:lnTo>
                <a:close/>
              </a:path>
              <a:path w="1164590" h="273050">
                <a:moveTo>
                  <a:pt x="475386" y="0"/>
                </a:moveTo>
                <a:lnTo>
                  <a:pt x="433349" y="0"/>
                </a:lnTo>
                <a:lnTo>
                  <a:pt x="380517" y="80137"/>
                </a:lnTo>
                <a:lnTo>
                  <a:pt x="372097" y="93212"/>
                </a:lnTo>
                <a:lnTo>
                  <a:pt x="364328" y="105584"/>
                </a:lnTo>
                <a:lnTo>
                  <a:pt x="357210" y="117266"/>
                </a:lnTo>
                <a:lnTo>
                  <a:pt x="350748" y="128270"/>
                </a:lnTo>
                <a:lnTo>
                  <a:pt x="386530" y="128270"/>
                </a:lnTo>
                <a:lnTo>
                  <a:pt x="475386" y="0"/>
                </a:lnTo>
                <a:close/>
              </a:path>
              <a:path w="1164590" h="273050">
                <a:moveTo>
                  <a:pt x="125945" y="32131"/>
                </a:moveTo>
                <a:lnTo>
                  <a:pt x="89852" y="32131"/>
                </a:lnTo>
                <a:lnTo>
                  <a:pt x="89852" y="272669"/>
                </a:lnTo>
                <a:lnTo>
                  <a:pt x="125945" y="272669"/>
                </a:lnTo>
                <a:lnTo>
                  <a:pt x="125945" y="32131"/>
                </a:lnTo>
                <a:close/>
              </a:path>
              <a:path w="1164590" h="273050">
                <a:moveTo>
                  <a:pt x="216179" y="0"/>
                </a:moveTo>
                <a:lnTo>
                  <a:pt x="0" y="0"/>
                </a:lnTo>
                <a:lnTo>
                  <a:pt x="0" y="32131"/>
                </a:lnTo>
                <a:lnTo>
                  <a:pt x="216179" y="32131"/>
                </a:lnTo>
                <a:lnTo>
                  <a:pt x="2161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7857" y="1720850"/>
            <a:ext cx="153162" cy="115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81252" y="1697863"/>
            <a:ext cx="36195" cy="273050"/>
          </a:xfrm>
          <a:custGeom>
            <a:avLst/>
            <a:gdLst/>
            <a:ahLst/>
            <a:cxnLst/>
            <a:rect l="l" t="t" r="r" b="b"/>
            <a:pathLst>
              <a:path w="36194" h="273050">
                <a:moveTo>
                  <a:pt x="0" y="0"/>
                </a:moveTo>
                <a:lnTo>
                  <a:pt x="36067" y="0"/>
                </a:lnTo>
                <a:lnTo>
                  <a:pt x="36067" y="272669"/>
                </a:lnTo>
                <a:lnTo>
                  <a:pt x="0" y="27266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6165" y="1697863"/>
            <a:ext cx="203835" cy="273050"/>
          </a:xfrm>
          <a:custGeom>
            <a:avLst/>
            <a:gdLst/>
            <a:ahLst/>
            <a:cxnLst/>
            <a:rect l="l" t="t" r="r" b="b"/>
            <a:pathLst>
              <a:path w="203834" h="273050">
                <a:moveTo>
                  <a:pt x="0" y="0"/>
                </a:moveTo>
                <a:lnTo>
                  <a:pt x="197192" y="0"/>
                </a:lnTo>
                <a:lnTo>
                  <a:pt x="197192" y="32131"/>
                </a:lnTo>
                <a:lnTo>
                  <a:pt x="36093" y="32131"/>
                </a:lnTo>
                <a:lnTo>
                  <a:pt x="36093" y="115697"/>
                </a:lnTo>
                <a:lnTo>
                  <a:pt x="186969" y="115697"/>
                </a:lnTo>
                <a:lnTo>
                  <a:pt x="186969" y="147700"/>
                </a:lnTo>
                <a:lnTo>
                  <a:pt x="36093" y="147700"/>
                </a:lnTo>
                <a:lnTo>
                  <a:pt x="36093" y="240537"/>
                </a:lnTo>
                <a:lnTo>
                  <a:pt x="203517" y="240537"/>
                </a:lnTo>
                <a:lnTo>
                  <a:pt x="203517" y="272669"/>
                </a:lnTo>
                <a:lnTo>
                  <a:pt x="0" y="27266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0907" y="1697863"/>
            <a:ext cx="208279" cy="273050"/>
          </a:xfrm>
          <a:custGeom>
            <a:avLst/>
            <a:gdLst/>
            <a:ahLst/>
            <a:cxnLst/>
            <a:rect l="l" t="t" r="r" b="b"/>
            <a:pathLst>
              <a:path w="208280" h="273050">
                <a:moveTo>
                  <a:pt x="0" y="0"/>
                </a:moveTo>
                <a:lnTo>
                  <a:pt x="102882" y="0"/>
                </a:lnTo>
                <a:lnTo>
                  <a:pt x="115662" y="146"/>
                </a:lnTo>
                <a:lnTo>
                  <a:pt x="154007" y="4613"/>
                </a:lnTo>
                <a:lnTo>
                  <a:pt x="190298" y="26590"/>
                </a:lnTo>
                <a:lnTo>
                  <a:pt x="207661" y="68909"/>
                </a:lnTo>
                <a:lnTo>
                  <a:pt x="208178" y="78866"/>
                </a:lnTo>
                <a:lnTo>
                  <a:pt x="206794" y="95555"/>
                </a:lnTo>
                <a:lnTo>
                  <a:pt x="186042" y="137667"/>
                </a:lnTo>
                <a:lnTo>
                  <a:pt x="132740" y="160295"/>
                </a:lnTo>
                <a:lnTo>
                  <a:pt x="106044" y="161798"/>
                </a:lnTo>
                <a:lnTo>
                  <a:pt x="36093" y="161798"/>
                </a:lnTo>
                <a:lnTo>
                  <a:pt x="36093" y="272669"/>
                </a:lnTo>
                <a:lnTo>
                  <a:pt x="0" y="27266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8129" y="1697863"/>
            <a:ext cx="250190" cy="273050"/>
          </a:xfrm>
          <a:custGeom>
            <a:avLst/>
            <a:gdLst/>
            <a:ahLst/>
            <a:cxnLst/>
            <a:rect l="l" t="t" r="r" b="b"/>
            <a:pathLst>
              <a:path w="250190" h="273050">
                <a:moveTo>
                  <a:pt x="0" y="0"/>
                </a:moveTo>
                <a:lnTo>
                  <a:pt x="43903" y="0"/>
                </a:lnTo>
                <a:lnTo>
                  <a:pt x="97662" y="82169"/>
                </a:lnTo>
                <a:lnTo>
                  <a:pt x="104980" y="93694"/>
                </a:lnTo>
                <a:lnTo>
                  <a:pt x="112039" y="105219"/>
                </a:lnTo>
                <a:lnTo>
                  <a:pt x="118840" y="116744"/>
                </a:lnTo>
                <a:lnTo>
                  <a:pt x="125387" y="128270"/>
                </a:lnTo>
                <a:lnTo>
                  <a:pt x="131849" y="117266"/>
                </a:lnTo>
                <a:lnTo>
                  <a:pt x="138966" y="105584"/>
                </a:lnTo>
                <a:lnTo>
                  <a:pt x="146736" y="93212"/>
                </a:lnTo>
                <a:lnTo>
                  <a:pt x="155155" y="80137"/>
                </a:lnTo>
                <a:lnTo>
                  <a:pt x="207987" y="0"/>
                </a:lnTo>
                <a:lnTo>
                  <a:pt x="250024" y="0"/>
                </a:lnTo>
                <a:lnTo>
                  <a:pt x="141198" y="157099"/>
                </a:lnTo>
                <a:lnTo>
                  <a:pt x="141198" y="272669"/>
                </a:lnTo>
                <a:lnTo>
                  <a:pt x="105105" y="272669"/>
                </a:lnTo>
                <a:lnTo>
                  <a:pt x="105105" y="157099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2768" y="1697863"/>
            <a:ext cx="216535" cy="273050"/>
          </a:xfrm>
          <a:custGeom>
            <a:avLst/>
            <a:gdLst/>
            <a:ahLst/>
            <a:cxnLst/>
            <a:rect l="l" t="t" r="r" b="b"/>
            <a:pathLst>
              <a:path w="216534" h="273050">
                <a:moveTo>
                  <a:pt x="0" y="0"/>
                </a:moveTo>
                <a:lnTo>
                  <a:pt x="216179" y="0"/>
                </a:lnTo>
                <a:lnTo>
                  <a:pt x="216179" y="32131"/>
                </a:lnTo>
                <a:lnTo>
                  <a:pt x="125945" y="32131"/>
                </a:lnTo>
                <a:lnTo>
                  <a:pt x="125945" y="272669"/>
                </a:lnTo>
                <a:lnTo>
                  <a:pt x="89852" y="272669"/>
                </a:lnTo>
                <a:lnTo>
                  <a:pt x="89852" y="32131"/>
                </a:lnTo>
                <a:lnTo>
                  <a:pt x="0" y="3213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1140" y="2004186"/>
            <a:ext cx="4406900" cy="3076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Ectodermally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derived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69900" marR="699135" indent="-457200">
              <a:lnSpc>
                <a:spcPts val="2380"/>
              </a:lnSpc>
              <a:buChar char="•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Duplication of the external  auditory canal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(EAC).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207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immediately anterior ,inferior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posterior to the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pinna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510"/>
              </a:lnSpc>
              <a:spcBef>
                <a:spcPts val="211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course lateral to the facial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nerve,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53000" y="2133600"/>
            <a:ext cx="3810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074" y="651637"/>
            <a:ext cx="152425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074" y="651637"/>
            <a:ext cx="153035" cy="401955"/>
          </a:xfrm>
          <a:custGeom>
            <a:avLst/>
            <a:gdLst/>
            <a:ahLst/>
            <a:cxnLst/>
            <a:rect l="l" t="t" r="r" b="b"/>
            <a:pathLst>
              <a:path w="153034" h="401955">
                <a:moveTo>
                  <a:pt x="123977" y="0"/>
                </a:moveTo>
                <a:lnTo>
                  <a:pt x="152425" y="0"/>
                </a:lnTo>
                <a:lnTo>
                  <a:pt x="152425" y="401827"/>
                </a:lnTo>
                <a:lnTo>
                  <a:pt x="81381" y="401827"/>
                </a:lnTo>
                <a:lnTo>
                  <a:pt x="81381" y="113411"/>
                </a:lnTo>
                <a:lnTo>
                  <a:pt x="0" y="162305"/>
                </a:lnTo>
                <a:lnTo>
                  <a:pt x="0" y="93979"/>
                </a:lnTo>
                <a:lnTo>
                  <a:pt x="37145" y="73884"/>
                </a:lnTo>
                <a:lnTo>
                  <a:pt x="70199" y="51514"/>
                </a:lnTo>
                <a:lnTo>
                  <a:pt x="99148" y="26882"/>
                </a:lnTo>
                <a:lnTo>
                  <a:pt x="1239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197" y="615187"/>
            <a:ext cx="399922" cy="27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901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197" y="615187"/>
            <a:ext cx="161290" cy="275590"/>
          </a:xfrm>
          <a:custGeom>
            <a:avLst/>
            <a:gdLst/>
            <a:ahLst/>
            <a:cxnLst/>
            <a:rect l="l" t="t" r="r" b="b"/>
            <a:pathLst>
              <a:path w="161290" h="275590">
                <a:moveTo>
                  <a:pt x="81153" y="0"/>
                </a:moveTo>
                <a:lnTo>
                  <a:pt x="102733" y="1091"/>
                </a:lnTo>
                <a:lnTo>
                  <a:pt x="121205" y="4349"/>
                </a:lnTo>
                <a:lnTo>
                  <a:pt x="136606" y="9751"/>
                </a:lnTo>
                <a:lnTo>
                  <a:pt x="148971" y="17272"/>
                </a:lnTo>
                <a:lnTo>
                  <a:pt x="134619" y="57912"/>
                </a:lnTo>
                <a:lnTo>
                  <a:pt x="121977" y="50151"/>
                </a:lnTo>
                <a:lnTo>
                  <a:pt x="109013" y="44592"/>
                </a:lnTo>
                <a:lnTo>
                  <a:pt x="95740" y="41249"/>
                </a:lnTo>
                <a:lnTo>
                  <a:pt x="82168" y="40132"/>
                </a:lnTo>
                <a:lnTo>
                  <a:pt x="74431" y="40677"/>
                </a:lnTo>
                <a:lnTo>
                  <a:pt x="47752" y="61975"/>
                </a:lnTo>
                <a:lnTo>
                  <a:pt x="47752" y="71247"/>
                </a:lnTo>
                <a:lnTo>
                  <a:pt x="76255" y="106554"/>
                </a:lnTo>
                <a:lnTo>
                  <a:pt x="110831" y="125176"/>
                </a:lnTo>
                <a:lnTo>
                  <a:pt x="121380" y="131333"/>
                </a:lnTo>
                <a:lnTo>
                  <a:pt x="151461" y="161359"/>
                </a:lnTo>
                <a:lnTo>
                  <a:pt x="161162" y="201040"/>
                </a:lnTo>
                <a:lnTo>
                  <a:pt x="159567" y="216499"/>
                </a:lnTo>
                <a:lnTo>
                  <a:pt x="135636" y="254253"/>
                </a:lnTo>
                <a:lnTo>
                  <a:pt x="87540" y="273774"/>
                </a:lnTo>
                <a:lnTo>
                  <a:pt x="67183" y="275082"/>
                </a:lnTo>
                <a:lnTo>
                  <a:pt x="49059" y="273889"/>
                </a:lnTo>
                <a:lnTo>
                  <a:pt x="31829" y="270303"/>
                </a:lnTo>
                <a:lnTo>
                  <a:pt x="15480" y="264312"/>
                </a:lnTo>
                <a:lnTo>
                  <a:pt x="0" y="255904"/>
                </a:lnTo>
                <a:lnTo>
                  <a:pt x="17525" y="213613"/>
                </a:lnTo>
                <a:lnTo>
                  <a:pt x="31404" y="222188"/>
                </a:lnTo>
                <a:lnTo>
                  <a:pt x="45212" y="228298"/>
                </a:lnTo>
                <a:lnTo>
                  <a:pt x="58924" y="231955"/>
                </a:lnTo>
                <a:lnTo>
                  <a:pt x="72516" y="233172"/>
                </a:lnTo>
                <a:lnTo>
                  <a:pt x="90685" y="231360"/>
                </a:lnTo>
                <a:lnTo>
                  <a:pt x="103663" y="225917"/>
                </a:lnTo>
                <a:lnTo>
                  <a:pt x="111450" y="216830"/>
                </a:lnTo>
                <a:lnTo>
                  <a:pt x="114046" y="204088"/>
                </a:lnTo>
                <a:lnTo>
                  <a:pt x="113428" y="197397"/>
                </a:lnTo>
                <a:lnTo>
                  <a:pt x="89312" y="165052"/>
                </a:lnTo>
                <a:lnTo>
                  <a:pt x="49805" y="143134"/>
                </a:lnTo>
                <a:lnTo>
                  <a:pt x="38242" y="136477"/>
                </a:lnTo>
                <a:lnTo>
                  <a:pt x="9515" y="108273"/>
                </a:lnTo>
                <a:lnTo>
                  <a:pt x="634" y="71627"/>
                </a:lnTo>
                <a:lnTo>
                  <a:pt x="2041" y="56842"/>
                </a:lnTo>
                <a:lnTo>
                  <a:pt x="23240" y="20320"/>
                </a:lnTo>
                <a:lnTo>
                  <a:pt x="64299" y="1281"/>
                </a:lnTo>
                <a:lnTo>
                  <a:pt x="811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383" y="646430"/>
            <a:ext cx="2886710" cy="4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6488" y="859916"/>
            <a:ext cx="127126" cy="13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1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73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1386" y="712469"/>
            <a:ext cx="117601" cy="11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6488" y="708151"/>
            <a:ext cx="105537" cy="100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13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6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8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35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3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1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6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77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952" y="646176"/>
            <a:ext cx="2935731" cy="414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0143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3952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8134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1156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978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335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155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1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0144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143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6952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0494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4346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2063" y="2074164"/>
            <a:ext cx="1136904" cy="417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958" y="2118741"/>
            <a:ext cx="1047750" cy="328930"/>
          </a:xfrm>
          <a:custGeom>
            <a:avLst/>
            <a:gdLst/>
            <a:ahLst/>
            <a:cxnLst/>
            <a:rect l="l" t="t" r="r" b="b"/>
            <a:pathLst>
              <a:path w="1047750" h="328930">
                <a:moveTo>
                  <a:pt x="683514" y="65786"/>
                </a:moveTo>
                <a:lnTo>
                  <a:pt x="634300" y="80252"/>
                </a:lnTo>
                <a:lnTo>
                  <a:pt x="603504" y="122316"/>
                </a:lnTo>
                <a:lnTo>
                  <a:pt x="597522" y="163575"/>
                </a:lnTo>
                <a:lnTo>
                  <a:pt x="599001" y="184794"/>
                </a:lnTo>
                <a:lnTo>
                  <a:pt x="621182" y="233425"/>
                </a:lnTo>
                <a:lnTo>
                  <a:pt x="666098" y="256750"/>
                </a:lnTo>
                <a:lnTo>
                  <a:pt x="685253" y="258318"/>
                </a:lnTo>
                <a:lnTo>
                  <a:pt x="700578" y="257341"/>
                </a:lnTo>
                <a:lnTo>
                  <a:pt x="737933" y="242697"/>
                </a:lnTo>
                <a:lnTo>
                  <a:pt x="748596" y="232663"/>
                </a:lnTo>
                <a:lnTo>
                  <a:pt x="685431" y="232663"/>
                </a:lnTo>
                <a:lnTo>
                  <a:pt x="674375" y="231644"/>
                </a:lnTo>
                <a:lnTo>
                  <a:pt x="640077" y="207557"/>
                </a:lnTo>
                <a:lnTo>
                  <a:pt x="629767" y="170053"/>
                </a:lnTo>
                <a:lnTo>
                  <a:pt x="767143" y="170053"/>
                </a:lnTo>
                <a:lnTo>
                  <a:pt x="767270" y="161671"/>
                </a:lnTo>
                <a:lnTo>
                  <a:pt x="766102" y="144399"/>
                </a:lnTo>
                <a:lnTo>
                  <a:pt x="631507" y="144399"/>
                </a:lnTo>
                <a:lnTo>
                  <a:pt x="633105" y="132921"/>
                </a:lnTo>
                <a:lnTo>
                  <a:pt x="655466" y="99583"/>
                </a:lnTo>
                <a:lnTo>
                  <a:pt x="683869" y="91439"/>
                </a:lnTo>
                <a:lnTo>
                  <a:pt x="744277" y="91439"/>
                </a:lnTo>
                <a:lnTo>
                  <a:pt x="743902" y="90932"/>
                </a:lnTo>
                <a:lnTo>
                  <a:pt x="731339" y="79930"/>
                </a:lnTo>
                <a:lnTo>
                  <a:pt x="717084" y="72072"/>
                </a:lnTo>
                <a:lnTo>
                  <a:pt x="701141" y="67357"/>
                </a:lnTo>
                <a:lnTo>
                  <a:pt x="683514" y="65786"/>
                </a:lnTo>
                <a:close/>
              </a:path>
              <a:path w="1047750" h="328930">
                <a:moveTo>
                  <a:pt x="733996" y="194818"/>
                </a:moveTo>
                <a:lnTo>
                  <a:pt x="708332" y="227574"/>
                </a:lnTo>
                <a:lnTo>
                  <a:pt x="685431" y="232663"/>
                </a:lnTo>
                <a:lnTo>
                  <a:pt x="748596" y="232663"/>
                </a:lnTo>
                <a:lnTo>
                  <a:pt x="755380" y="223916"/>
                </a:lnTo>
                <a:lnTo>
                  <a:pt x="761632" y="212139"/>
                </a:lnTo>
                <a:lnTo>
                  <a:pt x="766254" y="198755"/>
                </a:lnTo>
                <a:lnTo>
                  <a:pt x="733996" y="194818"/>
                </a:lnTo>
                <a:close/>
              </a:path>
              <a:path w="1047750" h="328930">
                <a:moveTo>
                  <a:pt x="744277" y="91439"/>
                </a:moveTo>
                <a:lnTo>
                  <a:pt x="683869" y="91439"/>
                </a:lnTo>
                <a:lnTo>
                  <a:pt x="695195" y="92579"/>
                </a:lnTo>
                <a:lnTo>
                  <a:pt x="705418" y="95980"/>
                </a:lnTo>
                <a:lnTo>
                  <a:pt x="732853" y="133494"/>
                </a:lnTo>
                <a:lnTo>
                  <a:pt x="734377" y="144399"/>
                </a:lnTo>
                <a:lnTo>
                  <a:pt x="766102" y="144399"/>
                </a:lnTo>
                <a:lnTo>
                  <a:pt x="765815" y="140170"/>
                </a:lnTo>
                <a:lnTo>
                  <a:pt x="761444" y="121205"/>
                </a:lnTo>
                <a:lnTo>
                  <a:pt x="754143" y="104788"/>
                </a:lnTo>
                <a:lnTo>
                  <a:pt x="744277" y="91439"/>
                </a:lnTo>
                <a:close/>
              </a:path>
              <a:path w="1047750" h="328930">
                <a:moveTo>
                  <a:pt x="438238" y="69976"/>
                </a:moveTo>
                <a:lnTo>
                  <a:pt x="409803" y="69976"/>
                </a:lnTo>
                <a:lnTo>
                  <a:pt x="409803" y="324738"/>
                </a:lnTo>
                <a:lnTo>
                  <a:pt x="441007" y="324738"/>
                </a:lnTo>
                <a:lnTo>
                  <a:pt x="441007" y="235076"/>
                </a:lnTo>
                <a:lnTo>
                  <a:pt x="543614" y="235076"/>
                </a:lnTo>
                <a:lnTo>
                  <a:pt x="546009" y="232663"/>
                </a:lnTo>
                <a:lnTo>
                  <a:pt x="487311" y="232663"/>
                </a:lnTo>
                <a:lnTo>
                  <a:pt x="477460" y="231594"/>
                </a:lnTo>
                <a:lnTo>
                  <a:pt x="446162" y="206001"/>
                </a:lnTo>
                <a:lnTo>
                  <a:pt x="438061" y="163068"/>
                </a:lnTo>
                <a:lnTo>
                  <a:pt x="439020" y="146381"/>
                </a:lnTo>
                <a:lnTo>
                  <a:pt x="453415" y="108966"/>
                </a:lnTo>
                <a:lnTo>
                  <a:pt x="472464" y="93980"/>
                </a:lnTo>
                <a:lnTo>
                  <a:pt x="438238" y="93980"/>
                </a:lnTo>
                <a:lnTo>
                  <a:pt x="438238" y="69976"/>
                </a:lnTo>
                <a:close/>
              </a:path>
              <a:path w="1047750" h="328930">
                <a:moveTo>
                  <a:pt x="543614" y="235076"/>
                </a:moveTo>
                <a:lnTo>
                  <a:pt x="441007" y="235076"/>
                </a:lnTo>
                <a:lnTo>
                  <a:pt x="445274" y="239891"/>
                </a:lnTo>
                <a:lnTo>
                  <a:pt x="481781" y="257893"/>
                </a:lnTo>
                <a:lnTo>
                  <a:pt x="489381" y="258318"/>
                </a:lnTo>
                <a:lnTo>
                  <a:pt x="499923" y="257557"/>
                </a:lnTo>
                <a:lnTo>
                  <a:pt x="539139" y="239585"/>
                </a:lnTo>
                <a:lnTo>
                  <a:pt x="543614" y="235076"/>
                </a:lnTo>
                <a:close/>
              </a:path>
              <a:path w="1047750" h="328930">
                <a:moveTo>
                  <a:pt x="546904" y="90297"/>
                </a:moveTo>
                <a:lnTo>
                  <a:pt x="488695" y="90297"/>
                </a:lnTo>
                <a:lnTo>
                  <a:pt x="498401" y="91392"/>
                </a:lnTo>
                <a:lnTo>
                  <a:pt x="507403" y="94678"/>
                </a:lnTo>
                <a:lnTo>
                  <a:pt x="534142" y="129746"/>
                </a:lnTo>
                <a:lnTo>
                  <a:pt x="537756" y="160528"/>
                </a:lnTo>
                <a:lnTo>
                  <a:pt x="536829" y="177792"/>
                </a:lnTo>
                <a:lnTo>
                  <a:pt x="522935" y="215011"/>
                </a:lnTo>
                <a:lnTo>
                  <a:pt x="487311" y="232663"/>
                </a:lnTo>
                <a:lnTo>
                  <a:pt x="546009" y="232663"/>
                </a:lnTo>
                <a:lnTo>
                  <a:pt x="567131" y="187499"/>
                </a:lnTo>
                <a:lnTo>
                  <a:pt x="569665" y="160528"/>
                </a:lnTo>
                <a:lnTo>
                  <a:pt x="569095" y="147772"/>
                </a:lnTo>
                <a:lnTo>
                  <a:pt x="555330" y="101838"/>
                </a:lnTo>
                <a:lnTo>
                  <a:pt x="549078" y="92646"/>
                </a:lnTo>
                <a:lnTo>
                  <a:pt x="546904" y="90297"/>
                </a:lnTo>
                <a:close/>
              </a:path>
              <a:path w="1047750" h="328930">
                <a:moveTo>
                  <a:pt x="491642" y="65786"/>
                </a:moveTo>
                <a:lnTo>
                  <a:pt x="454789" y="76852"/>
                </a:lnTo>
                <a:lnTo>
                  <a:pt x="438238" y="93980"/>
                </a:lnTo>
                <a:lnTo>
                  <a:pt x="472464" y="93980"/>
                </a:lnTo>
                <a:lnTo>
                  <a:pt x="479011" y="91463"/>
                </a:lnTo>
                <a:lnTo>
                  <a:pt x="488695" y="90297"/>
                </a:lnTo>
                <a:lnTo>
                  <a:pt x="546904" y="90297"/>
                </a:lnTo>
                <a:lnTo>
                  <a:pt x="541720" y="84693"/>
                </a:lnTo>
                <a:lnTo>
                  <a:pt x="533260" y="77978"/>
                </a:lnTo>
                <a:lnTo>
                  <a:pt x="523894" y="72644"/>
                </a:lnTo>
                <a:lnTo>
                  <a:pt x="513837" y="68834"/>
                </a:lnTo>
                <a:lnTo>
                  <a:pt x="503086" y="66548"/>
                </a:lnTo>
                <a:lnTo>
                  <a:pt x="491642" y="65786"/>
                </a:lnTo>
                <a:close/>
              </a:path>
              <a:path w="1047750" h="328930">
                <a:moveTo>
                  <a:pt x="226644" y="295783"/>
                </a:moveTo>
                <a:lnTo>
                  <a:pt x="230111" y="324993"/>
                </a:lnTo>
                <a:lnTo>
                  <a:pt x="237502" y="327533"/>
                </a:lnTo>
                <a:lnTo>
                  <a:pt x="244208" y="328803"/>
                </a:lnTo>
                <a:lnTo>
                  <a:pt x="250228" y="328803"/>
                </a:lnTo>
                <a:lnTo>
                  <a:pt x="286024" y="312435"/>
                </a:lnTo>
                <a:lnTo>
                  <a:pt x="295273" y="298450"/>
                </a:lnTo>
                <a:lnTo>
                  <a:pt x="239420" y="298450"/>
                </a:lnTo>
                <a:lnTo>
                  <a:pt x="233464" y="297561"/>
                </a:lnTo>
                <a:lnTo>
                  <a:pt x="226644" y="295783"/>
                </a:lnTo>
                <a:close/>
              </a:path>
              <a:path w="1047750" h="328930">
                <a:moveTo>
                  <a:pt x="247446" y="69976"/>
                </a:moveTo>
                <a:lnTo>
                  <a:pt x="213817" y="69976"/>
                </a:lnTo>
                <a:lnTo>
                  <a:pt x="283679" y="254508"/>
                </a:lnTo>
                <a:lnTo>
                  <a:pt x="282409" y="257810"/>
                </a:lnTo>
                <a:lnTo>
                  <a:pt x="281482" y="260350"/>
                </a:lnTo>
                <a:lnTo>
                  <a:pt x="280911" y="262128"/>
                </a:lnTo>
                <a:lnTo>
                  <a:pt x="276517" y="274447"/>
                </a:lnTo>
                <a:lnTo>
                  <a:pt x="251434" y="298450"/>
                </a:lnTo>
                <a:lnTo>
                  <a:pt x="295273" y="298450"/>
                </a:lnTo>
                <a:lnTo>
                  <a:pt x="312470" y="257301"/>
                </a:lnTo>
                <a:lnTo>
                  <a:pt x="326668" y="219329"/>
                </a:lnTo>
                <a:lnTo>
                  <a:pt x="299110" y="219329"/>
                </a:lnTo>
                <a:lnTo>
                  <a:pt x="296069" y="208232"/>
                </a:lnTo>
                <a:lnTo>
                  <a:pt x="292831" y="197421"/>
                </a:lnTo>
                <a:lnTo>
                  <a:pt x="289396" y="186896"/>
                </a:lnTo>
                <a:lnTo>
                  <a:pt x="285762" y="176657"/>
                </a:lnTo>
                <a:lnTo>
                  <a:pt x="247446" y="69976"/>
                </a:lnTo>
                <a:close/>
              </a:path>
              <a:path w="1047750" h="328930">
                <a:moveTo>
                  <a:pt x="382511" y="69976"/>
                </a:moveTo>
                <a:lnTo>
                  <a:pt x="351307" y="69976"/>
                </a:lnTo>
                <a:lnTo>
                  <a:pt x="311950" y="177292"/>
                </a:lnTo>
                <a:lnTo>
                  <a:pt x="308349" y="187628"/>
                </a:lnTo>
                <a:lnTo>
                  <a:pt x="305011" y="198072"/>
                </a:lnTo>
                <a:lnTo>
                  <a:pt x="301932" y="208635"/>
                </a:lnTo>
                <a:lnTo>
                  <a:pt x="299110" y="219329"/>
                </a:lnTo>
                <a:lnTo>
                  <a:pt x="326668" y="219329"/>
                </a:lnTo>
                <a:lnTo>
                  <a:pt x="382511" y="69976"/>
                </a:lnTo>
                <a:close/>
              </a:path>
              <a:path w="1047750" h="328930">
                <a:moveTo>
                  <a:pt x="1047559" y="0"/>
                </a:moveTo>
                <a:lnTo>
                  <a:pt x="1013904" y="0"/>
                </a:lnTo>
                <a:lnTo>
                  <a:pt x="1013904" y="254126"/>
                </a:lnTo>
                <a:lnTo>
                  <a:pt x="1047559" y="254126"/>
                </a:lnTo>
                <a:lnTo>
                  <a:pt x="1047559" y="0"/>
                </a:lnTo>
                <a:close/>
              </a:path>
              <a:path w="1047750" h="328930">
                <a:moveTo>
                  <a:pt x="948499" y="0"/>
                </a:moveTo>
                <a:lnTo>
                  <a:pt x="914844" y="0"/>
                </a:lnTo>
                <a:lnTo>
                  <a:pt x="914844" y="254126"/>
                </a:lnTo>
                <a:lnTo>
                  <a:pt x="948499" y="254126"/>
                </a:lnTo>
                <a:lnTo>
                  <a:pt x="948499" y="0"/>
                </a:lnTo>
                <a:close/>
              </a:path>
              <a:path w="1047750" h="328930">
                <a:moveTo>
                  <a:pt x="117386" y="29972"/>
                </a:moveTo>
                <a:lnTo>
                  <a:pt x="83743" y="29972"/>
                </a:lnTo>
                <a:lnTo>
                  <a:pt x="83743" y="254126"/>
                </a:lnTo>
                <a:lnTo>
                  <a:pt x="117386" y="254126"/>
                </a:lnTo>
                <a:lnTo>
                  <a:pt x="117386" y="29972"/>
                </a:lnTo>
                <a:close/>
              </a:path>
              <a:path w="1047750" h="328930">
                <a:moveTo>
                  <a:pt x="201472" y="0"/>
                </a:moveTo>
                <a:lnTo>
                  <a:pt x="0" y="0"/>
                </a:lnTo>
                <a:lnTo>
                  <a:pt x="0" y="29972"/>
                </a:lnTo>
                <a:lnTo>
                  <a:pt x="201472" y="29972"/>
                </a:lnTo>
                <a:lnTo>
                  <a:pt x="2014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9322" y="2201036"/>
            <a:ext cx="121158" cy="71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5875" y="2199894"/>
            <a:ext cx="117982" cy="160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0775" y="2188717"/>
            <a:ext cx="168910" cy="259079"/>
          </a:xfrm>
          <a:custGeom>
            <a:avLst/>
            <a:gdLst/>
            <a:ahLst/>
            <a:cxnLst/>
            <a:rect l="l" t="t" r="r" b="b"/>
            <a:pathLst>
              <a:path w="168909" h="259080">
                <a:moveTo>
                  <a:pt x="0" y="0"/>
                </a:moveTo>
                <a:lnTo>
                  <a:pt x="33629" y="0"/>
                </a:lnTo>
                <a:lnTo>
                  <a:pt x="71945" y="106680"/>
                </a:lnTo>
                <a:lnTo>
                  <a:pt x="75579" y="116919"/>
                </a:lnTo>
                <a:lnTo>
                  <a:pt x="79014" y="127444"/>
                </a:lnTo>
                <a:lnTo>
                  <a:pt x="82252" y="138255"/>
                </a:lnTo>
                <a:lnTo>
                  <a:pt x="85293" y="149352"/>
                </a:lnTo>
                <a:lnTo>
                  <a:pt x="88115" y="138658"/>
                </a:lnTo>
                <a:lnTo>
                  <a:pt x="91193" y="128095"/>
                </a:lnTo>
                <a:lnTo>
                  <a:pt x="94531" y="117651"/>
                </a:lnTo>
                <a:lnTo>
                  <a:pt x="98132" y="107315"/>
                </a:lnTo>
                <a:lnTo>
                  <a:pt x="137490" y="0"/>
                </a:lnTo>
                <a:lnTo>
                  <a:pt x="168694" y="0"/>
                </a:lnTo>
                <a:lnTo>
                  <a:pt x="98653" y="187325"/>
                </a:lnTo>
                <a:lnTo>
                  <a:pt x="81140" y="229108"/>
                </a:lnTo>
                <a:lnTo>
                  <a:pt x="50276" y="257079"/>
                </a:lnTo>
                <a:lnTo>
                  <a:pt x="36410" y="258826"/>
                </a:lnTo>
                <a:lnTo>
                  <a:pt x="30391" y="258826"/>
                </a:lnTo>
                <a:lnTo>
                  <a:pt x="23685" y="257556"/>
                </a:lnTo>
                <a:lnTo>
                  <a:pt x="16294" y="255016"/>
                </a:lnTo>
                <a:lnTo>
                  <a:pt x="12826" y="225806"/>
                </a:lnTo>
                <a:lnTo>
                  <a:pt x="19646" y="227584"/>
                </a:lnTo>
                <a:lnTo>
                  <a:pt x="25603" y="228473"/>
                </a:lnTo>
                <a:lnTo>
                  <a:pt x="30683" y="228473"/>
                </a:lnTo>
                <a:lnTo>
                  <a:pt x="37617" y="228473"/>
                </a:lnTo>
                <a:lnTo>
                  <a:pt x="43167" y="227330"/>
                </a:lnTo>
                <a:lnTo>
                  <a:pt x="67094" y="192151"/>
                </a:lnTo>
                <a:lnTo>
                  <a:pt x="67665" y="190373"/>
                </a:lnTo>
                <a:lnTo>
                  <a:pt x="68592" y="187833"/>
                </a:lnTo>
                <a:lnTo>
                  <a:pt x="69862" y="184531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5336" y="2175382"/>
            <a:ext cx="188036" cy="210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66762" y="2184526"/>
            <a:ext cx="160020" cy="259079"/>
          </a:xfrm>
          <a:custGeom>
            <a:avLst/>
            <a:gdLst/>
            <a:ahLst/>
            <a:cxnLst/>
            <a:rect l="l" t="t" r="r" b="b"/>
            <a:pathLst>
              <a:path w="160019" h="259080">
                <a:moveTo>
                  <a:pt x="81838" y="0"/>
                </a:moveTo>
                <a:lnTo>
                  <a:pt x="123456" y="12192"/>
                </a:lnTo>
                <a:lnTo>
                  <a:pt x="150672" y="46482"/>
                </a:lnTo>
                <a:lnTo>
                  <a:pt x="159867" y="94869"/>
                </a:lnTo>
                <a:lnTo>
                  <a:pt x="159232" y="108630"/>
                </a:lnTo>
                <a:lnTo>
                  <a:pt x="149720" y="145796"/>
                </a:lnTo>
                <a:lnTo>
                  <a:pt x="120243" y="180467"/>
                </a:lnTo>
                <a:lnTo>
                  <a:pt x="79578" y="192532"/>
                </a:lnTo>
                <a:lnTo>
                  <a:pt x="71977" y="192107"/>
                </a:lnTo>
                <a:lnTo>
                  <a:pt x="35471" y="174105"/>
                </a:lnTo>
                <a:lnTo>
                  <a:pt x="31203" y="169290"/>
                </a:lnTo>
                <a:lnTo>
                  <a:pt x="31203" y="258952"/>
                </a:lnTo>
                <a:lnTo>
                  <a:pt x="0" y="258952"/>
                </a:lnTo>
                <a:lnTo>
                  <a:pt x="0" y="4190"/>
                </a:lnTo>
                <a:lnTo>
                  <a:pt x="28435" y="4190"/>
                </a:lnTo>
                <a:lnTo>
                  <a:pt x="28435" y="28194"/>
                </a:lnTo>
                <a:lnTo>
                  <a:pt x="33626" y="21595"/>
                </a:lnTo>
                <a:lnTo>
                  <a:pt x="73156" y="450"/>
                </a:lnTo>
                <a:lnTo>
                  <a:pt x="8183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70863" y="2118741"/>
            <a:ext cx="33655" cy="254635"/>
          </a:xfrm>
          <a:custGeom>
            <a:avLst/>
            <a:gdLst/>
            <a:ahLst/>
            <a:cxnLst/>
            <a:rect l="l" t="t" r="r" b="b"/>
            <a:pathLst>
              <a:path w="33655" h="254635">
                <a:moveTo>
                  <a:pt x="0" y="0"/>
                </a:moveTo>
                <a:lnTo>
                  <a:pt x="33655" y="0"/>
                </a:lnTo>
                <a:lnTo>
                  <a:pt x="33655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71802" y="2118741"/>
            <a:ext cx="33655" cy="254635"/>
          </a:xfrm>
          <a:custGeom>
            <a:avLst/>
            <a:gdLst/>
            <a:ahLst/>
            <a:cxnLst/>
            <a:rect l="l" t="t" r="r" b="b"/>
            <a:pathLst>
              <a:path w="33655" h="254635">
                <a:moveTo>
                  <a:pt x="0" y="0"/>
                </a:moveTo>
                <a:lnTo>
                  <a:pt x="33655" y="0"/>
                </a:lnTo>
                <a:lnTo>
                  <a:pt x="33655" y="254126"/>
                </a:lnTo>
                <a:lnTo>
                  <a:pt x="0" y="25412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958" y="2118741"/>
            <a:ext cx="201930" cy="254635"/>
          </a:xfrm>
          <a:custGeom>
            <a:avLst/>
            <a:gdLst/>
            <a:ahLst/>
            <a:cxnLst/>
            <a:rect l="l" t="t" r="r" b="b"/>
            <a:pathLst>
              <a:path w="201929" h="254635">
                <a:moveTo>
                  <a:pt x="0" y="0"/>
                </a:moveTo>
                <a:lnTo>
                  <a:pt x="201472" y="0"/>
                </a:lnTo>
                <a:lnTo>
                  <a:pt x="201472" y="29972"/>
                </a:lnTo>
                <a:lnTo>
                  <a:pt x="117386" y="29972"/>
                </a:lnTo>
                <a:lnTo>
                  <a:pt x="117386" y="254126"/>
                </a:lnTo>
                <a:lnTo>
                  <a:pt x="83743" y="254126"/>
                </a:lnTo>
                <a:lnTo>
                  <a:pt x="83743" y="29972"/>
                </a:lnTo>
                <a:lnTo>
                  <a:pt x="0" y="299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5940" y="2494914"/>
            <a:ext cx="37998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3664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2276475" algn="l"/>
              </a:tabLst>
            </a:pPr>
            <a:r>
              <a:rPr sz="2000" dirty="0">
                <a:latin typeface="Arial"/>
                <a:cs typeface="Arial"/>
              </a:rPr>
              <a:t>Ectode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	meso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ermal  derived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tissues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Terminate 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EAC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Behind or below 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mandible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Always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suprahyaoid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pass medial to the facial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nerve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More common than </a:t>
            </a:r>
            <a:r>
              <a:rPr sz="2000" spc="-5" dirty="0">
                <a:latin typeface="Arial"/>
                <a:cs typeface="Arial"/>
              </a:rPr>
              <a:t>type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57800" y="1981200"/>
            <a:ext cx="3404615" cy="388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074" y="651637"/>
            <a:ext cx="152425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074" y="651637"/>
            <a:ext cx="153035" cy="401955"/>
          </a:xfrm>
          <a:custGeom>
            <a:avLst/>
            <a:gdLst/>
            <a:ahLst/>
            <a:cxnLst/>
            <a:rect l="l" t="t" r="r" b="b"/>
            <a:pathLst>
              <a:path w="153034" h="401955">
                <a:moveTo>
                  <a:pt x="123977" y="0"/>
                </a:moveTo>
                <a:lnTo>
                  <a:pt x="152425" y="0"/>
                </a:lnTo>
                <a:lnTo>
                  <a:pt x="152425" y="401827"/>
                </a:lnTo>
                <a:lnTo>
                  <a:pt x="81381" y="401827"/>
                </a:lnTo>
                <a:lnTo>
                  <a:pt x="81381" y="113411"/>
                </a:lnTo>
                <a:lnTo>
                  <a:pt x="0" y="162305"/>
                </a:lnTo>
                <a:lnTo>
                  <a:pt x="0" y="93979"/>
                </a:lnTo>
                <a:lnTo>
                  <a:pt x="37145" y="73884"/>
                </a:lnTo>
                <a:lnTo>
                  <a:pt x="70199" y="51514"/>
                </a:lnTo>
                <a:lnTo>
                  <a:pt x="99148" y="26882"/>
                </a:lnTo>
                <a:lnTo>
                  <a:pt x="1239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197" y="615187"/>
            <a:ext cx="399922" cy="27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901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197" y="615187"/>
            <a:ext cx="161290" cy="275590"/>
          </a:xfrm>
          <a:custGeom>
            <a:avLst/>
            <a:gdLst/>
            <a:ahLst/>
            <a:cxnLst/>
            <a:rect l="l" t="t" r="r" b="b"/>
            <a:pathLst>
              <a:path w="161290" h="275590">
                <a:moveTo>
                  <a:pt x="81153" y="0"/>
                </a:moveTo>
                <a:lnTo>
                  <a:pt x="102733" y="1091"/>
                </a:lnTo>
                <a:lnTo>
                  <a:pt x="121205" y="4349"/>
                </a:lnTo>
                <a:lnTo>
                  <a:pt x="136606" y="9751"/>
                </a:lnTo>
                <a:lnTo>
                  <a:pt x="148971" y="17272"/>
                </a:lnTo>
                <a:lnTo>
                  <a:pt x="134619" y="57912"/>
                </a:lnTo>
                <a:lnTo>
                  <a:pt x="121977" y="50151"/>
                </a:lnTo>
                <a:lnTo>
                  <a:pt x="109013" y="44592"/>
                </a:lnTo>
                <a:lnTo>
                  <a:pt x="95740" y="41249"/>
                </a:lnTo>
                <a:lnTo>
                  <a:pt x="82168" y="40132"/>
                </a:lnTo>
                <a:lnTo>
                  <a:pt x="74431" y="40677"/>
                </a:lnTo>
                <a:lnTo>
                  <a:pt x="47752" y="61975"/>
                </a:lnTo>
                <a:lnTo>
                  <a:pt x="47752" y="71247"/>
                </a:lnTo>
                <a:lnTo>
                  <a:pt x="76255" y="106554"/>
                </a:lnTo>
                <a:lnTo>
                  <a:pt x="110831" y="125176"/>
                </a:lnTo>
                <a:lnTo>
                  <a:pt x="121380" y="131333"/>
                </a:lnTo>
                <a:lnTo>
                  <a:pt x="151461" y="161359"/>
                </a:lnTo>
                <a:lnTo>
                  <a:pt x="161162" y="201040"/>
                </a:lnTo>
                <a:lnTo>
                  <a:pt x="159567" y="216499"/>
                </a:lnTo>
                <a:lnTo>
                  <a:pt x="135636" y="254253"/>
                </a:lnTo>
                <a:lnTo>
                  <a:pt x="87540" y="273774"/>
                </a:lnTo>
                <a:lnTo>
                  <a:pt x="67183" y="275082"/>
                </a:lnTo>
                <a:lnTo>
                  <a:pt x="49059" y="273889"/>
                </a:lnTo>
                <a:lnTo>
                  <a:pt x="31829" y="270303"/>
                </a:lnTo>
                <a:lnTo>
                  <a:pt x="15480" y="264312"/>
                </a:lnTo>
                <a:lnTo>
                  <a:pt x="0" y="255904"/>
                </a:lnTo>
                <a:lnTo>
                  <a:pt x="17525" y="213613"/>
                </a:lnTo>
                <a:lnTo>
                  <a:pt x="31404" y="222188"/>
                </a:lnTo>
                <a:lnTo>
                  <a:pt x="45212" y="228298"/>
                </a:lnTo>
                <a:lnTo>
                  <a:pt x="58924" y="231955"/>
                </a:lnTo>
                <a:lnTo>
                  <a:pt x="72516" y="233172"/>
                </a:lnTo>
                <a:lnTo>
                  <a:pt x="90685" y="231360"/>
                </a:lnTo>
                <a:lnTo>
                  <a:pt x="103663" y="225917"/>
                </a:lnTo>
                <a:lnTo>
                  <a:pt x="111450" y="216830"/>
                </a:lnTo>
                <a:lnTo>
                  <a:pt x="114046" y="204088"/>
                </a:lnTo>
                <a:lnTo>
                  <a:pt x="113428" y="197397"/>
                </a:lnTo>
                <a:lnTo>
                  <a:pt x="89312" y="165052"/>
                </a:lnTo>
                <a:lnTo>
                  <a:pt x="49805" y="143134"/>
                </a:lnTo>
                <a:lnTo>
                  <a:pt x="38242" y="136477"/>
                </a:lnTo>
                <a:lnTo>
                  <a:pt x="9515" y="108273"/>
                </a:lnTo>
                <a:lnTo>
                  <a:pt x="634" y="71627"/>
                </a:lnTo>
                <a:lnTo>
                  <a:pt x="2041" y="56842"/>
                </a:lnTo>
                <a:lnTo>
                  <a:pt x="23240" y="20320"/>
                </a:lnTo>
                <a:lnTo>
                  <a:pt x="64299" y="1281"/>
                </a:lnTo>
                <a:lnTo>
                  <a:pt x="811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383" y="646430"/>
            <a:ext cx="2886710" cy="4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6488" y="859916"/>
            <a:ext cx="127126" cy="13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1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73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1386" y="712469"/>
            <a:ext cx="117601" cy="11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6488" y="708151"/>
            <a:ext cx="105537" cy="100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13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6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8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35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3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1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6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77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952" y="646176"/>
            <a:ext cx="2935731" cy="414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0143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3952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8134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1156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978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335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155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1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0144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143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6952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0494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4346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43400" y="2209800"/>
            <a:ext cx="4495800" cy="4114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8600" y="1905000"/>
            <a:ext cx="3886200" cy="457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074" y="651637"/>
            <a:ext cx="152425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074" y="651637"/>
            <a:ext cx="153035" cy="401955"/>
          </a:xfrm>
          <a:custGeom>
            <a:avLst/>
            <a:gdLst/>
            <a:ahLst/>
            <a:cxnLst/>
            <a:rect l="l" t="t" r="r" b="b"/>
            <a:pathLst>
              <a:path w="153034" h="401955">
                <a:moveTo>
                  <a:pt x="123977" y="0"/>
                </a:moveTo>
                <a:lnTo>
                  <a:pt x="152425" y="0"/>
                </a:lnTo>
                <a:lnTo>
                  <a:pt x="152425" y="401827"/>
                </a:lnTo>
                <a:lnTo>
                  <a:pt x="81381" y="401827"/>
                </a:lnTo>
                <a:lnTo>
                  <a:pt x="81381" y="113411"/>
                </a:lnTo>
                <a:lnTo>
                  <a:pt x="0" y="162305"/>
                </a:lnTo>
                <a:lnTo>
                  <a:pt x="0" y="93979"/>
                </a:lnTo>
                <a:lnTo>
                  <a:pt x="37145" y="73884"/>
                </a:lnTo>
                <a:lnTo>
                  <a:pt x="70199" y="51514"/>
                </a:lnTo>
                <a:lnTo>
                  <a:pt x="99148" y="26882"/>
                </a:lnTo>
                <a:lnTo>
                  <a:pt x="1239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197" y="615187"/>
            <a:ext cx="399922" cy="27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901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197" y="615187"/>
            <a:ext cx="161290" cy="275590"/>
          </a:xfrm>
          <a:custGeom>
            <a:avLst/>
            <a:gdLst/>
            <a:ahLst/>
            <a:cxnLst/>
            <a:rect l="l" t="t" r="r" b="b"/>
            <a:pathLst>
              <a:path w="161290" h="275590">
                <a:moveTo>
                  <a:pt x="81153" y="0"/>
                </a:moveTo>
                <a:lnTo>
                  <a:pt x="102733" y="1091"/>
                </a:lnTo>
                <a:lnTo>
                  <a:pt x="121205" y="4349"/>
                </a:lnTo>
                <a:lnTo>
                  <a:pt x="136606" y="9751"/>
                </a:lnTo>
                <a:lnTo>
                  <a:pt x="148971" y="17272"/>
                </a:lnTo>
                <a:lnTo>
                  <a:pt x="134619" y="57912"/>
                </a:lnTo>
                <a:lnTo>
                  <a:pt x="121977" y="50151"/>
                </a:lnTo>
                <a:lnTo>
                  <a:pt x="109013" y="44592"/>
                </a:lnTo>
                <a:lnTo>
                  <a:pt x="95740" y="41249"/>
                </a:lnTo>
                <a:lnTo>
                  <a:pt x="82168" y="40132"/>
                </a:lnTo>
                <a:lnTo>
                  <a:pt x="74431" y="40677"/>
                </a:lnTo>
                <a:lnTo>
                  <a:pt x="47752" y="61975"/>
                </a:lnTo>
                <a:lnTo>
                  <a:pt x="47752" y="71247"/>
                </a:lnTo>
                <a:lnTo>
                  <a:pt x="76255" y="106554"/>
                </a:lnTo>
                <a:lnTo>
                  <a:pt x="110831" y="125176"/>
                </a:lnTo>
                <a:lnTo>
                  <a:pt x="121380" y="131333"/>
                </a:lnTo>
                <a:lnTo>
                  <a:pt x="151461" y="161359"/>
                </a:lnTo>
                <a:lnTo>
                  <a:pt x="161162" y="201040"/>
                </a:lnTo>
                <a:lnTo>
                  <a:pt x="159567" y="216499"/>
                </a:lnTo>
                <a:lnTo>
                  <a:pt x="135636" y="254253"/>
                </a:lnTo>
                <a:lnTo>
                  <a:pt x="87540" y="273774"/>
                </a:lnTo>
                <a:lnTo>
                  <a:pt x="67183" y="275082"/>
                </a:lnTo>
                <a:lnTo>
                  <a:pt x="49059" y="273889"/>
                </a:lnTo>
                <a:lnTo>
                  <a:pt x="31829" y="270303"/>
                </a:lnTo>
                <a:lnTo>
                  <a:pt x="15480" y="264312"/>
                </a:lnTo>
                <a:lnTo>
                  <a:pt x="0" y="255904"/>
                </a:lnTo>
                <a:lnTo>
                  <a:pt x="17525" y="213613"/>
                </a:lnTo>
                <a:lnTo>
                  <a:pt x="31404" y="222188"/>
                </a:lnTo>
                <a:lnTo>
                  <a:pt x="45212" y="228298"/>
                </a:lnTo>
                <a:lnTo>
                  <a:pt x="58924" y="231955"/>
                </a:lnTo>
                <a:lnTo>
                  <a:pt x="72516" y="233172"/>
                </a:lnTo>
                <a:lnTo>
                  <a:pt x="90685" y="231360"/>
                </a:lnTo>
                <a:lnTo>
                  <a:pt x="103663" y="225917"/>
                </a:lnTo>
                <a:lnTo>
                  <a:pt x="111450" y="216830"/>
                </a:lnTo>
                <a:lnTo>
                  <a:pt x="114046" y="204088"/>
                </a:lnTo>
                <a:lnTo>
                  <a:pt x="113428" y="197397"/>
                </a:lnTo>
                <a:lnTo>
                  <a:pt x="89312" y="165052"/>
                </a:lnTo>
                <a:lnTo>
                  <a:pt x="49805" y="143134"/>
                </a:lnTo>
                <a:lnTo>
                  <a:pt x="38242" y="136477"/>
                </a:lnTo>
                <a:lnTo>
                  <a:pt x="9515" y="108273"/>
                </a:lnTo>
                <a:lnTo>
                  <a:pt x="634" y="71627"/>
                </a:lnTo>
                <a:lnTo>
                  <a:pt x="2041" y="56842"/>
                </a:lnTo>
                <a:lnTo>
                  <a:pt x="23240" y="20320"/>
                </a:lnTo>
                <a:lnTo>
                  <a:pt x="64299" y="1281"/>
                </a:lnTo>
                <a:lnTo>
                  <a:pt x="811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383" y="646430"/>
            <a:ext cx="2886710" cy="4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6488" y="859916"/>
            <a:ext cx="127126" cy="13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1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73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1386" y="712469"/>
            <a:ext cx="117601" cy="11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6488" y="708151"/>
            <a:ext cx="105537" cy="100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13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6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8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35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3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1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6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77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952" y="646176"/>
            <a:ext cx="2935731" cy="414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0143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3952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8134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1156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978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335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155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1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0144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143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6952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0494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4346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8599" y="2008708"/>
            <a:ext cx="4191051" cy="4542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24400" y="1905000"/>
            <a:ext cx="4000500" cy="4556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2062098"/>
            <a:ext cx="6695440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6385" marR="5080" indent="-274320">
              <a:lnSpc>
                <a:spcPts val="2880"/>
              </a:lnSpc>
              <a:spcBef>
                <a:spcPts val="79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3000" dirty="0">
                <a:latin typeface="Times New Roman"/>
                <a:cs typeface="Times New Roman"/>
              </a:rPr>
              <a:t>Branchial </a:t>
            </a:r>
            <a:r>
              <a:rPr sz="3000" spc="-5" dirty="0">
                <a:latin typeface="Times New Roman"/>
                <a:cs typeface="Times New Roman"/>
              </a:rPr>
              <a:t>anomalies result </a:t>
            </a:r>
            <a:r>
              <a:rPr sz="3000" dirty="0">
                <a:latin typeface="Times New Roman"/>
                <a:cs typeface="Times New Roman"/>
              </a:rPr>
              <a:t>from </a:t>
            </a:r>
            <a:r>
              <a:rPr sz="3000" spc="-5" dirty="0">
                <a:latin typeface="Times New Roman"/>
                <a:cs typeface="Times New Roman"/>
              </a:rPr>
              <a:t>improper  development </a:t>
            </a:r>
            <a:r>
              <a:rPr sz="3000" dirty="0">
                <a:latin typeface="Times New Roman"/>
                <a:cs typeface="Times New Roman"/>
              </a:rPr>
              <a:t>of the </a:t>
            </a:r>
            <a:r>
              <a:rPr sz="3000" spc="-5" dirty="0">
                <a:latin typeface="Times New Roman"/>
                <a:cs typeface="Times New Roman"/>
              </a:rPr>
              <a:t>branchial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apparatus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074" y="651637"/>
            <a:ext cx="152425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074" y="651637"/>
            <a:ext cx="153035" cy="401955"/>
          </a:xfrm>
          <a:custGeom>
            <a:avLst/>
            <a:gdLst/>
            <a:ahLst/>
            <a:cxnLst/>
            <a:rect l="l" t="t" r="r" b="b"/>
            <a:pathLst>
              <a:path w="153034" h="401955">
                <a:moveTo>
                  <a:pt x="123977" y="0"/>
                </a:moveTo>
                <a:lnTo>
                  <a:pt x="152425" y="0"/>
                </a:lnTo>
                <a:lnTo>
                  <a:pt x="152425" y="401827"/>
                </a:lnTo>
                <a:lnTo>
                  <a:pt x="81381" y="401827"/>
                </a:lnTo>
                <a:lnTo>
                  <a:pt x="81381" y="113411"/>
                </a:lnTo>
                <a:lnTo>
                  <a:pt x="0" y="162305"/>
                </a:lnTo>
                <a:lnTo>
                  <a:pt x="0" y="93979"/>
                </a:lnTo>
                <a:lnTo>
                  <a:pt x="37145" y="73884"/>
                </a:lnTo>
                <a:lnTo>
                  <a:pt x="70199" y="51514"/>
                </a:lnTo>
                <a:lnTo>
                  <a:pt x="99148" y="26882"/>
                </a:lnTo>
                <a:lnTo>
                  <a:pt x="12397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197" y="615187"/>
            <a:ext cx="399922" cy="275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8901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9197" y="615187"/>
            <a:ext cx="161290" cy="275590"/>
          </a:xfrm>
          <a:custGeom>
            <a:avLst/>
            <a:gdLst/>
            <a:ahLst/>
            <a:cxnLst/>
            <a:rect l="l" t="t" r="r" b="b"/>
            <a:pathLst>
              <a:path w="161290" h="275590">
                <a:moveTo>
                  <a:pt x="81153" y="0"/>
                </a:moveTo>
                <a:lnTo>
                  <a:pt x="102733" y="1091"/>
                </a:lnTo>
                <a:lnTo>
                  <a:pt x="121205" y="4349"/>
                </a:lnTo>
                <a:lnTo>
                  <a:pt x="136606" y="9751"/>
                </a:lnTo>
                <a:lnTo>
                  <a:pt x="148971" y="17272"/>
                </a:lnTo>
                <a:lnTo>
                  <a:pt x="134619" y="57912"/>
                </a:lnTo>
                <a:lnTo>
                  <a:pt x="121977" y="50151"/>
                </a:lnTo>
                <a:lnTo>
                  <a:pt x="109013" y="44592"/>
                </a:lnTo>
                <a:lnTo>
                  <a:pt x="95740" y="41249"/>
                </a:lnTo>
                <a:lnTo>
                  <a:pt x="82168" y="40132"/>
                </a:lnTo>
                <a:lnTo>
                  <a:pt x="74431" y="40677"/>
                </a:lnTo>
                <a:lnTo>
                  <a:pt x="47752" y="61975"/>
                </a:lnTo>
                <a:lnTo>
                  <a:pt x="47752" y="71247"/>
                </a:lnTo>
                <a:lnTo>
                  <a:pt x="76255" y="106554"/>
                </a:lnTo>
                <a:lnTo>
                  <a:pt x="110831" y="125176"/>
                </a:lnTo>
                <a:lnTo>
                  <a:pt x="121380" y="131333"/>
                </a:lnTo>
                <a:lnTo>
                  <a:pt x="151461" y="161359"/>
                </a:lnTo>
                <a:lnTo>
                  <a:pt x="161162" y="201040"/>
                </a:lnTo>
                <a:lnTo>
                  <a:pt x="159567" y="216499"/>
                </a:lnTo>
                <a:lnTo>
                  <a:pt x="135636" y="254253"/>
                </a:lnTo>
                <a:lnTo>
                  <a:pt x="87540" y="273774"/>
                </a:lnTo>
                <a:lnTo>
                  <a:pt x="67183" y="275082"/>
                </a:lnTo>
                <a:lnTo>
                  <a:pt x="49059" y="273889"/>
                </a:lnTo>
                <a:lnTo>
                  <a:pt x="31829" y="270303"/>
                </a:lnTo>
                <a:lnTo>
                  <a:pt x="15480" y="264312"/>
                </a:lnTo>
                <a:lnTo>
                  <a:pt x="0" y="255904"/>
                </a:lnTo>
                <a:lnTo>
                  <a:pt x="17525" y="213613"/>
                </a:lnTo>
                <a:lnTo>
                  <a:pt x="31404" y="222188"/>
                </a:lnTo>
                <a:lnTo>
                  <a:pt x="45212" y="228298"/>
                </a:lnTo>
                <a:lnTo>
                  <a:pt x="58924" y="231955"/>
                </a:lnTo>
                <a:lnTo>
                  <a:pt x="72516" y="233172"/>
                </a:lnTo>
                <a:lnTo>
                  <a:pt x="90685" y="231360"/>
                </a:lnTo>
                <a:lnTo>
                  <a:pt x="103663" y="225917"/>
                </a:lnTo>
                <a:lnTo>
                  <a:pt x="111450" y="216830"/>
                </a:lnTo>
                <a:lnTo>
                  <a:pt x="114046" y="204088"/>
                </a:lnTo>
                <a:lnTo>
                  <a:pt x="113428" y="197397"/>
                </a:lnTo>
                <a:lnTo>
                  <a:pt x="89312" y="165052"/>
                </a:lnTo>
                <a:lnTo>
                  <a:pt x="49805" y="143134"/>
                </a:lnTo>
                <a:lnTo>
                  <a:pt x="38242" y="136477"/>
                </a:lnTo>
                <a:lnTo>
                  <a:pt x="9515" y="108273"/>
                </a:lnTo>
                <a:lnTo>
                  <a:pt x="634" y="71627"/>
                </a:lnTo>
                <a:lnTo>
                  <a:pt x="2041" y="56842"/>
                </a:lnTo>
                <a:lnTo>
                  <a:pt x="23240" y="20320"/>
                </a:lnTo>
                <a:lnTo>
                  <a:pt x="64299" y="1281"/>
                </a:lnTo>
                <a:lnTo>
                  <a:pt x="811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6383" y="646430"/>
            <a:ext cx="2886710" cy="413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6488" y="859916"/>
            <a:ext cx="127126" cy="136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1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73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1386" y="712469"/>
            <a:ext cx="117601" cy="116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6488" y="708151"/>
            <a:ext cx="105537" cy="100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13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36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98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35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63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81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86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77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6952" y="646176"/>
            <a:ext cx="2935731" cy="414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40143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3952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98134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1156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6978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6335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01155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1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0144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3143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6952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0494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4346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35940" y="1966086"/>
            <a:ext cx="1744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5940" y="2467483"/>
            <a:ext cx="774192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Standard cervico-mastiod-facial parotidectomy incision  with facial nerve dissection and superficial  parotidectomy.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Lacrimal probes can help locate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7213" y="672719"/>
            <a:ext cx="230250" cy="35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7213" y="672719"/>
            <a:ext cx="230504" cy="351790"/>
          </a:xfrm>
          <a:custGeom>
            <a:avLst/>
            <a:gdLst/>
            <a:ahLst/>
            <a:cxnLst/>
            <a:rect l="l" t="t" r="r" b="b"/>
            <a:pathLst>
              <a:path w="230505" h="351790">
                <a:moveTo>
                  <a:pt x="96774" y="0"/>
                </a:moveTo>
                <a:lnTo>
                  <a:pt x="144018" y="6064"/>
                </a:lnTo>
                <a:lnTo>
                  <a:pt x="179831" y="24129"/>
                </a:lnTo>
                <a:lnTo>
                  <a:pt x="207817" y="71028"/>
                </a:lnTo>
                <a:lnTo>
                  <a:pt x="209676" y="91312"/>
                </a:lnTo>
                <a:lnTo>
                  <a:pt x="207291" y="112224"/>
                </a:lnTo>
                <a:lnTo>
                  <a:pt x="200120" y="135540"/>
                </a:lnTo>
                <a:lnTo>
                  <a:pt x="188138" y="161286"/>
                </a:lnTo>
                <a:lnTo>
                  <a:pt x="171323" y="189483"/>
                </a:lnTo>
                <a:lnTo>
                  <a:pt x="100456" y="297179"/>
                </a:lnTo>
                <a:lnTo>
                  <a:pt x="230250" y="297179"/>
                </a:lnTo>
                <a:lnTo>
                  <a:pt x="230250" y="351789"/>
                </a:lnTo>
                <a:lnTo>
                  <a:pt x="3809" y="351789"/>
                </a:lnTo>
                <a:lnTo>
                  <a:pt x="3809" y="333755"/>
                </a:lnTo>
                <a:lnTo>
                  <a:pt x="113284" y="172719"/>
                </a:lnTo>
                <a:lnTo>
                  <a:pt x="127619" y="149480"/>
                </a:lnTo>
                <a:lnTo>
                  <a:pt x="137858" y="128158"/>
                </a:lnTo>
                <a:lnTo>
                  <a:pt x="144002" y="108765"/>
                </a:lnTo>
                <a:lnTo>
                  <a:pt x="146050" y="91312"/>
                </a:lnTo>
                <a:lnTo>
                  <a:pt x="143119" y="74164"/>
                </a:lnTo>
                <a:lnTo>
                  <a:pt x="134318" y="61944"/>
                </a:lnTo>
                <a:lnTo>
                  <a:pt x="119635" y="54629"/>
                </a:lnTo>
                <a:lnTo>
                  <a:pt x="99060" y="52196"/>
                </a:lnTo>
                <a:lnTo>
                  <a:pt x="82012" y="54558"/>
                </a:lnTo>
                <a:lnTo>
                  <a:pt x="66690" y="61658"/>
                </a:lnTo>
                <a:lnTo>
                  <a:pt x="53107" y="73521"/>
                </a:lnTo>
                <a:lnTo>
                  <a:pt x="41275" y="90169"/>
                </a:lnTo>
                <a:lnTo>
                  <a:pt x="0" y="57530"/>
                </a:lnTo>
                <a:lnTo>
                  <a:pt x="26342" y="25098"/>
                </a:lnTo>
                <a:lnTo>
                  <a:pt x="66309" y="4095"/>
                </a:lnTo>
                <a:lnTo>
                  <a:pt x="81202" y="1023"/>
                </a:lnTo>
                <a:lnTo>
                  <a:pt x="9677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1405" y="648080"/>
            <a:ext cx="385444" cy="234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7183" y="684402"/>
            <a:ext cx="87630" cy="159385"/>
          </a:xfrm>
          <a:custGeom>
            <a:avLst/>
            <a:gdLst/>
            <a:ahLst/>
            <a:cxnLst/>
            <a:rect l="l" t="t" r="r" b="b"/>
            <a:pathLst>
              <a:path w="87630" h="159384">
                <a:moveTo>
                  <a:pt x="18668" y="0"/>
                </a:moveTo>
                <a:lnTo>
                  <a:pt x="14224" y="0"/>
                </a:lnTo>
                <a:lnTo>
                  <a:pt x="8001" y="254"/>
                </a:lnTo>
                <a:lnTo>
                  <a:pt x="0" y="1016"/>
                </a:lnTo>
                <a:lnTo>
                  <a:pt x="0" y="157987"/>
                </a:lnTo>
                <a:lnTo>
                  <a:pt x="6604" y="158623"/>
                </a:lnTo>
                <a:lnTo>
                  <a:pt x="13716" y="159004"/>
                </a:lnTo>
                <a:lnTo>
                  <a:pt x="21336" y="159004"/>
                </a:lnTo>
                <a:lnTo>
                  <a:pt x="60180" y="146359"/>
                </a:lnTo>
                <a:lnTo>
                  <a:pt x="82867" y="109585"/>
                </a:lnTo>
                <a:lnTo>
                  <a:pt x="87249" y="73787"/>
                </a:lnTo>
                <a:lnTo>
                  <a:pt x="82962" y="41469"/>
                </a:lnTo>
                <a:lnTo>
                  <a:pt x="70104" y="18414"/>
                </a:lnTo>
                <a:lnTo>
                  <a:pt x="48672" y="4599"/>
                </a:lnTo>
                <a:lnTo>
                  <a:pt x="186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0517" y="648716"/>
            <a:ext cx="169417" cy="23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6289" y="648080"/>
            <a:ext cx="170815" cy="231775"/>
          </a:xfrm>
          <a:custGeom>
            <a:avLst/>
            <a:gdLst/>
            <a:ahLst/>
            <a:cxnLst/>
            <a:rect l="l" t="t" r="r" b="b"/>
            <a:pathLst>
              <a:path w="170814" h="231775">
                <a:moveTo>
                  <a:pt x="61468" y="0"/>
                </a:moveTo>
                <a:lnTo>
                  <a:pt x="106521" y="7350"/>
                </a:lnTo>
                <a:lnTo>
                  <a:pt x="141097" y="29464"/>
                </a:lnTo>
                <a:lnTo>
                  <a:pt x="163210" y="63658"/>
                </a:lnTo>
                <a:lnTo>
                  <a:pt x="170561" y="107569"/>
                </a:lnTo>
                <a:lnTo>
                  <a:pt x="163085" y="161835"/>
                </a:lnTo>
                <a:lnTo>
                  <a:pt x="140668" y="200612"/>
                </a:lnTo>
                <a:lnTo>
                  <a:pt x="103320" y="223887"/>
                </a:lnTo>
                <a:lnTo>
                  <a:pt x="51054" y="231648"/>
                </a:lnTo>
                <a:lnTo>
                  <a:pt x="0" y="231648"/>
                </a:lnTo>
                <a:lnTo>
                  <a:pt x="0" y="1778"/>
                </a:lnTo>
                <a:lnTo>
                  <a:pt x="22195" y="964"/>
                </a:lnTo>
                <a:lnTo>
                  <a:pt x="39830" y="412"/>
                </a:lnTo>
                <a:lnTo>
                  <a:pt x="52917" y="99"/>
                </a:lnTo>
                <a:lnTo>
                  <a:pt x="614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8748" y="672973"/>
            <a:ext cx="2497328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9200" y="857250"/>
            <a:ext cx="109981" cy="118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7765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7877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9522" y="729869"/>
            <a:ext cx="101853" cy="100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9200" y="726058"/>
            <a:ext cx="91312" cy="86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8652" y="67881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9359" y="67881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7508" y="67881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509"/>
                </a:lnTo>
                <a:lnTo>
                  <a:pt x="198754" y="135509"/>
                </a:lnTo>
                <a:lnTo>
                  <a:pt x="198754" y="0"/>
                </a:lnTo>
                <a:lnTo>
                  <a:pt x="259461" y="0"/>
                </a:lnTo>
                <a:lnTo>
                  <a:pt x="259461" y="345694"/>
                </a:lnTo>
                <a:lnTo>
                  <a:pt x="198754" y="345694"/>
                </a:lnTo>
                <a:lnTo>
                  <a:pt x="198754" y="189992"/>
                </a:lnTo>
                <a:lnTo>
                  <a:pt x="61340" y="189992"/>
                </a:lnTo>
                <a:lnTo>
                  <a:pt x="61340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8764" y="67881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393"/>
                </a:lnTo>
                <a:lnTo>
                  <a:pt x="226695" y="350393"/>
                </a:lnTo>
                <a:lnTo>
                  <a:pt x="58927" y="131699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8748" y="675766"/>
            <a:ext cx="233679" cy="349250"/>
          </a:xfrm>
          <a:custGeom>
            <a:avLst/>
            <a:gdLst/>
            <a:ahLst/>
            <a:cxnLst/>
            <a:rect l="l" t="t" r="r" b="b"/>
            <a:pathLst>
              <a:path w="233680" h="349250">
                <a:moveTo>
                  <a:pt x="97789" y="0"/>
                </a:moveTo>
                <a:lnTo>
                  <a:pt x="145748" y="5778"/>
                </a:lnTo>
                <a:lnTo>
                  <a:pt x="181990" y="22987"/>
                </a:lnTo>
                <a:lnTo>
                  <a:pt x="210333" y="68599"/>
                </a:lnTo>
                <a:lnTo>
                  <a:pt x="212216" y="88773"/>
                </a:lnTo>
                <a:lnTo>
                  <a:pt x="209504" y="108180"/>
                </a:lnTo>
                <a:lnTo>
                  <a:pt x="201374" y="125444"/>
                </a:lnTo>
                <a:lnTo>
                  <a:pt x="187838" y="140565"/>
                </a:lnTo>
                <a:lnTo>
                  <a:pt x="168909" y="153543"/>
                </a:lnTo>
                <a:lnTo>
                  <a:pt x="197080" y="167759"/>
                </a:lnTo>
                <a:lnTo>
                  <a:pt x="217201" y="187928"/>
                </a:lnTo>
                <a:lnTo>
                  <a:pt x="229274" y="214050"/>
                </a:lnTo>
                <a:lnTo>
                  <a:pt x="233299" y="246125"/>
                </a:lnTo>
                <a:lnTo>
                  <a:pt x="231062" y="268458"/>
                </a:lnTo>
                <a:lnTo>
                  <a:pt x="213207" y="305883"/>
                </a:lnTo>
                <a:lnTo>
                  <a:pt x="178512" y="333097"/>
                </a:lnTo>
                <a:lnTo>
                  <a:pt x="132550" y="347003"/>
                </a:lnTo>
                <a:lnTo>
                  <a:pt x="105663" y="348742"/>
                </a:lnTo>
                <a:lnTo>
                  <a:pt x="0" y="348742"/>
                </a:lnTo>
                <a:lnTo>
                  <a:pt x="0" y="3302"/>
                </a:lnTo>
                <a:lnTo>
                  <a:pt x="32263" y="1875"/>
                </a:lnTo>
                <a:lnTo>
                  <a:pt x="59324" y="841"/>
                </a:lnTo>
                <a:lnTo>
                  <a:pt x="81170" y="212"/>
                </a:lnTo>
                <a:lnTo>
                  <a:pt x="977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68038" y="674116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393"/>
                </a:lnTo>
                <a:lnTo>
                  <a:pt x="235965" y="350393"/>
                </a:lnTo>
                <a:lnTo>
                  <a:pt x="210692" y="280288"/>
                </a:lnTo>
                <a:lnTo>
                  <a:pt x="92328" y="280288"/>
                </a:lnTo>
                <a:lnTo>
                  <a:pt x="68199" y="350393"/>
                </a:lnTo>
                <a:lnTo>
                  <a:pt x="0" y="350393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6783" y="674116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1" y="0"/>
                </a:moveTo>
                <a:lnTo>
                  <a:pt x="426085" y="0"/>
                </a:lnTo>
                <a:lnTo>
                  <a:pt x="565023" y="350393"/>
                </a:lnTo>
                <a:lnTo>
                  <a:pt x="497332" y="350393"/>
                </a:lnTo>
                <a:lnTo>
                  <a:pt x="472059" y="280288"/>
                </a:lnTo>
                <a:lnTo>
                  <a:pt x="353695" y="280288"/>
                </a:lnTo>
                <a:lnTo>
                  <a:pt x="329565" y="350393"/>
                </a:lnTo>
                <a:lnTo>
                  <a:pt x="265557" y="350393"/>
                </a:lnTo>
                <a:lnTo>
                  <a:pt x="261366" y="350393"/>
                </a:lnTo>
                <a:lnTo>
                  <a:pt x="194818" y="350393"/>
                </a:lnTo>
                <a:lnTo>
                  <a:pt x="102616" y="207645"/>
                </a:lnTo>
                <a:lnTo>
                  <a:pt x="94952" y="207458"/>
                </a:lnTo>
                <a:lnTo>
                  <a:pt x="85883" y="207105"/>
                </a:lnTo>
                <a:lnTo>
                  <a:pt x="75434" y="206609"/>
                </a:lnTo>
                <a:lnTo>
                  <a:pt x="63627" y="205994"/>
                </a:lnTo>
                <a:lnTo>
                  <a:pt x="63627" y="350393"/>
                </a:lnTo>
                <a:lnTo>
                  <a:pt x="0" y="350393"/>
                </a:lnTo>
                <a:lnTo>
                  <a:pt x="0" y="4699"/>
                </a:lnTo>
                <a:lnTo>
                  <a:pt x="4409" y="4599"/>
                </a:lnTo>
                <a:lnTo>
                  <a:pt x="12509" y="4286"/>
                </a:lnTo>
                <a:lnTo>
                  <a:pt x="24324" y="3734"/>
                </a:lnTo>
                <a:lnTo>
                  <a:pt x="39878" y="2921"/>
                </a:lnTo>
                <a:lnTo>
                  <a:pt x="56360" y="2180"/>
                </a:lnTo>
                <a:lnTo>
                  <a:pt x="71151" y="1666"/>
                </a:lnTo>
                <a:lnTo>
                  <a:pt x="84276" y="1367"/>
                </a:lnTo>
                <a:lnTo>
                  <a:pt x="95758" y="1270"/>
                </a:lnTo>
                <a:lnTo>
                  <a:pt x="153338" y="7629"/>
                </a:lnTo>
                <a:lnTo>
                  <a:pt x="194452" y="26717"/>
                </a:lnTo>
                <a:lnTo>
                  <a:pt x="219112" y="58545"/>
                </a:lnTo>
                <a:lnTo>
                  <a:pt x="227330" y="103124"/>
                </a:lnTo>
                <a:lnTo>
                  <a:pt x="226188" y="118123"/>
                </a:lnTo>
                <a:lnTo>
                  <a:pt x="209169" y="159004"/>
                </a:lnTo>
                <a:lnTo>
                  <a:pt x="176664" y="188543"/>
                </a:lnTo>
                <a:lnTo>
                  <a:pt x="163449" y="194691"/>
                </a:lnTo>
                <a:lnTo>
                  <a:pt x="263017" y="346329"/>
                </a:lnTo>
                <a:lnTo>
                  <a:pt x="3991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5341" y="672973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2"/>
                </a:lnTo>
                <a:lnTo>
                  <a:pt x="211693" y="6080"/>
                </a:lnTo>
                <a:lnTo>
                  <a:pt x="233947" y="13662"/>
                </a:lnTo>
                <a:lnTo>
                  <a:pt x="253237" y="24256"/>
                </a:lnTo>
                <a:lnTo>
                  <a:pt x="228092" y="75056"/>
                </a:lnTo>
                <a:lnTo>
                  <a:pt x="216255" y="66055"/>
                </a:lnTo>
                <a:lnTo>
                  <a:pt x="201310" y="59626"/>
                </a:lnTo>
                <a:lnTo>
                  <a:pt x="183247" y="55768"/>
                </a:lnTo>
                <a:lnTo>
                  <a:pt x="162052" y="54482"/>
                </a:lnTo>
                <a:lnTo>
                  <a:pt x="141406" y="56745"/>
                </a:lnTo>
                <a:lnTo>
                  <a:pt x="105973" y="74842"/>
                </a:lnTo>
                <a:lnTo>
                  <a:pt x="79164" y="109987"/>
                </a:lnTo>
                <a:lnTo>
                  <a:pt x="65361" y="15584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571"/>
                </a:lnTo>
                <a:lnTo>
                  <a:pt x="157480" y="302894"/>
                </a:lnTo>
                <a:lnTo>
                  <a:pt x="180605" y="300706"/>
                </a:lnTo>
                <a:lnTo>
                  <a:pt x="201041" y="294147"/>
                </a:lnTo>
                <a:lnTo>
                  <a:pt x="218809" y="283231"/>
                </a:lnTo>
                <a:lnTo>
                  <a:pt x="233934" y="267969"/>
                </a:lnTo>
                <a:lnTo>
                  <a:pt x="262509" y="317500"/>
                </a:lnTo>
                <a:lnTo>
                  <a:pt x="241555" y="334928"/>
                </a:lnTo>
                <a:lnTo>
                  <a:pt x="216233" y="347392"/>
                </a:lnTo>
                <a:lnTo>
                  <a:pt x="186553" y="35487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53"/>
                </a:lnTo>
                <a:lnTo>
                  <a:pt x="2500" y="218705"/>
                </a:lnTo>
                <a:lnTo>
                  <a:pt x="0" y="179704"/>
                </a:lnTo>
                <a:lnTo>
                  <a:pt x="2766" y="142966"/>
                </a:lnTo>
                <a:lnTo>
                  <a:pt x="24967" y="78870"/>
                </a:lnTo>
                <a:lnTo>
                  <a:pt x="68212" y="28985"/>
                </a:lnTo>
                <a:lnTo>
                  <a:pt x="125120" y="3216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1646" y="672719"/>
            <a:ext cx="2537332" cy="357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80302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51373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51576" y="726312"/>
            <a:ext cx="176402" cy="250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2000" y="67881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3"/>
                </a:lnTo>
                <a:lnTo>
                  <a:pt x="61341" y="54483"/>
                </a:lnTo>
                <a:lnTo>
                  <a:pt x="61341" y="135509"/>
                </a:lnTo>
                <a:lnTo>
                  <a:pt x="175514" y="135509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7931" y="291084"/>
                </a:lnTo>
                <a:lnTo>
                  <a:pt x="21793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79031" y="67881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1188" y="67881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3" y="291084"/>
                </a:lnTo>
                <a:lnTo>
                  <a:pt x="217423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4465" y="678815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918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6" y="159512"/>
                </a:lnTo>
                <a:lnTo>
                  <a:pt x="188087" y="350393"/>
                </a:lnTo>
                <a:lnTo>
                  <a:pt x="166116" y="350393"/>
                </a:lnTo>
                <a:lnTo>
                  <a:pt x="96520" y="159512"/>
                </a:lnTo>
                <a:lnTo>
                  <a:pt x="59182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2259" y="67881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393"/>
                </a:lnTo>
                <a:lnTo>
                  <a:pt x="226694" y="350393"/>
                </a:lnTo>
                <a:lnTo>
                  <a:pt x="58927" y="131699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0573" y="674116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95" y="0"/>
                </a:moveTo>
                <a:lnTo>
                  <a:pt x="164719" y="0"/>
                </a:lnTo>
                <a:lnTo>
                  <a:pt x="303656" y="350393"/>
                </a:lnTo>
                <a:lnTo>
                  <a:pt x="235966" y="350393"/>
                </a:lnTo>
                <a:lnTo>
                  <a:pt x="210693" y="280288"/>
                </a:lnTo>
                <a:lnTo>
                  <a:pt x="92328" y="280288"/>
                </a:lnTo>
                <a:lnTo>
                  <a:pt x="68199" y="350393"/>
                </a:lnTo>
                <a:lnTo>
                  <a:pt x="0" y="350393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41646" y="674116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393"/>
                </a:lnTo>
                <a:lnTo>
                  <a:pt x="235965" y="350393"/>
                </a:lnTo>
                <a:lnTo>
                  <a:pt x="210692" y="280288"/>
                </a:lnTo>
                <a:lnTo>
                  <a:pt x="92328" y="280288"/>
                </a:lnTo>
                <a:lnTo>
                  <a:pt x="68199" y="350393"/>
                </a:lnTo>
                <a:lnTo>
                  <a:pt x="0" y="350393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69809" y="672973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2"/>
                </a:lnTo>
                <a:lnTo>
                  <a:pt x="157321" y="5603"/>
                </a:lnTo>
                <a:lnTo>
                  <a:pt x="177347" y="12590"/>
                </a:lnTo>
                <a:lnTo>
                  <a:pt x="193421" y="22351"/>
                </a:lnTo>
                <a:lnTo>
                  <a:pt x="174751" y="75184"/>
                </a:lnTo>
                <a:lnTo>
                  <a:pt x="158345" y="65089"/>
                </a:lnTo>
                <a:lnTo>
                  <a:pt x="141509" y="57864"/>
                </a:lnTo>
                <a:lnTo>
                  <a:pt x="124245" y="53520"/>
                </a:lnTo>
                <a:lnTo>
                  <a:pt x="106553" y="52069"/>
                </a:lnTo>
                <a:lnTo>
                  <a:pt x="96555" y="52782"/>
                </a:lnTo>
                <a:lnTo>
                  <a:pt x="64912" y="76200"/>
                </a:lnTo>
                <a:lnTo>
                  <a:pt x="61975" y="92455"/>
                </a:lnTo>
                <a:lnTo>
                  <a:pt x="66093" y="107459"/>
                </a:lnTo>
                <a:lnTo>
                  <a:pt x="78438" y="122761"/>
                </a:lnTo>
                <a:lnTo>
                  <a:pt x="98998" y="138372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0993"/>
                </a:lnTo>
                <a:lnTo>
                  <a:pt x="207168" y="238871"/>
                </a:lnTo>
                <a:lnTo>
                  <a:pt x="209169" y="261112"/>
                </a:lnTo>
                <a:lnTo>
                  <a:pt x="207097" y="281211"/>
                </a:lnTo>
                <a:lnTo>
                  <a:pt x="190523" y="315743"/>
                </a:lnTo>
                <a:lnTo>
                  <a:pt x="158043" y="342108"/>
                </a:lnTo>
                <a:lnTo>
                  <a:pt x="113657" y="355685"/>
                </a:lnTo>
                <a:lnTo>
                  <a:pt x="87249" y="357377"/>
                </a:lnTo>
                <a:lnTo>
                  <a:pt x="63650" y="355808"/>
                </a:lnTo>
                <a:lnTo>
                  <a:pt x="41243" y="351107"/>
                </a:lnTo>
                <a:lnTo>
                  <a:pt x="20026" y="343286"/>
                </a:lnTo>
                <a:lnTo>
                  <a:pt x="0" y="332359"/>
                </a:lnTo>
                <a:lnTo>
                  <a:pt x="22606" y="277367"/>
                </a:lnTo>
                <a:lnTo>
                  <a:pt x="40707" y="288536"/>
                </a:lnTo>
                <a:lnTo>
                  <a:pt x="58642" y="296513"/>
                </a:lnTo>
                <a:lnTo>
                  <a:pt x="76434" y="301299"/>
                </a:lnTo>
                <a:lnTo>
                  <a:pt x="94107" y="302894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14"/>
                </a:lnTo>
                <a:lnTo>
                  <a:pt x="127309" y="223135"/>
                </a:lnTo>
                <a:lnTo>
                  <a:pt x="82804" y="195452"/>
                </a:lnTo>
                <a:lnTo>
                  <a:pt x="64591" y="185904"/>
                </a:lnTo>
                <a:lnTo>
                  <a:pt x="49593" y="177260"/>
                </a:lnTo>
                <a:lnTo>
                  <a:pt x="17113" y="148574"/>
                </a:lnTo>
                <a:lnTo>
                  <a:pt x="1109" y="103415"/>
                </a:lnTo>
                <a:lnTo>
                  <a:pt x="635" y="92963"/>
                </a:lnTo>
                <a:lnTo>
                  <a:pt x="2468" y="73743"/>
                </a:lnTo>
                <a:lnTo>
                  <a:pt x="29972" y="26415"/>
                </a:lnTo>
                <a:lnTo>
                  <a:pt x="63547" y="6588"/>
                </a:lnTo>
                <a:lnTo>
                  <a:pt x="83425" y="1645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88838" y="672719"/>
            <a:ext cx="302260" cy="358140"/>
          </a:xfrm>
          <a:custGeom>
            <a:avLst/>
            <a:gdLst/>
            <a:ahLst/>
            <a:cxnLst/>
            <a:rect l="l" t="t" r="r" b="b"/>
            <a:pathLst>
              <a:path w="302260" h="358140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90"/>
                </a:lnTo>
                <a:lnTo>
                  <a:pt x="301878" y="176021"/>
                </a:lnTo>
                <a:lnTo>
                  <a:pt x="299307" y="215598"/>
                </a:lnTo>
                <a:lnTo>
                  <a:pt x="278733" y="281892"/>
                </a:lnTo>
                <a:lnTo>
                  <a:pt x="237992" y="330039"/>
                </a:lnTo>
                <a:lnTo>
                  <a:pt x="179560" y="354562"/>
                </a:lnTo>
                <a:lnTo>
                  <a:pt x="143890" y="357631"/>
                </a:lnTo>
                <a:lnTo>
                  <a:pt x="111075" y="354585"/>
                </a:lnTo>
                <a:lnTo>
                  <a:pt x="57683" y="330253"/>
                </a:lnTo>
                <a:lnTo>
                  <a:pt x="20841" y="282463"/>
                </a:lnTo>
                <a:lnTo>
                  <a:pt x="2311" y="215979"/>
                </a:lnTo>
                <a:lnTo>
                  <a:pt x="0" y="176021"/>
                </a:lnTo>
                <a:lnTo>
                  <a:pt x="2524" y="140493"/>
                </a:lnTo>
                <a:lnTo>
                  <a:pt x="22717" y="78009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1930349"/>
            <a:ext cx="7506970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Most common and represent </a:t>
            </a:r>
            <a:r>
              <a:rPr sz="2400" spc="-10" dirty="0">
                <a:latin typeface="Arial"/>
                <a:cs typeface="Arial"/>
              </a:rPr>
              <a:t>90-95%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branchial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anomalies.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Cyst &gt;fistula</a:t>
            </a:r>
            <a:endParaRPr sz="2400">
              <a:latin typeface="Arial"/>
              <a:cs typeface="Arial"/>
            </a:endParaRPr>
          </a:p>
          <a:p>
            <a:pPr marL="355600" marR="247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Cysts manifest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smooth , soft </a:t>
            </a:r>
            <a:r>
              <a:rPr sz="2400" spc="-5" dirty="0">
                <a:latin typeface="Arial"/>
                <a:cs typeface="Arial"/>
              </a:rPr>
              <a:t>masses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lateral  neck located </a:t>
            </a:r>
            <a:r>
              <a:rPr sz="2400" dirty="0">
                <a:latin typeface="Arial"/>
                <a:cs typeface="Arial"/>
              </a:rPr>
              <a:t>anterior </a:t>
            </a:r>
            <a:r>
              <a:rPr sz="2400" spc="-5" dirty="0">
                <a:latin typeface="Arial"/>
                <a:cs typeface="Arial"/>
              </a:rPr>
              <a:t>and deep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SCM.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Fistulae tend </a:t>
            </a:r>
            <a:r>
              <a:rPr sz="2400" dirty="0">
                <a:latin typeface="Arial"/>
                <a:cs typeface="Arial"/>
              </a:rPr>
              <a:t>to manifest </a:t>
            </a:r>
            <a:r>
              <a:rPr sz="2400" spc="-10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recurrent </a:t>
            </a:r>
            <a:r>
              <a:rPr sz="2400" spc="-5" dirty="0">
                <a:latin typeface="Arial"/>
                <a:cs typeface="Arial"/>
              </a:rPr>
              <a:t>neck infections  following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URTI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743" y="1783079"/>
            <a:ext cx="644651" cy="332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6489" y="1805432"/>
            <a:ext cx="589915" cy="278130"/>
          </a:xfrm>
          <a:custGeom>
            <a:avLst/>
            <a:gdLst/>
            <a:ahLst/>
            <a:cxnLst/>
            <a:rect l="l" t="t" r="r" b="b"/>
            <a:pathLst>
              <a:path w="589915" h="278130">
                <a:moveTo>
                  <a:pt x="168719" y="242696"/>
                </a:moveTo>
                <a:lnTo>
                  <a:pt x="172440" y="275463"/>
                </a:lnTo>
                <a:lnTo>
                  <a:pt x="180174" y="277113"/>
                </a:lnTo>
                <a:lnTo>
                  <a:pt x="188061" y="278002"/>
                </a:lnTo>
                <a:lnTo>
                  <a:pt x="204038" y="278002"/>
                </a:lnTo>
                <a:lnTo>
                  <a:pt x="211162" y="277113"/>
                </a:lnTo>
                <a:lnTo>
                  <a:pt x="223761" y="273812"/>
                </a:lnTo>
                <a:lnTo>
                  <a:pt x="229069" y="271398"/>
                </a:lnTo>
                <a:lnTo>
                  <a:pt x="233387" y="268350"/>
                </a:lnTo>
                <a:lnTo>
                  <a:pt x="237705" y="265429"/>
                </a:lnTo>
                <a:lnTo>
                  <a:pt x="241515" y="261492"/>
                </a:lnTo>
                <a:lnTo>
                  <a:pt x="244843" y="256539"/>
                </a:lnTo>
                <a:lnTo>
                  <a:pt x="248170" y="251713"/>
                </a:lnTo>
                <a:lnTo>
                  <a:pt x="251663" y="244728"/>
                </a:lnTo>
                <a:lnTo>
                  <a:pt x="181165" y="244728"/>
                </a:lnTo>
                <a:lnTo>
                  <a:pt x="175272" y="243966"/>
                </a:lnTo>
                <a:lnTo>
                  <a:pt x="168719" y="242696"/>
                </a:lnTo>
                <a:close/>
              </a:path>
              <a:path w="589915" h="278130">
                <a:moveTo>
                  <a:pt x="203098" y="55752"/>
                </a:moveTo>
                <a:lnTo>
                  <a:pt x="158597" y="55752"/>
                </a:lnTo>
                <a:lnTo>
                  <a:pt x="218719" y="214375"/>
                </a:lnTo>
                <a:lnTo>
                  <a:pt x="216242" y="223138"/>
                </a:lnTo>
                <a:lnTo>
                  <a:pt x="212674" y="230377"/>
                </a:lnTo>
                <a:lnTo>
                  <a:pt x="203339" y="241807"/>
                </a:lnTo>
                <a:lnTo>
                  <a:pt x="196151" y="244728"/>
                </a:lnTo>
                <a:lnTo>
                  <a:pt x="251663" y="244728"/>
                </a:lnTo>
                <a:lnTo>
                  <a:pt x="255333" y="235457"/>
                </a:lnTo>
                <a:lnTo>
                  <a:pt x="265302" y="207898"/>
                </a:lnTo>
                <a:lnTo>
                  <a:pt x="279932" y="168020"/>
                </a:lnTo>
                <a:lnTo>
                  <a:pt x="240906" y="168020"/>
                </a:lnTo>
                <a:lnTo>
                  <a:pt x="203098" y="55752"/>
                </a:lnTo>
                <a:close/>
              </a:path>
              <a:path w="589915" h="278130">
                <a:moveTo>
                  <a:pt x="321119" y="55752"/>
                </a:moveTo>
                <a:lnTo>
                  <a:pt x="277812" y="55752"/>
                </a:lnTo>
                <a:lnTo>
                  <a:pt x="240906" y="168020"/>
                </a:lnTo>
                <a:lnTo>
                  <a:pt x="279932" y="168020"/>
                </a:lnTo>
                <a:lnTo>
                  <a:pt x="321119" y="55752"/>
                </a:lnTo>
                <a:close/>
              </a:path>
              <a:path w="589915" h="278130">
                <a:moveTo>
                  <a:pt x="371741" y="162432"/>
                </a:moveTo>
                <a:lnTo>
                  <a:pt x="329768" y="168782"/>
                </a:lnTo>
                <a:lnTo>
                  <a:pt x="333487" y="179429"/>
                </a:lnTo>
                <a:lnTo>
                  <a:pt x="338834" y="188896"/>
                </a:lnTo>
                <a:lnTo>
                  <a:pt x="376597" y="214169"/>
                </a:lnTo>
                <a:lnTo>
                  <a:pt x="405523" y="217423"/>
                </a:lnTo>
                <a:lnTo>
                  <a:pt x="422225" y="216447"/>
                </a:lnTo>
                <a:lnTo>
                  <a:pt x="459257" y="201802"/>
                </a:lnTo>
                <a:lnTo>
                  <a:pt x="471261" y="187197"/>
                </a:lnTo>
                <a:lnTo>
                  <a:pt x="395706" y="187197"/>
                </a:lnTo>
                <a:lnTo>
                  <a:pt x="388061" y="185165"/>
                </a:lnTo>
                <a:lnTo>
                  <a:pt x="382612" y="180847"/>
                </a:lnTo>
                <a:lnTo>
                  <a:pt x="377151" y="176656"/>
                </a:lnTo>
                <a:lnTo>
                  <a:pt x="373532" y="170560"/>
                </a:lnTo>
                <a:lnTo>
                  <a:pt x="371741" y="162432"/>
                </a:lnTo>
                <a:close/>
              </a:path>
              <a:path w="589915" h="278130">
                <a:moveTo>
                  <a:pt x="402107" y="52196"/>
                </a:moveTo>
                <a:lnTo>
                  <a:pt x="361027" y="60072"/>
                </a:lnTo>
                <a:lnTo>
                  <a:pt x="336597" y="90902"/>
                </a:lnTo>
                <a:lnTo>
                  <a:pt x="335584" y="100710"/>
                </a:lnTo>
                <a:lnTo>
                  <a:pt x="336756" y="111500"/>
                </a:lnTo>
                <a:lnTo>
                  <a:pt x="363419" y="141037"/>
                </a:lnTo>
                <a:lnTo>
                  <a:pt x="418477" y="156717"/>
                </a:lnTo>
                <a:lnTo>
                  <a:pt x="425716" y="158368"/>
                </a:lnTo>
                <a:lnTo>
                  <a:pt x="430377" y="160273"/>
                </a:lnTo>
                <a:lnTo>
                  <a:pt x="432460" y="162178"/>
                </a:lnTo>
                <a:lnTo>
                  <a:pt x="434454" y="164337"/>
                </a:lnTo>
                <a:lnTo>
                  <a:pt x="435444" y="166877"/>
                </a:lnTo>
                <a:lnTo>
                  <a:pt x="435349" y="174942"/>
                </a:lnTo>
                <a:lnTo>
                  <a:pt x="433603" y="178434"/>
                </a:lnTo>
                <a:lnTo>
                  <a:pt x="429933" y="181228"/>
                </a:lnTo>
                <a:lnTo>
                  <a:pt x="424484" y="185292"/>
                </a:lnTo>
                <a:lnTo>
                  <a:pt x="416344" y="187197"/>
                </a:lnTo>
                <a:lnTo>
                  <a:pt x="471261" y="187197"/>
                </a:lnTo>
                <a:lnTo>
                  <a:pt x="472870" y="184657"/>
                </a:lnTo>
                <a:lnTo>
                  <a:pt x="476272" y="174942"/>
                </a:lnTo>
                <a:lnTo>
                  <a:pt x="477405" y="164464"/>
                </a:lnTo>
                <a:lnTo>
                  <a:pt x="476588" y="155031"/>
                </a:lnTo>
                <a:lnTo>
                  <a:pt x="446025" y="123174"/>
                </a:lnTo>
                <a:lnTo>
                  <a:pt x="402686" y="111212"/>
                </a:lnTo>
                <a:lnTo>
                  <a:pt x="391185" y="108045"/>
                </a:lnTo>
                <a:lnTo>
                  <a:pt x="383151" y="105306"/>
                </a:lnTo>
                <a:lnTo>
                  <a:pt x="378587" y="102996"/>
                </a:lnTo>
                <a:lnTo>
                  <a:pt x="375805" y="100964"/>
                </a:lnTo>
                <a:lnTo>
                  <a:pt x="374421" y="98425"/>
                </a:lnTo>
                <a:lnTo>
                  <a:pt x="374421" y="91947"/>
                </a:lnTo>
                <a:lnTo>
                  <a:pt x="376008" y="89153"/>
                </a:lnTo>
                <a:lnTo>
                  <a:pt x="379183" y="86867"/>
                </a:lnTo>
                <a:lnTo>
                  <a:pt x="383946" y="83819"/>
                </a:lnTo>
                <a:lnTo>
                  <a:pt x="391833" y="82295"/>
                </a:lnTo>
                <a:lnTo>
                  <a:pt x="467284" y="82295"/>
                </a:lnTo>
                <a:lnTo>
                  <a:pt x="463646" y="75914"/>
                </a:lnTo>
                <a:lnTo>
                  <a:pt x="430385" y="54863"/>
                </a:lnTo>
                <a:lnTo>
                  <a:pt x="417287" y="52863"/>
                </a:lnTo>
                <a:lnTo>
                  <a:pt x="402107" y="52196"/>
                </a:lnTo>
                <a:close/>
              </a:path>
              <a:path w="589915" h="278130">
                <a:moveTo>
                  <a:pt x="467284" y="82295"/>
                </a:moveTo>
                <a:lnTo>
                  <a:pt x="411581" y="82295"/>
                </a:lnTo>
                <a:lnTo>
                  <a:pt x="418299" y="83946"/>
                </a:lnTo>
                <a:lnTo>
                  <a:pt x="427723" y="90550"/>
                </a:lnTo>
                <a:lnTo>
                  <a:pt x="430923" y="95250"/>
                </a:lnTo>
                <a:lnTo>
                  <a:pt x="432612" y="101345"/>
                </a:lnTo>
                <a:lnTo>
                  <a:pt x="472059" y="94106"/>
                </a:lnTo>
                <a:lnTo>
                  <a:pt x="468465" y="84367"/>
                </a:lnTo>
                <a:lnTo>
                  <a:pt x="467284" y="82295"/>
                </a:lnTo>
                <a:close/>
              </a:path>
              <a:path w="589915" h="278130">
                <a:moveTo>
                  <a:pt x="76644" y="52196"/>
                </a:moveTo>
                <a:lnTo>
                  <a:pt x="31944" y="64519"/>
                </a:lnTo>
                <a:lnTo>
                  <a:pt x="5172" y="100139"/>
                </a:lnTo>
                <a:lnTo>
                  <a:pt x="0" y="135000"/>
                </a:lnTo>
                <a:lnTo>
                  <a:pt x="1288" y="153288"/>
                </a:lnTo>
                <a:lnTo>
                  <a:pt x="20612" y="195579"/>
                </a:lnTo>
                <a:lnTo>
                  <a:pt x="59443" y="216064"/>
                </a:lnTo>
                <a:lnTo>
                  <a:pt x="75907" y="217423"/>
                </a:lnTo>
                <a:lnTo>
                  <a:pt x="90387" y="216519"/>
                </a:lnTo>
                <a:lnTo>
                  <a:pt x="132916" y="194921"/>
                </a:lnTo>
                <a:lnTo>
                  <a:pt x="140604" y="183387"/>
                </a:lnTo>
                <a:lnTo>
                  <a:pt x="77838" y="183387"/>
                </a:lnTo>
                <a:lnTo>
                  <a:pt x="70280" y="182651"/>
                </a:lnTo>
                <a:lnTo>
                  <a:pt x="43605" y="145004"/>
                </a:lnTo>
                <a:lnTo>
                  <a:pt x="43014" y="131952"/>
                </a:lnTo>
                <a:lnTo>
                  <a:pt x="43595" y="120263"/>
                </a:lnTo>
                <a:lnTo>
                  <a:pt x="69825" y="85776"/>
                </a:lnTo>
                <a:lnTo>
                  <a:pt x="77241" y="85089"/>
                </a:lnTo>
                <a:lnTo>
                  <a:pt x="139759" y="85089"/>
                </a:lnTo>
                <a:lnTo>
                  <a:pt x="137202" y="80327"/>
                </a:lnTo>
                <a:lnTo>
                  <a:pt x="102562" y="55324"/>
                </a:lnTo>
                <a:lnTo>
                  <a:pt x="90343" y="52980"/>
                </a:lnTo>
                <a:lnTo>
                  <a:pt x="76644" y="52196"/>
                </a:lnTo>
                <a:close/>
              </a:path>
              <a:path w="589915" h="278130">
                <a:moveTo>
                  <a:pt x="108051" y="153288"/>
                </a:moveTo>
                <a:lnTo>
                  <a:pt x="85775" y="183387"/>
                </a:lnTo>
                <a:lnTo>
                  <a:pt x="140604" y="183387"/>
                </a:lnTo>
                <a:lnTo>
                  <a:pt x="145189" y="173585"/>
                </a:lnTo>
                <a:lnTo>
                  <a:pt x="149123" y="160273"/>
                </a:lnTo>
                <a:lnTo>
                  <a:pt x="108051" y="153288"/>
                </a:lnTo>
                <a:close/>
              </a:path>
              <a:path w="589915" h="278130">
                <a:moveTo>
                  <a:pt x="139759" y="85089"/>
                </a:moveTo>
                <a:lnTo>
                  <a:pt x="85077" y="85089"/>
                </a:lnTo>
                <a:lnTo>
                  <a:pt x="91452" y="87248"/>
                </a:lnTo>
                <a:lnTo>
                  <a:pt x="96367" y="91439"/>
                </a:lnTo>
                <a:lnTo>
                  <a:pt x="101282" y="95503"/>
                </a:lnTo>
                <a:lnTo>
                  <a:pt x="104432" y="101726"/>
                </a:lnTo>
                <a:lnTo>
                  <a:pt x="105816" y="109981"/>
                </a:lnTo>
                <a:lnTo>
                  <a:pt x="147040" y="102488"/>
                </a:lnTo>
                <a:lnTo>
                  <a:pt x="142723" y="90610"/>
                </a:lnTo>
                <a:lnTo>
                  <a:pt x="139759" y="85089"/>
                </a:lnTo>
                <a:close/>
              </a:path>
              <a:path w="589915" h="278130">
                <a:moveTo>
                  <a:pt x="557580" y="89153"/>
                </a:moveTo>
                <a:lnTo>
                  <a:pt x="515607" y="89153"/>
                </a:lnTo>
                <a:lnTo>
                  <a:pt x="515690" y="168237"/>
                </a:lnTo>
                <a:lnTo>
                  <a:pt x="525653" y="207898"/>
                </a:lnTo>
                <a:lnTo>
                  <a:pt x="548995" y="217423"/>
                </a:lnTo>
                <a:lnTo>
                  <a:pt x="556539" y="217423"/>
                </a:lnTo>
                <a:lnTo>
                  <a:pt x="565520" y="217041"/>
                </a:lnTo>
                <a:lnTo>
                  <a:pt x="574022" y="215884"/>
                </a:lnTo>
                <a:lnTo>
                  <a:pt x="582040" y="213941"/>
                </a:lnTo>
                <a:lnTo>
                  <a:pt x="589572" y="211200"/>
                </a:lnTo>
                <a:lnTo>
                  <a:pt x="586449" y="182752"/>
                </a:lnTo>
                <a:lnTo>
                  <a:pt x="566407" y="182752"/>
                </a:lnTo>
                <a:lnTo>
                  <a:pt x="564045" y="182117"/>
                </a:lnTo>
                <a:lnTo>
                  <a:pt x="560184" y="179323"/>
                </a:lnTo>
                <a:lnTo>
                  <a:pt x="558939" y="177545"/>
                </a:lnTo>
                <a:lnTo>
                  <a:pt x="557847" y="173227"/>
                </a:lnTo>
                <a:lnTo>
                  <a:pt x="557669" y="168237"/>
                </a:lnTo>
                <a:lnTo>
                  <a:pt x="557580" y="89153"/>
                </a:lnTo>
                <a:close/>
              </a:path>
              <a:path w="589915" h="278130">
                <a:moveTo>
                  <a:pt x="586003" y="178688"/>
                </a:moveTo>
                <a:lnTo>
                  <a:pt x="578662" y="181482"/>
                </a:lnTo>
                <a:lnTo>
                  <a:pt x="573049" y="182752"/>
                </a:lnTo>
                <a:lnTo>
                  <a:pt x="586449" y="182752"/>
                </a:lnTo>
                <a:lnTo>
                  <a:pt x="586003" y="178688"/>
                </a:lnTo>
                <a:close/>
              </a:path>
              <a:path w="589915" h="278130">
                <a:moveTo>
                  <a:pt x="586155" y="55752"/>
                </a:moveTo>
                <a:lnTo>
                  <a:pt x="496404" y="55752"/>
                </a:lnTo>
                <a:lnTo>
                  <a:pt x="496404" y="89153"/>
                </a:lnTo>
                <a:lnTo>
                  <a:pt x="586155" y="89153"/>
                </a:lnTo>
                <a:lnTo>
                  <a:pt x="586155" y="55752"/>
                </a:lnTo>
                <a:close/>
              </a:path>
              <a:path w="589915" h="278130">
                <a:moveTo>
                  <a:pt x="557580" y="0"/>
                </a:moveTo>
                <a:lnTo>
                  <a:pt x="515607" y="24383"/>
                </a:lnTo>
                <a:lnTo>
                  <a:pt x="515607" y="55752"/>
                </a:lnTo>
                <a:lnTo>
                  <a:pt x="557580" y="55752"/>
                </a:lnTo>
                <a:lnTo>
                  <a:pt x="557580" y="0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5086" y="1861185"/>
            <a:ext cx="162560" cy="222250"/>
          </a:xfrm>
          <a:custGeom>
            <a:avLst/>
            <a:gdLst/>
            <a:ahLst/>
            <a:cxnLst/>
            <a:rect l="l" t="t" r="r" b="b"/>
            <a:pathLst>
              <a:path w="162559" h="222250">
                <a:moveTo>
                  <a:pt x="0" y="0"/>
                </a:moveTo>
                <a:lnTo>
                  <a:pt x="44500" y="0"/>
                </a:lnTo>
                <a:lnTo>
                  <a:pt x="82308" y="112267"/>
                </a:lnTo>
                <a:lnTo>
                  <a:pt x="119214" y="0"/>
                </a:lnTo>
                <a:lnTo>
                  <a:pt x="162521" y="0"/>
                </a:lnTo>
                <a:lnTo>
                  <a:pt x="106705" y="152145"/>
                </a:lnTo>
                <a:lnTo>
                  <a:pt x="96735" y="179704"/>
                </a:lnTo>
                <a:lnTo>
                  <a:pt x="93065" y="188975"/>
                </a:lnTo>
                <a:lnTo>
                  <a:pt x="89573" y="195961"/>
                </a:lnTo>
                <a:lnTo>
                  <a:pt x="86245" y="200787"/>
                </a:lnTo>
                <a:lnTo>
                  <a:pt x="82918" y="205739"/>
                </a:lnTo>
                <a:lnTo>
                  <a:pt x="79108" y="209676"/>
                </a:lnTo>
                <a:lnTo>
                  <a:pt x="74790" y="212598"/>
                </a:lnTo>
                <a:lnTo>
                  <a:pt x="70472" y="215645"/>
                </a:lnTo>
                <a:lnTo>
                  <a:pt x="65163" y="218059"/>
                </a:lnTo>
                <a:lnTo>
                  <a:pt x="58864" y="219710"/>
                </a:lnTo>
                <a:lnTo>
                  <a:pt x="52565" y="221361"/>
                </a:lnTo>
                <a:lnTo>
                  <a:pt x="45440" y="222250"/>
                </a:lnTo>
                <a:lnTo>
                  <a:pt x="37503" y="222250"/>
                </a:lnTo>
                <a:lnTo>
                  <a:pt x="29464" y="222250"/>
                </a:lnTo>
                <a:lnTo>
                  <a:pt x="21577" y="221361"/>
                </a:lnTo>
                <a:lnTo>
                  <a:pt x="13843" y="219710"/>
                </a:lnTo>
                <a:lnTo>
                  <a:pt x="10121" y="186943"/>
                </a:lnTo>
                <a:lnTo>
                  <a:pt x="16675" y="188213"/>
                </a:lnTo>
                <a:lnTo>
                  <a:pt x="22567" y="188975"/>
                </a:lnTo>
                <a:lnTo>
                  <a:pt x="27825" y="188975"/>
                </a:lnTo>
                <a:lnTo>
                  <a:pt x="37553" y="188975"/>
                </a:lnTo>
                <a:lnTo>
                  <a:pt x="44742" y="186054"/>
                </a:lnTo>
                <a:lnTo>
                  <a:pt x="49415" y="180339"/>
                </a:lnTo>
                <a:lnTo>
                  <a:pt x="54076" y="174625"/>
                </a:lnTo>
                <a:lnTo>
                  <a:pt x="57645" y="167386"/>
                </a:lnTo>
                <a:lnTo>
                  <a:pt x="60121" y="1586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6257" y="1857629"/>
            <a:ext cx="147955" cy="165735"/>
          </a:xfrm>
          <a:custGeom>
            <a:avLst/>
            <a:gdLst/>
            <a:ahLst/>
            <a:cxnLst/>
            <a:rect l="l" t="t" r="r" b="b"/>
            <a:pathLst>
              <a:path w="147954" h="165735">
                <a:moveTo>
                  <a:pt x="72339" y="0"/>
                </a:moveTo>
                <a:lnTo>
                  <a:pt x="111631" y="6000"/>
                </a:lnTo>
                <a:lnTo>
                  <a:pt x="142290" y="41910"/>
                </a:lnTo>
                <a:lnTo>
                  <a:pt x="102844" y="49149"/>
                </a:lnTo>
                <a:lnTo>
                  <a:pt x="101155" y="43053"/>
                </a:lnTo>
                <a:lnTo>
                  <a:pt x="97955" y="38354"/>
                </a:lnTo>
                <a:lnTo>
                  <a:pt x="93243" y="35051"/>
                </a:lnTo>
                <a:lnTo>
                  <a:pt x="88531" y="31750"/>
                </a:lnTo>
                <a:lnTo>
                  <a:pt x="81813" y="30099"/>
                </a:lnTo>
                <a:lnTo>
                  <a:pt x="73075" y="30099"/>
                </a:lnTo>
                <a:lnTo>
                  <a:pt x="62064" y="30099"/>
                </a:lnTo>
                <a:lnTo>
                  <a:pt x="54178" y="31623"/>
                </a:lnTo>
                <a:lnTo>
                  <a:pt x="49415" y="34671"/>
                </a:lnTo>
                <a:lnTo>
                  <a:pt x="46240" y="36957"/>
                </a:lnTo>
                <a:lnTo>
                  <a:pt x="44653" y="39750"/>
                </a:lnTo>
                <a:lnTo>
                  <a:pt x="44653" y="43180"/>
                </a:lnTo>
                <a:lnTo>
                  <a:pt x="44653" y="46228"/>
                </a:lnTo>
                <a:lnTo>
                  <a:pt x="87884" y="62611"/>
                </a:lnTo>
                <a:lnTo>
                  <a:pt x="103330" y="66561"/>
                </a:lnTo>
                <a:lnTo>
                  <a:pt x="140275" y="87300"/>
                </a:lnTo>
                <a:lnTo>
                  <a:pt x="147637" y="112268"/>
                </a:lnTo>
                <a:lnTo>
                  <a:pt x="146503" y="122745"/>
                </a:lnTo>
                <a:lnTo>
                  <a:pt x="119323" y="156440"/>
                </a:lnTo>
                <a:lnTo>
                  <a:pt x="75755" y="165226"/>
                </a:lnTo>
                <a:lnTo>
                  <a:pt x="60451" y="164415"/>
                </a:lnTo>
                <a:lnTo>
                  <a:pt x="16039" y="145000"/>
                </a:lnTo>
                <a:lnTo>
                  <a:pt x="0" y="116586"/>
                </a:lnTo>
                <a:lnTo>
                  <a:pt x="41973" y="110236"/>
                </a:lnTo>
                <a:lnTo>
                  <a:pt x="43764" y="118363"/>
                </a:lnTo>
                <a:lnTo>
                  <a:pt x="47383" y="124460"/>
                </a:lnTo>
                <a:lnTo>
                  <a:pt x="52844" y="128650"/>
                </a:lnTo>
                <a:lnTo>
                  <a:pt x="58293" y="132969"/>
                </a:lnTo>
                <a:lnTo>
                  <a:pt x="65938" y="135000"/>
                </a:lnTo>
                <a:lnTo>
                  <a:pt x="75755" y="135000"/>
                </a:lnTo>
                <a:lnTo>
                  <a:pt x="86575" y="135000"/>
                </a:lnTo>
                <a:lnTo>
                  <a:pt x="94716" y="133096"/>
                </a:lnTo>
                <a:lnTo>
                  <a:pt x="100164" y="129032"/>
                </a:lnTo>
                <a:lnTo>
                  <a:pt x="103835" y="126237"/>
                </a:lnTo>
                <a:lnTo>
                  <a:pt x="105676" y="122555"/>
                </a:lnTo>
                <a:lnTo>
                  <a:pt x="105676" y="117856"/>
                </a:lnTo>
                <a:lnTo>
                  <a:pt x="105676" y="114681"/>
                </a:lnTo>
                <a:lnTo>
                  <a:pt x="88709" y="104521"/>
                </a:lnTo>
                <a:lnTo>
                  <a:pt x="65725" y="99040"/>
                </a:lnTo>
                <a:lnTo>
                  <a:pt x="24561" y="84074"/>
                </a:lnTo>
                <a:lnTo>
                  <a:pt x="5816" y="48513"/>
                </a:lnTo>
                <a:lnTo>
                  <a:pt x="6829" y="38705"/>
                </a:lnTo>
                <a:lnTo>
                  <a:pt x="31259" y="7875"/>
                </a:lnTo>
                <a:lnTo>
                  <a:pt x="56413" y="879"/>
                </a:lnTo>
                <a:lnTo>
                  <a:pt x="723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6489" y="1857629"/>
            <a:ext cx="149225" cy="165735"/>
          </a:xfrm>
          <a:custGeom>
            <a:avLst/>
            <a:gdLst/>
            <a:ahLst/>
            <a:cxnLst/>
            <a:rect l="l" t="t" r="r" b="b"/>
            <a:pathLst>
              <a:path w="149225" h="165735">
                <a:moveTo>
                  <a:pt x="76644" y="0"/>
                </a:moveTo>
                <a:lnTo>
                  <a:pt x="122554" y="12446"/>
                </a:lnTo>
                <a:lnTo>
                  <a:pt x="147040" y="50292"/>
                </a:lnTo>
                <a:lnTo>
                  <a:pt x="105816" y="57785"/>
                </a:lnTo>
                <a:lnTo>
                  <a:pt x="104432" y="49530"/>
                </a:lnTo>
                <a:lnTo>
                  <a:pt x="101282" y="43307"/>
                </a:lnTo>
                <a:lnTo>
                  <a:pt x="96367" y="39243"/>
                </a:lnTo>
                <a:lnTo>
                  <a:pt x="91452" y="35051"/>
                </a:lnTo>
                <a:lnTo>
                  <a:pt x="85077" y="32893"/>
                </a:lnTo>
                <a:lnTo>
                  <a:pt x="77241" y="32893"/>
                </a:lnTo>
                <a:lnTo>
                  <a:pt x="69825" y="33579"/>
                </a:lnTo>
                <a:lnTo>
                  <a:pt x="43595" y="68066"/>
                </a:lnTo>
                <a:lnTo>
                  <a:pt x="43014" y="79756"/>
                </a:lnTo>
                <a:lnTo>
                  <a:pt x="43605" y="92807"/>
                </a:lnTo>
                <a:lnTo>
                  <a:pt x="63531" y="128254"/>
                </a:lnTo>
                <a:lnTo>
                  <a:pt x="77838" y="131191"/>
                </a:lnTo>
                <a:lnTo>
                  <a:pt x="85775" y="131191"/>
                </a:lnTo>
                <a:lnTo>
                  <a:pt x="108051" y="101092"/>
                </a:lnTo>
                <a:lnTo>
                  <a:pt x="149123" y="108076"/>
                </a:lnTo>
                <a:lnTo>
                  <a:pt x="132916" y="142724"/>
                </a:lnTo>
                <a:lnTo>
                  <a:pt x="90387" y="164322"/>
                </a:lnTo>
                <a:lnTo>
                  <a:pt x="75907" y="165226"/>
                </a:lnTo>
                <a:lnTo>
                  <a:pt x="59443" y="163867"/>
                </a:lnTo>
                <a:lnTo>
                  <a:pt x="20612" y="143383"/>
                </a:lnTo>
                <a:lnTo>
                  <a:pt x="1288" y="101092"/>
                </a:lnTo>
                <a:lnTo>
                  <a:pt x="0" y="82804"/>
                </a:lnTo>
                <a:lnTo>
                  <a:pt x="1293" y="64277"/>
                </a:lnTo>
                <a:lnTo>
                  <a:pt x="20688" y="21844"/>
                </a:lnTo>
                <a:lnTo>
                  <a:pt x="59923" y="1377"/>
                </a:lnTo>
                <a:lnTo>
                  <a:pt x="7664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2894" y="1805432"/>
            <a:ext cx="93345" cy="217804"/>
          </a:xfrm>
          <a:custGeom>
            <a:avLst/>
            <a:gdLst/>
            <a:ahLst/>
            <a:cxnLst/>
            <a:rect l="l" t="t" r="r" b="b"/>
            <a:pathLst>
              <a:path w="93344" h="217805">
                <a:moveTo>
                  <a:pt x="61175" y="0"/>
                </a:moveTo>
                <a:lnTo>
                  <a:pt x="61175" y="55752"/>
                </a:lnTo>
                <a:lnTo>
                  <a:pt x="89750" y="55752"/>
                </a:lnTo>
                <a:lnTo>
                  <a:pt x="89750" y="89153"/>
                </a:lnTo>
                <a:lnTo>
                  <a:pt x="61175" y="89153"/>
                </a:lnTo>
                <a:lnTo>
                  <a:pt x="61175" y="152907"/>
                </a:lnTo>
                <a:lnTo>
                  <a:pt x="61175" y="165734"/>
                </a:lnTo>
                <a:lnTo>
                  <a:pt x="70002" y="182752"/>
                </a:lnTo>
                <a:lnTo>
                  <a:pt x="72783" y="182752"/>
                </a:lnTo>
                <a:lnTo>
                  <a:pt x="76644" y="182752"/>
                </a:lnTo>
                <a:lnTo>
                  <a:pt x="82257" y="181482"/>
                </a:lnTo>
                <a:lnTo>
                  <a:pt x="89598" y="178688"/>
                </a:lnTo>
                <a:lnTo>
                  <a:pt x="93167" y="211200"/>
                </a:lnTo>
                <a:lnTo>
                  <a:pt x="85635" y="213941"/>
                </a:lnTo>
                <a:lnTo>
                  <a:pt x="77617" y="215884"/>
                </a:lnTo>
                <a:lnTo>
                  <a:pt x="69115" y="217041"/>
                </a:lnTo>
                <a:lnTo>
                  <a:pt x="60134" y="217423"/>
                </a:lnTo>
                <a:lnTo>
                  <a:pt x="52590" y="217423"/>
                </a:lnTo>
                <a:lnTo>
                  <a:pt x="21628" y="194309"/>
                </a:lnTo>
                <a:lnTo>
                  <a:pt x="19202" y="158114"/>
                </a:lnTo>
                <a:lnTo>
                  <a:pt x="19202" y="89153"/>
                </a:lnTo>
                <a:lnTo>
                  <a:pt x="0" y="89153"/>
                </a:lnTo>
                <a:lnTo>
                  <a:pt x="0" y="55752"/>
                </a:lnTo>
                <a:lnTo>
                  <a:pt x="19202" y="55752"/>
                </a:lnTo>
                <a:lnTo>
                  <a:pt x="19202" y="24383"/>
                </a:lnTo>
                <a:lnTo>
                  <a:pt x="6117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67639" y="2141346"/>
            <a:ext cx="370014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812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Mostly diagnosed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7" baseline="24305" dirty="0">
                <a:latin typeface="Arial"/>
                <a:cs typeface="Arial"/>
              </a:rPr>
              <a:t>nd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3</a:t>
            </a:r>
            <a:r>
              <a:rPr sz="2400" spc="-7" baseline="24305" dirty="0">
                <a:latin typeface="Arial"/>
                <a:cs typeface="Arial"/>
              </a:rPr>
              <a:t>rd</a:t>
            </a:r>
            <a:r>
              <a:rPr sz="2400" spc="345" baseline="243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decade</a:t>
            </a:r>
            <a:endParaRPr sz="24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Enlarged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URTI</a:t>
            </a:r>
            <a:endParaRPr sz="24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Can cause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 marL="4191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419100" marR="8699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spc="-5" dirty="0">
                <a:latin typeface="Arial"/>
                <a:cs typeface="Arial"/>
              </a:rPr>
              <a:t>Commonly along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anterior border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SCM.</a:t>
            </a:r>
            <a:endParaRPr sz="2400">
              <a:latin typeface="Arial"/>
              <a:cs typeface="Arial"/>
            </a:endParaRPr>
          </a:p>
          <a:p>
            <a:pPr marL="4191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418465" algn="l"/>
                <a:tab pos="419100" algn="l"/>
              </a:tabLst>
            </a:pPr>
            <a:r>
              <a:rPr sz="2400" dirty="0">
                <a:latin typeface="Arial"/>
                <a:cs typeface="Arial"/>
              </a:rPr>
              <a:t>4 types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343400" y="1752600"/>
            <a:ext cx="4597908" cy="44455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4600" y="2438400"/>
            <a:ext cx="5638800" cy="44195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129539" y="1771345"/>
            <a:ext cx="2432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solidFill>
                  <a:srgbClr val="FF0000"/>
                </a:solidFill>
                <a:latin typeface="Arial"/>
                <a:cs typeface="Arial"/>
              </a:rPr>
              <a:t>Types </a:t>
            </a:r>
            <a:r>
              <a:rPr sz="2400" b="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400" b="0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0" spc="-7" baseline="24305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2400" b="0" spc="254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Arial"/>
                <a:cs typeface="Arial"/>
              </a:rPr>
              <a:t>BCC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8015" y="1828800"/>
            <a:ext cx="1005840" cy="2773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147" y="1845817"/>
            <a:ext cx="962787" cy="233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1963" y="2191892"/>
            <a:ext cx="364172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166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Mostly diagnosed in  infants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Present </a:t>
            </a:r>
            <a:r>
              <a:rPr sz="2400" spc="-5" dirty="0">
                <a:latin typeface="Arial"/>
                <a:cs typeface="Arial"/>
              </a:rPr>
              <a:t>with chronic  discharge along anterior  border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SCM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10000" y="2442972"/>
            <a:ext cx="5219700" cy="401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599" y="1904934"/>
            <a:ext cx="4887008" cy="4267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07340" y="1620977"/>
            <a:ext cx="13830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FF0000"/>
                </a:solidFill>
                <a:latin typeface="Arial"/>
                <a:cs typeface="Arial"/>
              </a:rPr>
              <a:t>TRACT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199" y="1828765"/>
            <a:ext cx="4471426" cy="45263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5400" y="1828800"/>
            <a:ext cx="3657600" cy="449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0719" y="524001"/>
            <a:ext cx="266585" cy="407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719" y="524001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25" y="6969"/>
                </a:lnTo>
                <a:lnTo>
                  <a:pt x="208102" y="27939"/>
                </a:lnTo>
                <a:lnTo>
                  <a:pt x="234141" y="61372"/>
                </a:lnTo>
                <a:lnTo>
                  <a:pt x="242836" y="105663"/>
                </a:lnTo>
                <a:lnTo>
                  <a:pt x="240047" y="129853"/>
                </a:lnTo>
                <a:lnTo>
                  <a:pt x="231684" y="156876"/>
                </a:lnTo>
                <a:lnTo>
                  <a:pt x="217756" y="186709"/>
                </a:lnTo>
                <a:lnTo>
                  <a:pt x="198272" y="219328"/>
                </a:lnTo>
                <a:lnTo>
                  <a:pt x="116344" y="344043"/>
                </a:lnTo>
                <a:lnTo>
                  <a:pt x="266585" y="344043"/>
                </a:lnTo>
                <a:lnTo>
                  <a:pt x="266585" y="407162"/>
                </a:lnTo>
                <a:lnTo>
                  <a:pt x="4368" y="407162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28"/>
                </a:lnTo>
                <a:lnTo>
                  <a:pt x="155465" y="71659"/>
                </a:lnTo>
                <a:lnTo>
                  <a:pt x="138483" y="63158"/>
                </a:lnTo>
                <a:lnTo>
                  <a:pt x="114706" y="60325"/>
                </a:lnTo>
                <a:lnTo>
                  <a:pt x="94956" y="63065"/>
                </a:lnTo>
                <a:lnTo>
                  <a:pt x="77219" y="71294"/>
                </a:lnTo>
                <a:lnTo>
                  <a:pt x="61496" y="85024"/>
                </a:lnTo>
                <a:lnTo>
                  <a:pt x="47790" y="104267"/>
                </a:lnTo>
                <a:lnTo>
                  <a:pt x="0" y="66548"/>
                </a:lnTo>
                <a:lnTo>
                  <a:pt x="30441" y="29043"/>
                </a:lnTo>
                <a:lnTo>
                  <a:pt x="76704" y="4746"/>
                </a:lnTo>
                <a:lnTo>
                  <a:pt x="93937" y="1188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7597" y="495680"/>
            <a:ext cx="445642" cy="271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2364" y="536701"/>
            <a:ext cx="102743" cy="1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7597" y="497586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400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1"/>
                </a:lnTo>
                <a:lnTo>
                  <a:pt x="174497" y="269621"/>
                </a:lnTo>
                <a:lnTo>
                  <a:pt x="45465" y="101218"/>
                </a:lnTo>
                <a:lnTo>
                  <a:pt x="45465" y="266064"/>
                </a:lnTo>
                <a:lnTo>
                  <a:pt x="0" y="2660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6008" y="495680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70">
                <a:moveTo>
                  <a:pt x="70992" y="0"/>
                </a:moveTo>
                <a:lnTo>
                  <a:pt x="123094" y="8540"/>
                </a:lnTo>
                <a:lnTo>
                  <a:pt x="163195" y="34036"/>
                </a:lnTo>
                <a:lnTo>
                  <a:pt x="188737" y="73675"/>
                </a:lnTo>
                <a:lnTo>
                  <a:pt x="197230" y="124460"/>
                </a:lnTo>
                <a:lnTo>
                  <a:pt x="191699" y="176094"/>
                </a:lnTo>
                <a:lnTo>
                  <a:pt x="175110" y="216243"/>
                </a:lnTo>
                <a:lnTo>
                  <a:pt x="147469" y="244913"/>
                </a:lnTo>
                <a:lnTo>
                  <a:pt x="108782" y="262111"/>
                </a:lnTo>
                <a:lnTo>
                  <a:pt x="59054" y="267843"/>
                </a:lnTo>
                <a:lnTo>
                  <a:pt x="0" y="267843"/>
                </a:lnTo>
                <a:lnTo>
                  <a:pt x="0" y="2032"/>
                </a:lnTo>
                <a:lnTo>
                  <a:pt x="25648" y="1125"/>
                </a:lnTo>
                <a:lnTo>
                  <a:pt x="46021" y="492"/>
                </a:lnTo>
                <a:lnTo>
                  <a:pt x="61132" y="121"/>
                </a:lnTo>
                <a:lnTo>
                  <a:pt x="7099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8283" y="524255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8388" y="737743"/>
            <a:ext cx="127126" cy="136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7088" y="647954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4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9267" y="647954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4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3286" y="590295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8388" y="5858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3279" y="531113"/>
            <a:ext cx="252095" cy="400050"/>
          </a:xfrm>
          <a:custGeom>
            <a:avLst/>
            <a:gdLst/>
            <a:ahLst/>
            <a:cxnLst/>
            <a:rect l="l" t="t" r="r" b="b"/>
            <a:pathLst>
              <a:path w="252095" h="400050">
                <a:moveTo>
                  <a:pt x="0" y="0"/>
                </a:moveTo>
                <a:lnTo>
                  <a:pt x="70993" y="0"/>
                </a:lnTo>
                <a:lnTo>
                  <a:pt x="70993" y="336931"/>
                </a:lnTo>
                <a:lnTo>
                  <a:pt x="251714" y="336931"/>
                </a:lnTo>
                <a:lnTo>
                  <a:pt x="251714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5534" y="531113"/>
            <a:ext cx="71120" cy="400050"/>
          </a:xfrm>
          <a:custGeom>
            <a:avLst/>
            <a:gdLst/>
            <a:ahLst/>
            <a:cxnLst/>
            <a:rect l="l" t="t" r="r" b="b"/>
            <a:pathLst>
              <a:path w="71120" h="400050">
                <a:moveTo>
                  <a:pt x="0" y="0"/>
                </a:moveTo>
                <a:lnTo>
                  <a:pt x="70992" y="0"/>
                </a:lnTo>
                <a:lnTo>
                  <a:pt x="70992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1740" y="531113"/>
            <a:ext cx="300355" cy="400050"/>
          </a:xfrm>
          <a:custGeom>
            <a:avLst/>
            <a:gdLst/>
            <a:ahLst/>
            <a:cxnLst/>
            <a:rect l="l" t="t" r="r" b="b"/>
            <a:pathLst>
              <a:path w="300354" h="400050">
                <a:moveTo>
                  <a:pt x="0" y="0"/>
                </a:moveTo>
                <a:lnTo>
                  <a:pt x="70993" y="0"/>
                </a:lnTo>
                <a:lnTo>
                  <a:pt x="70993" y="156718"/>
                </a:lnTo>
                <a:lnTo>
                  <a:pt x="230124" y="156718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050"/>
                </a:lnTo>
                <a:lnTo>
                  <a:pt x="230124" y="400050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5460" y="531113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511"/>
                </a:lnTo>
                <a:lnTo>
                  <a:pt x="262381" y="405511"/>
                </a:lnTo>
                <a:lnTo>
                  <a:pt x="68198" y="152400"/>
                </a:lnTo>
                <a:lnTo>
                  <a:pt x="68198" y="400303"/>
                </a:lnTo>
                <a:lnTo>
                  <a:pt x="0" y="4003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18283" y="527558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51"/>
                </a:lnTo>
                <a:lnTo>
                  <a:pt x="210693" y="26542"/>
                </a:lnTo>
                <a:lnTo>
                  <a:pt x="236982" y="58912"/>
                </a:lnTo>
                <a:lnTo>
                  <a:pt x="245745" y="102615"/>
                </a:lnTo>
                <a:lnTo>
                  <a:pt x="242601" y="125168"/>
                </a:lnTo>
                <a:lnTo>
                  <a:pt x="233172" y="145208"/>
                </a:lnTo>
                <a:lnTo>
                  <a:pt x="217455" y="162748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1"/>
                </a:lnTo>
                <a:lnTo>
                  <a:pt x="267430" y="310717"/>
                </a:lnTo>
                <a:lnTo>
                  <a:pt x="246856" y="354048"/>
                </a:lnTo>
                <a:lnTo>
                  <a:pt x="206704" y="385550"/>
                </a:lnTo>
                <a:lnTo>
                  <a:pt x="153451" y="401603"/>
                </a:lnTo>
                <a:lnTo>
                  <a:pt x="122301" y="403605"/>
                </a:lnTo>
                <a:lnTo>
                  <a:pt x="0" y="403605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0088" y="525652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511"/>
                </a:lnTo>
                <a:lnTo>
                  <a:pt x="273050" y="405511"/>
                </a:lnTo>
                <a:lnTo>
                  <a:pt x="243839" y="324358"/>
                </a:lnTo>
                <a:lnTo>
                  <a:pt x="106807" y="324358"/>
                </a:lnTo>
                <a:lnTo>
                  <a:pt x="78866" y="405511"/>
                </a:lnTo>
                <a:lnTo>
                  <a:pt x="0" y="405511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0516" y="525652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511"/>
                </a:lnTo>
                <a:lnTo>
                  <a:pt x="574801" y="405511"/>
                </a:lnTo>
                <a:lnTo>
                  <a:pt x="545591" y="324358"/>
                </a:lnTo>
                <a:lnTo>
                  <a:pt x="408558" y="324358"/>
                </a:lnTo>
                <a:lnTo>
                  <a:pt x="380619" y="405511"/>
                </a:lnTo>
                <a:lnTo>
                  <a:pt x="307466" y="405511"/>
                </a:lnTo>
                <a:lnTo>
                  <a:pt x="301751" y="405511"/>
                </a:lnTo>
                <a:lnTo>
                  <a:pt x="225551" y="405511"/>
                </a:lnTo>
                <a:lnTo>
                  <a:pt x="118744" y="240284"/>
                </a:lnTo>
                <a:lnTo>
                  <a:pt x="109860" y="240093"/>
                </a:lnTo>
                <a:lnTo>
                  <a:pt x="99393" y="239712"/>
                </a:lnTo>
                <a:lnTo>
                  <a:pt x="87330" y="239141"/>
                </a:lnTo>
                <a:lnTo>
                  <a:pt x="73659" y="238379"/>
                </a:lnTo>
                <a:lnTo>
                  <a:pt x="73659" y="405511"/>
                </a:lnTo>
                <a:lnTo>
                  <a:pt x="0" y="405511"/>
                </a:lnTo>
                <a:lnTo>
                  <a:pt x="0" y="5461"/>
                </a:lnTo>
                <a:lnTo>
                  <a:pt x="5095" y="5322"/>
                </a:lnTo>
                <a:lnTo>
                  <a:pt x="14477" y="4921"/>
                </a:lnTo>
                <a:lnTo>
                  <a:pt x="28146" y="4282"/>
                </a:lnTo>
                <a:lnTo>
                  <a:pt x="46100" y="3429"/>
                </a:lnTo>
                <a:lnTo>
                  <a:pt x="65222" y="2502"/>
                </a:lnTo>
                <a:lnTo>
                  <a:pt x="82391" y="1825"/>
                </a:lnTo>
                <a:lnTo>
                  <a:pt x="97607" y="1410"/>
                </a:lnTo>
                <a:lnTo>
                  <a:pt x="110870" y="1270"/>
                </a:lnTo>
                <a:lnTo>
                  <a:pt x="165734" y="5993"/>
                </a:lnTo>
                <a:lnTo>
                  <a:pt x="208406" y="20159"/>
                </a:lnTo>
                <a:lnTo>
                  <a:pt x="238887" y="43762"/>
                </a:lnTo>
                <a:lnTo>
                  <a:pt x="257175" y="76795"/>
                </a:lnTo>
                <a:lnTo>
                  <a:pt x="263270" y="119252"/>
                </a:lnTo>
                <a:lnTo>
                  <a:pt x="261941" y="136659"/>
                </a:lnTo>
                <a:lnTo>
                  <a:pt x="242188" y="184023"/>
                </a:lnTo>
                <a:lnTo>
                  <a:pt x="204541" y="21820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99663" y="524255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0"/>
                </a:lnTo>
                <a:lnTo>
                  <a:pt x="245173" y="7032"/>
                </a:lnTo>
                <a:lnTo>
                  <a:pt x="270986" y="15805"/>
                </a:lnTo>
                <a:lnTo>
                  <a:pt x="293370" y="28067"/>
                </a:lnTo>
                <a:lnTo>
                  <a:pt x="264033" y="86868"/>
                </a:lnTo>
                <a:lnTo>
                  <a:pt x="250390" y="76459"/>
                </a:lnTo>
                <a:lnTo>
                  <a:pt x="233092" y="69040"/>
                </a:lnTo>
                <a:lnTo>
                  <a:pt x="212151" y="64597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67"/>
                </a:lnTo>
                <a:lnTo>
                  <a:pt x="75767" y="180377"/>
                </a:lnTo>
                <a:lnTo>
                  <a:pt x="73787" y="211074"/>
                </a:lnTo>
                <a:lnTo>
                  <a:pt x="75624" y="241508"/>
                </a:lnTo>
                <a:lnTo>
                  <a:pt x="90396" y="292423"/>
                </a:lnTo>
                <a:lnTo>
                  <a:pt x="119399" y="329430"/>
                </a:lnTo>
                <a:lnTo>
                  <a:pt x="158920" y="348289"/>
                </a:lnTo>
                <a:lnTo>
                  <a:pt x="182372" y="350647"/>
                </a:lnTo>
                <a:lnTo>
                  <a:pt x="209115" y="348122"/>
                </a:lnTo>
                <a:lnTo>
                  <a:pt x="232775" y="340550"/>
                </a:lnTo>
                <a:lnTo>
                  <a:pt x="253363" y="327929"/>
                </a:lnTo>
                <a:lnTo>
                  <a:pt x="270890" y="310261"/>
                </a:lnTo>
                <a:lnTo>
                  <a:pt x="303911" y="367538"/>
                </a:lnTo>
                <a:lnTo>
                  <a:pt x="279669" y="387780"/>
                </a:lnTo>
                <a:lnTo>
                  <a:pt x="250380" y="402224"/>
                </a:lnTo>
                <a:lnTo>
                  <a:pt x="216042" y="410882"/>
                </a:lnTo>
                <a:lnTo>
                  <a:pt x="176657" y="413766"/>
                </a:lnTo>
                <a:lnTo>
                  <a:pt x="137082" y="410313"/>
                </a:lnTo>
                <a:lnTo>
                  <a:pt x="71983" y="382690"/>
                </a:lnTo>
                <a:lnTo>
                  <a:pt x="26146" y="328471"/>
                </a:lnTo>
                <a:lnTo>
                  <a:pt x="2905" y="253275"/>
                </a:lnTo>
                <a:lnTo>
                  <a:pt x="0" y="208153"/>
                </a:lnTo>
                <a:lnTo>
                  <a:pt x="3214" y="165578"/>
                </a:lnTo>
                <a:lnTo>
                  <a:pt x="12858" y="126634"/>
                </a:lnTo>
                <a:lnTo>
                  <a:pt x="28932" y="91334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376" y="524001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03568" y="647954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4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7376" y="647954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4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1558" y="587120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09"/>
                </a:lnTo>
                <a:lnTo>
                  <a:pt x="25400" y="37973"/>
                </a:lnTo>
                <a:lnTo>
                  <a:pt x="6318" y="82708"/>
                </a:lnTo>
                <a:lnTo>
                  <a:pt x="0" y="140588"/>
                </a:lnTo>
                <a:lnTo>
                  <a:pt x="1478" y="173684"/>
                </a:lnTo>
                <a:lnTo>
                  <a:pt x="13340" y="228064"/>
                </a:lnTo>
                <a:lnTo>
                  <a:pt x="36937" y="266136"/>
                </a:lnTo>
                <a:lnTo>
                  <a:pt x="71504" y="285376"/>
                </a:lnTo>
                <a:lnTo>
                  <a:pt x="92837" y="287781"/>
                </a:lnTo>
                <a:lnTo>
                  <a:pt x="117859" y="285424"/>
                </a:lnTo>
                <a:lnTo>
                  <a:pt x="158523" y="266565"/>
                </a:lnTo>
                <a:lnTo>
                  <a:pt x="186305" y="229082"/>
                </a:lnTo>
                <a:lnTo>
                  <a:pt x="200298" y="174357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4580" y="531113"/>
            <a:ext cx="255270" cy="400050"/>
          </a:xfrm>
          <a:custGeom>
            <a:avLst/>
            <a:gdLst/>
            <a:ahLst/>
            <a:cxnLst/>
            <a:rect l="l" t="t" r="r" b="b"/>
            <a:pathLst>
              <a:path w="255270" h="400050">
                <a:moveTo>
                  <a:pt x="0" y="0"/>
                </a:moveTo>
                <a:lnTo>
                  <a:pt x="255270" y="0"/>
                </a:lnTo>
                <a:lnTo>
                  <a:pt x="255270" y="62991"/>
                </a:lnTo>
                <a:lnTo>
                  <a:pt x="70993" y="62991"/>
                </a:lnTo>
                <a:lnTo>
                  <a:pt x="70993" y="156718"/>
                </a:lnTo>
                <a:lnTo>
                  <a:pt x="203073" y="156718"/>
                </a:lnTo>
                <a:lnTo>
                  <a:pt x="203073" y="217043"/>
                </a:lnTo>
                <a:lnTo>
                  <a:pt x="70993" y="217043"/>
                </a:lnTo>
                <a:lnTo>
                  <a:pt x="70993" y="336931"/>
                </a:lnTo>
                <a:lnTo>
                  <a:pt x="252349" y="336931"/>
                </a:lnTo>
                <a:lnTo>
                  <a:pt x="252349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80402" y="531113"/>
            <a:ext cx="71120" cy="400050"/>
          </a:xfrm>
          <a:custGeom>
            <a:avLst/>
            <a:gdLst/>
            <a:ahLst/>
            <a:cxnLst/>
            <a:rect l="l" t="t" r="r" b="b"/>
            <a:pathLst>
              <a:path w="71120" h="400050">
                <a:moveTo>
                  <a:pt x="0" y="0"/>
                </a:moveTo>
                <a:lnTo>
                  <a:pt x="70993" y="0"/>
                </a:lnTo>
                <a:lnTo>
                  <a:pt x="70993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69759" y="531113"/>
            <a:ext cx="252095" cy="400050"/>
          </a:xfrm>
          <a:custGeom>
            <a:avLst/>
            <a:gdLst/>
            <a:ahLst/>
            <a:cxnLst/>
            <a:rect l="l" t="t" r="r" b="b"/>
            <a:pathLst>
              <a:path w="252095" h="400050">
                <a:moveTo>
                  <a:pt x="0" y="0"/>
                </a:moveTo>
                <a:lnTo>
                  <a:pt x="70993" y="0"/>
                </a:lnTo>
                <a:lnTo>
                  <a:pt x="70993" y="336931"/>
                </a:lnTo>
                <a:lnTo>
                  <a:pt x="251714" y="336931"/>
                </a:lnTo>
                <a:lnTo>
                  <a:pt x="251714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64579" y="531113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494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303"/>
                </a:lnTo>
                <a:lnTo>
                  <a:pt x="339725" y="400303"/>
                </a:lnTo>
                <a:lnTo>
                  <a:pt x="298196" y="184531"/>
                </a:lnTo>
                <a:lnTo>
                  <a:pt x="217678" y="405511"/>
                </a:lnTo>
                <a:lnTo>
                  <a:pt x="192278" y="405511"/>
                </a:lnTo>
                <a:lnTo>
                  <a:pt x="111760" y="184531"/>
                </a:lnTo>
                <a:lnTo>
                  <a:pt x="68580" y="400303"/>
                </a:lnTo>
                <a:lnTo>
                  <a:pt x="0" y="400303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3567" y="531113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511"/>
                </a:lnTo>
                <a:lnTo>
                  <a:pt x="262382" y="405511"/>
                </a:lnTo>
                <a:lnTo>
                  <a:pt x="68199" y="152400"/>
                </a:lnTo>
                <a:lnTo>
                  <a:pt x="68199" y="400303"/>
                </a:lnTo>
                <a:lnTo>
                  <a:pt x="0" y="4003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6568" y="525652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511"/>
                </a:lnTo>
                <a:lnTo>
                  <a:pt x="273050" y="405511"/>
                </a:lnTo>
                <a:lnTo>
                  <a:pt x="243839" y="324358"/>
                </a:lnTo>
                <a:lnTo>
                  <a:pt x="106806" y="324358"/>
                </a:lnTo>
                <a:lnTo>
                  <a:pt x="78866" y="405511"/>
                </a:lnTo>
                <a:lnTo>
                  <a:pt x="0" y="405511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40376" y="525652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511"/>
                </a:lnTo>
                <a:lnTo>
                  <a:pt x="273050" y="405511"/>
                </a:lnTo>
                <a:lnTo>
                  <a:pt x="243839" y="324358"/>
                </a:lnTo>
                <a:lnTo>
                  <a:pt x="106807" y="324358"/>
                </a:lnTo>
                <a:lnTo>
                  <a:pt x="78866" y="405511"/>
                </a:lnTo>
                <a:lnTo>
                  <a:pt x="0" y="405511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33918" y="524255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19"/>
                </a:lnTo>
                <a:lnTo>
                  <a:pt x="182213" y="6476"/>
                </a:lnTo>
                <a:lnTo>
                  <a:pt x="205378" y="14573"/>
                </a:lnTo>
                <a:lnTo>
                  <a:pt x="223900" y="25908"/>
                </a:lnTo>
                <a:lnTo>
                  <a:pt x="202310" y="87122"/>
                </a:lnTo>
                <a:lnTo>
                  <a:pt x="183380" y="75380"/>
                </a:lnTo>
                <a:lnTo>
                  <a:pt x="163925" y="67008"/>
                </a:lnTo>
                <a:lnTo>
                  <a:pt x="143946" y="61993"/>
                </a:lnTo>
                <a:lnTo>
                  <a:pt x="123444" y="60325"/>
                </a:lnTo>
                <a:lnTo>
                  <a:pt x="111847" y="61134"/>
                </a:lnTo>
                <a:lnTo>
                  <a:pt x="75231" y="88217"/>
                </a:lnTo>
                <a:lnTo>
                  <a:pt x="71881" y="107061"/>
                </a:lnTo>
                <a:lnTo>
                  <a:pt x="76644" y="124448"/>
                </a:lnTo>
                <a:lnTo>
                  <a:pt x="90931" y="142144"/>
                </a:lnTo>
                <a:lnTo>
                  <a:pt x="114744" y="160174"/>
                </a:lnTo>
                <a:lnTo>
                  <a:pt x="148081" y="178562"/>
                </a:lnTo>
                <a:lnTo>
                  <a:pt x="166701" y="188182"/>
                </a:lnTo>
                <a:lnTo>
                  <a:pt x="182546" y="197421"/>
                </a:lnTo>
                <a:lnTo>
                  <a:pt x="214272" y="223377"/>
                </a:lnTo>
                <a:lnTo>
                  <a:pt x="236991" y="264576"/>
                </a:lnTo>
                <a:lnTo>
                  <a:pt x="242188" y="302260"/>
                </a:lnTo>
                <a:lnTo>
                  <a:pt x="239803" y="325548"/>
                </a:lnTo>
                <a:lnTo>
                  <a:pt x="220650" y="365553"/>
                </a:lnTo>
                <a:lnTo>
                  <a:pt x="183048" y="396031"/>
                </a:lnTo>
                <a:lnTo>
                  <a:pt x="131665" y="41179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091"/>
                </a:lnTo>
                <a:lnTo>
                  <a:pt x="67897" y="343296"/>
                </a:lnTo>
                <a:lnTo>
                  <a:pt x="88509" y="348811"/>
                </a:lnTo>
                <a:lnTo>
                  <a:pt x="108965" y="350647"/>
                </a:lnTo>
                <a:lnTo>
                  <a:pt x="136302" y="347910"/>
                </a:lnTo>
                <a:lnTo>
                  <a:pt x="155828" y="339709"/>
                </a:lnTo>
                <a:lnTo>
                  <a:pt x="167544" y="326054"/>
                </a:lnTo>
                <a:lnTo>
                  <a:pt x="171450" y="306959"/>
                </a:lnTo>
                <a:lnTo>
                  <a:pt x="170541" y="296810"/>
                </a:lnTo>
                <a:lnTo>
                  <a:pt x="147411" y="258318"/>
                </a:lnTo>
                <a:lnTo>
                  <a:pt x="96011" y="226314"/>
                </a:lnTo>
                <a:lnTo>
                  <a:pt x="74862" y="215237"/>
                </a:lnTo>
                <a:lnTo>
                  <a:pt x="57499" y="205232"/>
                </a:lnTo>
                <a:lnTo>
                  <a:pt x="26489" y="180500"/>
                </a:lnTo>
                <a:lnTo>
                  <a:pt x="5637" y="142430"/>
                </a:lnTo>
                <a:lnTo>
                  <a:pt x="761" y="107569"/>
                </a:lnTo>
                <a:lnTo>
                  <a:pt x="2901" y="85328"/>
                </a:lnTo>
                <a:lnTo>
                  <a:pt x="19942" y="46847"/>
                </a:lnTo>
                <a:lnTo>
                  <a:pt x="53038" y="17198"/>
                </a:lnTo>
                <a:lnTo>
                  <a:pt x="96662" y="1906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7771" y="524001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35"/>
                </a:lnTo>
                <a:lnTo>
                  <a:pt x="278598" y="30057"/>
                </a:lnTo>
                <a:lnTo>
                  <a:pt x="323913" y="82925"/>
                </a:lnTo>
                <a:lnTo>
                  <a:pt x="346773" y="158033"/>
                </a:lnTo>
                <a:lnTo>
                  <a:pt x="349630" y="203708"/>
                </a:lnTo>
                <a:lnTo>
                  <a:pt x="346634" y="249521"/>
                </a:lnTo>
                <a:lnTo>
                  <a:pt x="337661" y="290369"/>
                </a:lnTo>
                <a:lnTo>
                  <a:pt x="322734" y="326241"/>
                </a:lnTo>
                <a:lnTo>
                  <a:pt x="275566" y="382033"/>
                </a:lnTo>
                <a:lnTo>
                  <a:pt x="207938" y="410469"/>
                </a:lnTo>
                <a:lnTo>
                  <a:pt x="166624" y="414020"/>
                </a:lnTo>
                <a:lnTo>
                  <a:pt x="128688" y="410497"/>
                </a:lnTo>
                <a:lnTo>
                  <a:pt x="66915" y="382355"/>
                </a:lnTo>
                <a:lnTo>
                  <a:pt x="24217" y="326991"/>
                </a:lnTo>
                <a:lnTo>
                  <a:pt x="10763" y="291068"/>
                </a:lnTo>
                <a:lnTo>
                  <a:pt x="2690" y="249977"/>
                </a:lnTo>
                <a:lnTo>
                  <a:pt x="0" y="203708"/>
                </a:lnTo>
                <a:lnTo>
                  <a:pt x="2928" y="162603"/>
                </a:lnTo>
                <a:lnTo>
                  <a:pt x="11715" y="124809"/>
                </a:lnTo>
                <a:lnTo>
                  <a:pt x="46862" y="59055"/>
                </a:lnTo>
                <a:lnTo>
                  <a:pt x="101568" y="14763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8739" y="1624024"/>
            <a:ext cx="174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8739" y="2053564"/>
            <a:ext cx="8242300" cy="10617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Transverse incision over skin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fold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Transvers elliptical incision made around the external opening and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tract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4800" y="3505200"/>
            <a:ext cx="3962400" cy="2743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0" y="3509771"/>
            <a:ext cx="4038600" cy="25725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35940" y="2136774"/>
            <a:ext cx="1744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5940" y="3077083"/>
            <a:ext cx="767715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24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surgeon </a:t>
            </a:r>
            <a:r>
              <a:rPr sz="2400" dirty="0">
                <a:latin typeface="Arial"/>
                <a:cs typeface="Arial"/>
              </a:rPr>
              <a:t>must dissect </a:t>
            </a: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dirty="0">
                <a:latin typeface="Arial"/>
                <a:cs typeface="Arial"/>
              </a:rPr>
              <a:t>the cyst </a:t>
            </a:r>
            <a:r>
              <a:rPr sz="2400" spc="-5" dirty="0">
                <a:latin typeface="Arial"/>
                <a:cs typeface="Arial"/>
              </a:rPr>
              <a:t>bed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exclude  </a:t>
            </a:r>
            <a:r>
              <a:rPr sz="2400" dirty="0">
                <a:latin typeface="Arial"/>
                <a:cs typeface="Arial"/>
              </a:rPr>
              <a:t>associated fistula 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4612640" algn="l"/>
              </a:tabLst>
            </a:pPr>
            <a:r>
              <a:rPr sz="2400" spc="-5" dirty="0">
                <a:latin typeface="Arial"/>
                <a:cs typeface="Arial"/>
              </a:rPr>
              <a:t>Exploration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associated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tract	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complete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excision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Monofilament or probe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cannaulate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fistula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tract</a:t>
            </a:r>
            <a:endParaRPr sz="2400">
              <a:latin typeface="Arial"/>
              <a:cs typeface="Arial"/>
            </a:endParaRPr>
          </a:p>
          <a:p>
            <a:pPr marL="355600" marR="14160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Finger assisted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identify internal opening in tonsillar  </a:t>
            </a:r>
            <a:r>
              <a:rPr sz="2400" dirty="0">
                <a:latin typeface="Arial"/>
                <a:cs typeface="Arial"/>
              </a:rPr>
              <a:t>fossa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919" y="646176"/>
            <a:ext cx="266585" cy="407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19" y="646176"/>
            <a:ext cx="266700" cy="407670"/>
          </a:xfrm>
          <a:custGeom>
            <a:avLst/>
            <a:gdLst/>
            <a:ahLst/>
            <a:cxnLst/>
            <a:rect l="l" t="t" r="r" b="b"/>
            <a:pathLst>
              <a:path w="266700" h="407669">
                <a:moveTo>
                  <a:pt x="111975" y="0"/>
                </a:moveTo>
                <a:lnTo>
                  <a:pt x="166714" y="7032"/>
                </a:lnTo>
                <a:lnTo>
                  <a:pt x="208165" y="28066"/>
                </a:lnTo>
                <a:lnTo>
                  <a:pt x="234168" y="61483"/>
                </a:lnTo>
                <a:lnTo>
                  <a:pt x="242836" y="105663"/>
                </a:lnTo>
                <a:lnTo>
                  <a:pt x="240050" y="129907"/>
                </a:lnTo>
                <a:lnTo>
                  <a:pt x="231692" y="156924"/>
                </a:lnTo>
                <a:lnTo>
                  <a:pt x="217762" y="186727"/>
                </a:lnTo>
                <a:lnTo>
                  <a:pt x="198259" y="219328"/>
                </a:lnTo>
                <a:lnTo>
                  <a:pt x="116344" y="344170"/>
                </a:lnTo>
                <a:lnTo>
                  <a:pt x="266585" y="344170"/>
                </a:lnTo>
                <a:lnTo>
                  <a:pt x="266585" y="407288"/>
                </a:lnTo>
                <a:lnTo>
                  <a:pt x="4368" y="407288"/>
                </a:lnTo>
                <a:lnTo>
                  <a:pt x="4368" y="386461"/>
                </a:lnTo>
                <a:lnTo>
                  <a:pt x="131089" y="199898"/>
                </a:lnTo>
                <a:lnTo>
                  <a:pt x="147698" y="173011"/>
                </a:lnTo>
                <a:lnTo>
                  <a:pt x="159561" y="148351"/>
                </a:lnTo>
                <a:lnTo>
                  <a:pt x="166677" y="125906"/>
                </a:lnTo>
                <a:lnTo>
                  <a:pt x="169049" y="105663"/>
                </a:lnTo>
                <a:lnTo>
                  <a:pt x="165653" y="85848"/>
                </a:lnTo>
                <a:lnTo>
                  <a:pt x="155465" y="71723"/>
                </a:lnTo>
                <a:lnTo>
                  <a:pt x="138483" y="63265"/>
                </a:lnTo>
                <a:lnTo>
                  <a:pt x="114706" y="60451"/>
                </a:lnTo>
                <a:lnTo>
                  <a:pt x="94956" y="63192"/>
                </a:lnTo>
                <a:lnTo>
                  <a:pt x="77219" y="71421"/>
                </a:lnTo>
                <a:lnTo>
                  <a:pt x="61496" y="85151"/>
                </a:lnTo>
                <a:lnTo>
                  <a:pt x="47790" y="104394"/>
                </a:lnTo>
                <a:lnTo>
                  <a:pt x="0" y="66675"/>
                </a:lnTo>
                <a:lnTo>
                  <a:pt x="30441" y="29098"/>
                </a:lnTo>
                <a:lnTo>
                  <a:pt x="76704" y="4762"/>
                </a:lnTo>
                <a:lnTo>
                  <a:pt x="93937" y="1190"/>
                </a:lnTo>
                <a:lnTo>
                  <a:pt x="11197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3797" y="617981"/>
            <a:ext cx="445642" cy="271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8564" y="659002"/>
            <a:ext cx="102743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3797" y="619759"/>
            <a:ext cx="194310" cy="269875"/>
          </a:xfrm>
          <a:custGeom>
            <a:avLst/>
            <a:gdLst/>
            <a:ahLst/>
            <a:cxnLst/>
            <a:rect l="l" t="t" r="r" b="b"/>
            <a:pathLst>
              <a:path w="194309" h="269875">
                <a:moveTo>
                  <a:pt x="0" y="0"/>
                </a:moveTo>
                <a:lnTo>
                  <a:pt x="22733" y="0"/>
                </a:lnTo>
                <a:lnTo>
                  <a:pt x="148462" y="160527"/>
                </a:lnTo>
                <a:lnTo>
                  <a:pt x="148462" y="0"/>
                </a:lnTo>
                <a:lnTo>
                  <a:pt x="193802" y="0"/>
                </a:lnTo>
                <a:lnTo>
                  <a:pt x="193802" y="269620"/>
                </a:lnTo>
                <a:lnTo>
                  <a:pt x="174497" y="269620"/>
                </a:lnTo>
                <a:lnTo>
                  <a:pt x="45465" y="101345"/>
                </a:lnTo>
                <a:lnTo>
                  <a:pt x="45465" y="266191"/>
                </a:lnTo>
                <a:lnTo>
                  <a:pt x="0" y="2661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2208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3" y="0"/>
                </a:moveTo>
                <a:lnTo>
                  <a:pt x="123094" y="8493"/>
                </a:lnTo>
                <a:lnTo>
                  <a:pt x="163195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5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4483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4588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328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5467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486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4588" y="708151"/>
            <a:ext cx="105537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47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2173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7940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166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8" y="152400"/>
                </a:lnTo>
                <a:lnTo>
                  <a:pt x="681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4483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4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2" y="58991"/>
                </a:lnTo>
                <a:lnTo>
                  <a:pt x="245745" y="102742"/>
                </a:lnTo>
                <a:lnTo>
                  <a:pt x="242601" y="125221"/>
                </a:lnTo>
                <a:lnTo>
                  <a:pt x="233172" y="145224"/>
                </a:lnTo>
                <a:lnTo>
                  <a:pt x="217455" y="162750"/>
                </a:lnTo>
                <a:lnTo>
                  <a:pt x="195453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2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1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628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716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0" y="405638"/>
                </a:lnTo>
                <a:lnTo>
                  <a:pt x="574801" y="405638"/>
                </a:lnTo>
                <a:lnTo>
                  <a:pt x="545591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6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29" y="225298"/>
                </a:lnTo>
                <a:lnTo>
                  <a:pt x="303910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5863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6576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976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3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37758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7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10780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6602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5959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0779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8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8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6" y="184658"/>
                </a:lnTo>
                <a:lnTo>
                  <a:pt x="217678" y="405638"/>
                </a:lnTo>
                <a:lnTo>
                  <a:pt x="192278" y="405638"/>
                </a:lnTo>
                <a:lnTo>
                  <a:pt x="111760" y="184658"/>
                </a:lnTo>
                <a:lnTo>
                  <a:pt x="68580" y="400431"/>
                </a:lnTo>
                <a:lnTo>
                  <a:pt x="0" y="400431"/>
                </a:lnTo>
                <a:lnTo>
                  <a:pt x="8051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097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5276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6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118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1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63971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4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07340" y="2231263"/>
            <a:ext cx="199008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Treatment</a:t>
            </a:r>
            <a:endParaRPr sz="3200"/>
          </a:p>
        </p:txBody>
      </p:sp>
      <p:sp>
        <p:nvSpPr>
          <p:cNvPr id="36" name="object 36"/>
          <p:cNvSpPr txBox="1"/>
          <p:nvPr/>
        </p:nvSpPr>
        <p:spPr>
          <a:xfrm>
            <a:off x="307340" y="3211195"/>
            <a:ext cx="83146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74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1049020" algn="l"/>
              </a:tabLst>
            </a:pPr>
            <a:r>
              <a:rPr sz="2400" dirty="0">
                <a:latin typeface="Arial"/>
                <a:cs typeface="Arial"/>
              </a:rPr>
              <a:t>The	tract must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carefully ligated and divided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its entry  into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fossa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spinal </a:t>
            </a:r>
            <a:r>
              <a:rPr sz="2400" spc="-20" dirty="0">
                <a:latin typeface="Arial"/>
                <a:cs typeface="Arial"/>
              </a:rPr>
              <a:t>accessory, </a:t>
            </a:r>
            <a:r>
              <a:rPr sz="2400" spc="-5" dirty="0">
                <a:latin typeface="Arial"/>
                <a:cs typeface="Arial"/>
              </a:rPr>
              <a:t>hypoglossal, and vagus nerves </a:t>
            </a:r>
            <a:r>
              <a:rPr sz="2400" dirty="0">
                <a:latin typeface="Arial"/>
                <a:cs typeface="Arial"/>
              </a:rPr>
              <a:t>must  </a:t>
            </a:r>
            <a:r>
              <a:rPr sz="2400" spc="-5" dirty="0">
                <a:latin typeface="Arial"/>
                <a:cs typeface="Arial"/>
              </a:rPr>
              <a:t>identified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protected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injury during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dissection.</a:t>
            </a:r>
            <a:endParaRPr sz="2400">
              <a:latin typeface="Arial"/>
              <a:cs typeface="Arial"/>
            </a:endParaRPr>
          </a:p>
          <a:p>
            <a:pPr marL="355600" marR="98806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Cysts </a:t>
            </a:r>
            <a:r>
              <a:rPr sz="2400" spc="-10" dirty="0">
                <a:latin typeface="Arial"/>
                <a:cs typeface="Arial"/>
              </a:rPr>
              <a:t>lying </a:t>
            </a:r>
            <a:r>
              <a:rPr sz="2400" spc="-5" dirty="0">
                <a:latin typeface="Arial"/>
                <a:cs typeface="Arial"/>
              </a:rPr>
              <a:t>medial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carotid sheath are more easily  approached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trans-orally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" y="1990344"/>
            <a:ext cx="1511808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081" y="1810511"/>
            <a:ext cx="1489991" cy="188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862" y="1916429"/>
            <a:ext cx="78105" cy="48895"/>
          </a:xfrm>
          <a:custGeom>
            <a:avLst/>
            <a:gdLst/>
            <a:ahLst/>
            <a:cxnLst/>
            <a:rect l="l" t="t" r="r" b="b"/>
            <a:pathLst>
              <a:path w="78104" h="48894">
                <a:moveTo>
                  <a:pt x="0" y="0"/>
                </a:moveTo>
                <a:lnTo>
                  <a:pt x="0" y="48768"/>
                </a:lnTo>
                <a:lnTo>
                  <a:pt x="34048" y="48768"/>
                </a:lnTo>
                <a:lnTo>
                  <a:pt x="47307" y="48768"/>
                </a:lnTo>
                <a:lnTo>
                  <a:pt x="55714" y="48387"/>
                </a:lnTo>
                <a:lnTo>
                  <a:pt x="59283" y="47625"/>
                </a:lnTo>
                <a:lnTo>
                  <a:pt x="64744" y="46609"/>
                </a:lnTo>
                <a:lnTo>
                  <a:pt x="69202" y="44196"/>
                </a:lnTo>
                <a:lnTo>
                  <a:pt x="72643" y="40386"/>
                </a:lnTo>
                <a:lnTo>
                  <a:pt x="76072" y="36449"/>
                </a:lnTo>
                <a:lnTo>
                  <a:pt x="77800" y="31369"/>
                </a:lnTo>
                <a:lnTo>
                  <a:pt x="77800" y="24892"/>
                </a:lnTo>
                <a:lnTo>
                  <a:pt x="77800" y="19431"/>
                </a:lnTo>
                <a:lnTo>
                  <a:pt x="41159" y="166"/>
                </a:lnTo>
                <a:lnTo>
                  <a:pt x="2970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3372" y="1856232"/>
            <a:ext cx="50165" cy="67945"/>
          </a:xfrm>
          <a:custGeom>
            <a:avLst/>
            <a:gdLst/>
            <a:ahLst/>
            <a:cxnLst/>
            <a:rect l="l" t="t" r="r" b="b"/>
            <a:pathLst>
              <a:path w="50165" h="67944">
                <a:moveTo>
                  <a:pt x="24511" y="0"/>
                </a:moveTo>
                <a:lnTo>
                  <a:pt x="0" y="67563"/>
                </a:lnTo>
                <a:lnTo>
                  <a:pt x="49657" y="67563"/>
                </a:lnTo>
                <a:lnTo>
                  <a:pt x="2451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614" y="1856232"/>
            <a:ext cx="50165" cy="67945"/>
          </a:xfrm>
          <a:custGeom>
            <a:avLst/>
            <a:gdLst/>
            <a:ahLst/>
            <a:cxnLst/>
            <a:rect l="l" t="t" r="r" b="b"/>
            <a:pathLst>
              <a:path w="50165" h="67944">
                <a:moveTo>
                  <a:pt x="24599" y="0"/>
                </a:moveTo>
                <a:lnTo>
                  <a:pt x="0" y="67563"/>
                </a:lnTo>
                <a:lnTo>
                  <a:pt x="49707" y="67563"/>
                </a:lnTo>
                <a:lnTo>
                  <a:pt x="24599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266" y="1844548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29" h="46355">
                <a:moveTo>
                  <a:pt x="0" y="0"/>
                </a:moveTo>
                <a:lnTo>
                  <a:pt x="0" y="46227"/>
                </a:lnTo>
                <a:lnTo>
                  <a:pt x="27216" y="46227"/>
                </a:lnTo>
                <a:lnTo>
                  <a:pt x="68097" y="39877"/>
                </a:lnTo>
                <a:lnTo>
                  <a:pt x="70586" y="36194"/>
                </a:lnTo>
                <a:lnTo>
                  <a:pt x="73075" y="32638"/>
                </a:lnTo>
                <a:lnTo>
                  <a:pt x="74320" y="28066"/>
                </a:lnTo>
                <a:lnTo>
                  <a:pt x="74320" y="22605"/>
                </a:lnTo>
                <a:lnTo>
                  <a:pt x="74320" y="16382"/>
                </a:lnTo>
                <a:lnTo>
                  <a:pt x="72682" y="11429"/>
                </a:lnTo>
                <a:lnTo>
                  <a:pt x="69405" y="7747"/>
                </a:lnTo>
                <a:lnTo>
                  <a:pt x="66141" y="3937"/>
                </a:lnTo>
                <a:lnTo>
                  <a:pt x="287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862" y="1844039"/>
            <a:ext cx="71120" cy="42545"/>
          </a:xfrm>
          <a:custGeom>
            <a:avLst/>
            <a:gdLst/>
            <a:ahLst/>
            <a:cxnLst/>
            <a:rect l="l" t="t" r="r" b="b"/>
            <a:pathLst>
              <a:path w="71120" h="42544">
                <a:moveTo>
                  <a:pt x="0" y="0"/>
                </a:moveTo>
                <a:lnTo>
                  <a:pt x="0" y="42037"/>
                </a:lnTo>
                <a:lnTo>
                  <a:pt x="24117" y="42037"/>
                </a:lnTo>
                <a:lnTo>
                  <a:pt x="62077" y="38481"/>
                </a:lnTo>
                <a:lnTo>
                  <a:pt x="71081" y="26543"/>
                </a:lnTo>
                <a:lnTo>
                  <a:pt x="71081" y="20700"/>
                </a:lnTo>
                <a:lnTo>
                  <a:pt x="71081" y="15112"/>
                </a:lnTo>
                <a:lnTo>
                  <a:pt x="69532" y="10540"/>
                </a:lnTo>
                <a:lnTo>
                  <a:pt x="66421" y="6985"/>
                </a:lnTo>
                <a:lnTo>
                  <a:pt x="63322" y="3429"/>
                </a:lnTo>
                <a:lnTo>
                  <a:pt x="2113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1930" y="1815210"/>
            <a:ext cx="128270" cy="180975"/>
          </a:xfrm>
          <a:custGeom>
            <a:avLst/>
            <a:gdLst/>
            <a:ahLst/>
            <a:cxnLst/>
            <a:rect l="l" t="t" r="r" b="b"/>
            <a:pathLst>
              <a:path w="128269" h="180975">
                <a:moveTo>
                  <a:pt x="0" y="0"/>
                </a:moveTo>
                <a:lnTo>
                  <a:pt x="36703" y="0"/>
                </a:lnTo>
                <a:lnTo>
                  <a:pt x="36703" y="149987"/>
                </a:lnTo>
                <a:lnTo>
                  <a:pt x="128142" y="149987"/>
                </a:lnTo>
                <a:lnTo>
                  <a:pt x="128142" y="180593"/>
                </a:lnTo>
                <a:lnTo>
                  <a:pt x="0" y="1805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7967" y="1813686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80" h="182244">
                <a:moveTo>
                  <a:pt x="70993" y="0"/>
                </a:moveTo>
                <a:lnTo>
                  <a:pt x="109854" y="0"/>
                </a:lnTo>
                <a:lnTo>
                  <a:pt x="182753" y="182117"/>
                </a:lnTo>
                <a:lnTo>
                  <a:pt x="142747" y="182117"/>
                </a:lnTo>
                <a:lnTo>
                  <a:pt x="126872" y="140842"/>
                </a:lnTo>
                <a:lnTo>
                  <a:pt x="54101" y="140842"/>
                </a:lnTo>
                <a:lnTo>
                  <a:pt x="38988" y="182117"/>
                </a:lnTo>
                <a:lnTo>
                  <a:pt x="0" y="182117"/>
                </a:lnTo>
                <a:lnTo>
                  <a:pt x="7099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5263" y="1813686"/>
            <a:ext cx="36830" cy="182245"/>
          </a:xfrm>
          <a:custGeom>
            <a:avLst/>
            <a:gdLst/>
            <a:ahLst/>
            <a:cxnLst/>
            <a:rect l="l" t="t" r="r" b="b"/>
            <a:pathLst>
              <a:path w="36830" h="182244">
                <a:moveTo>
                  <a:pt x="0" y="0"/>
                </a:moveTo>
                <a:lnTo>
                  <a:pt x="36779" y="0"/>
                </a:lnTo>
                <a:lnTo>
                  <a:pt x="36779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2103" y="1813686"/>
            <a:ext cx="146050" cy="182245"/>
          </a:xfrm>
          <a:custGeom>
            <a:avLst/>
            <a:gdLst/>
            <a:ahLst/>
            <a:cxnLst/>
            <a:rect l="l" t="t" r="r" b="b"/>
            <a:pathLst>
              <a:path w="146050" h="182244">
                <a:moveTo>
                  <a:pt x="0" y="0"/>
                </a:moveTo>
                <a:lnTo>
                  <a:pt x="36779" y="0"/>
                </a:lnTo>
                <a:lnTo>
                  <a:pt x="36779" y="71627"/>
                </a:lnTo>
                <a:lnTo>
                  <a:pt x="108864" y="71627"/>
                </a:lnTo>
                <a:lnTo>
                  <a:pt x="108864" y="0"/>
                </a:lnTo>
                <a:lnTo>
                  <a:pt x="145643" y="0"/>
                </a:lnTo>
                <a:lnTo>
                  <a:pt x="145643" y="182117"/>
                </a:lnTo>
                <a:lnTo>
                  <a:pt x="108864" y="182117"/>
                </a:lnTo>
                <a:lnTo>
                  <a:pt x="108864" y="102488"/>
                </a:lnTo>
                <a:lnTo>
                  <a:pt x="36779" y="102488"/>
                </a:lnTo>
                <a:lnTo>
                  <a:pt x="36779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3536" y="1813686"/>
            <a:ext cx="144780" cy="182245"/>
          </a:xfrm>
          <a:custGeom>
            <a:avLst/>
            <a:gdLst/>
            <a:ahLst/>
            <a:cxnLst/>
            <a:rect l="l" t="t" r="r" b="b"/>
            <a:pathLst>
              <a:path w="144779" h="182244">
                <a:moveTo>
                  <a:pt x="0" y="0"/>
                </a:moveTo>
                <a:lnTo>
                  <a:pt x="35788" y="0"/>
                </a:lnTo>
                <a:lnTo>
                  <a:pt x="110362" y="121665"/>
                </a:lnTo>
                <a:lnTo>
                  <a:pt x="110362" y="0"/>
                </a:lnTo>
                <a:lnTo>
                  <a:pt x="144526" y="0"/>
                </a:lnTo>
                <a:lnTo>
                  <a:pt x="144526" y="182117"/>
                </a:lnTo>
                <a:lnTo>
                  <a:pt x="107619" y="182117"/>
                </a:lnTo>
                <a:lnTo>
                  <a:pt x="34175" y="63373"/>
                </a:lnTo>
                <a:lnTo>
                  <a:pt x="34175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248" y="1813686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79" h="182244">
                <a:moveTo>
                  <a:pt x="70954" y="0"/>
                </a:moveTo>
                <a:lnTo>
                  <a:pt x="109854" y="0"/>
                </a:lnTo>
                <a:lnTo>
                  <a:pt x="182803" y="182117"/>
                </a:lnTo>
                <a:lnTo>
                  <a:pt x="142786" y="182117"/>
                </a:lnTo>
                <a:lnTo>
                  <a:pt x="126885" y="140842"/>
                </a:lnTo>
                <a:lnTo>
                  <a:pt x="54063" y="140842"/>
                </a:lnTo>
                <a:lnTo>
                  <a:pt x="39027" y="182117"/>
                </a:lnTo>
                <a:lnTo>
                  <a:pt x="0" y="182117"/>
                </a:lnTo>
                <a:lnTo>
                  <a:pt x="70954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487" y="1813686"/>
            <a:ext cx="163830" cy="182245"/>
          </a:xfrm>
          <a:custGeom>
            <a:avLst/>
            <a:gdLst/>
            <a:ahLst/>
            <a:cxnLst/>
            <a:rect l="l" t="t" r="r" b="b"/>
            <a:pathLst>
              <a:path w="163829" h="182244">
                <a:moveTo>
                  <a:pt x="0" y="0"/>
                </a:moveTo>
                <a:lnTo>
                  <a:pt x="77419" y="0"/>
                </a:lnTo>
                <a:lnTo>
                  <a:pt x="91023" y="309"/>
                </a:lnTo>
                <a:lnTo>
                  <a:pt x="131768" y="11699"/>
                </a:lnTo>
                <a:lnTo>
                  <a:pt x="148996" y="51053"/>
                </a:lnTo>
                <a:lnTo>
                  <a:pt x="148243" y="60888"/>
                </a:lnTo>
                <a:lnTo>
                  <a:pt x="121904" y="95821"/>
                </a:lnTo>
                <a:lnTo>
                  <a:pt x="100901" y="101726"/>
                </a:lnTo>
                <a:lnTo>
                  <a:pt x="108864" y="106425"/>
                </a:lnTo>
                <a:lnTo>
                  <a:pt x="135295" y="136828"/>
                </a:lnTo>
                <a:lnTo>
                  <a:pt x="163791" y="182117"/>
                </a:lnTo>
                <a:lnTo>
                  <a:pt x="119799" y="182117"/>
                </a:lnTo>
                <a:lnTo>
                  <a:pt x="93205" y="142493"/>
                </a:lnTo>
                <a:lnTo>
                  <a:pt x="86678" y="132877"/>
                </a:lnTo>
                <a:lnTo>
                  <a:pt x="62750" y="108203"/>
                </a:lnTo>
                <a:lnTo>
                  <a:pt x="58864" y="106807"/>
                </a:lnTo>
                <a:lnTo>
                  <a:pt x="52692" y="106172"/>
                </a:lnTo>
                <a:lnTo>
                  <a:pt x="44234" y="106172"/>
                </a:lnTo>
                <a:lnTo>
                  <a:pt x="36779" y="106172"/>
                </a:lnTo>
                <a:lnTo>
                  <a:pt x="36779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081" y="1813686"/>
            <a:ext cx="153035" cy="182245"/>
          </a:xfrm>
          <a:custGeom>
            <a:avLst/>
            <a:gdLst/>
            <a:ahLst/>
            <a:cxnLst/>
            <a:rect l="l" t="t" r="r" b="b"/>
            <a:pathLst>
              <a:path w="153035" h="182244">
                <a:moveTo>
                  <a:pt x="0" y="0"/>
                </a:moveTo>
                <a:lnTo>
                  <a:pt x="72824" y="0"/>
                </a:lnTo>
                <a:lnTo>
                  <a:pt x="82947" y="117"/>
                </a:lnTo>
                <a:lnTo>
                  <a:pt x="124081" y="9271"/>
                </a:lnTo>
                <a:lnTo>
                  <a:pt x="129682" y="13080"/>
                </a:lnTo>
                <a:lnTo>
                  <a:pt x="134343" y="18161"/>
                </a:lnTo>
                <a:lnTo>
                  <a:pt x="138064" y="24511"/>
                </a:lnTo>
                <a:lnTo>
                  <a:pt x="141798" y="30861"/>
                </a:lnTo>
                <a:lnTo>
                  <a:pt x="143652" y="37973"/>
                </a:lnTo>
                <a:lnTo>
                  <a:pt x="143652" y="45847"/>
                </a:lnTo>
                <a:lnTo>
                  <a:pt x="143652" y="54355"/>
                </a:lnTo>
                <a:lnTo>
                  <a:pt x="141353" y="62229"/>
                </a:lnTo>
                <a:lnTo>
                  <a:pt x="136756" y="69341"/>
                </a:lnTo>
                <a:lnTo>
                  <a:pt x="132158" y="76453"/>
                </a:lnTo>
                <a:lnTo>
                  <a:pt x="125923" y="81787"/>
                </a:lnTo>
                <a:lnTo>
                  <a:pt x="118061" y="85343"/>
                </a:lnTo>
                <a:lnTo>
                  <a:pt x="125905" y="88227"/>
                </a:lnTo>
                <a:lnTo>
                  <a:pt x="152046" y="121767"/>
                </a:lnTo>
                <a:lnTo>
                  <a:pt x="152605" y="129412"/>
                </a:lnTo>
                <a:lnTo>
                  <a:pt x="152605" y="137667"/>
                </a:lnTo>
                <a:lnTo>
                  <a:pt x="131041" y="172338"/>
                </a:lnTo>
                <a:lnTo>
                  <a:pt x="90688" y="181737"/>
                </a:lnTo>
                <a:lnTo>
                  <a:pt x="62016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6536" y="1805939"/>
            <a:ext cx="167843" cy="197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5732" y="1990344"/>
            <a:ext cx="1594104" cy="202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6400" y="1810511"/>
            <a:ext cx="1573149" cy="1885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3345" y="1856232"/>
            <a:ext cx="50165" cy="67945"/>
          </a:xfrm>
          <a:custGeom>
            <a:avLst/>
            <a:gdLst/>
            <a:ahLst/>
            <a:cxnLst/>
            <a:rect l="l" t="t" r="r" b="b"/>
            <a:pathLst>
              <a:path w="50164" h="67944">
                <a:moveTo>
                  <a:pt x="24511" y="0"/>
                </a:moveTo>
                <a:lnTo>
                  <a:pt x="0" y="67563"/>
                </a:lnTo>
                <a:lnTo>
                  <a:pt x="49656" y="67563"/>
                </a:lnTo>
                <a:lnTo>
                  <a:pt x="2451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4536" y="1856232"/>
            <a:ext cx="50165" cy="67945"/>
          </a:xfrm>
          <a:custGeom>
            <a:avLst/>
            <a:gdLst/>
            <a:ahLst/>
            <a:cxnLst/>
            <a:rect l="l" t="t" r="r" b="b"/>
            <a:pathLst>
              <a:path w="50164" h="67944">
                <a:moveTo>
                  <a:pt x="24511" y="0"/>
                </a:moveTo>
                <a:lnTo>
                  <a:pt x="0" y="67563"/>
                </a:lnTo>
                <a:lnTo>
                  <a:pt x="49656" y="67563"/>
                </a:lnTo>
                <a:lnTo>
                  <a:pt x="2451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1804" y="1856232"/>
            <a:ext cx="50165" cy="67945"/>
          </a:xfrm>
          <a:custGeom>
            <a:avLst/>
            <a:gdLst/>
            <a:ahLst/>
            <a:cxnLst/>
            <a:rect l="l" t="t" r="r" b="b"/>
            <a:pathLst>
              <a:path w="50164" h="67944">
                <a:moveTo>
                  <a:pt x="24511" y="0"/>
                </a:moveTo>
                <a:lnTo>
                  <a:pt x="0" y="67563"/>
                </a:lnTo>
                <a:lnTo>
                  <a:pt x="49656" y="67563"/>
                </a:lnTo>
                <a:lnTo>
                  <a:pt x="24511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8907" y="1844548"/>
            <a:ext cx="74930" cy="46355"/>
          </a:xfrm>
          <a:custGeom>
            <a:avLst/>
            <a:gdLst/>
            <a:ahLst/>
            <a:cxnLst/>
            <a:rect l="l" t="t" r="r" b="b"/>
            <a:pathLst>
              <a:path w="74930" h="46355">
                <a:moveTo>
                  <a:pt x="0" y="0"/>
                </a:moveTo>
                <a:lnTo>
                  <a:pt x="0" y="46227"/>
                </a:lnTo>
                <a:lnTo>
                  <a:pt x="27305" y="46227"/>
                </a:lnTo>
                <a:lnTo>
                  <a:pt x="68199" y="39877"/>
                </a:lnTo>
                <a:lnTo>
                  <a:pt x="70612" y="36194"/>
                </a:lnTo>
                <a:lnTo>
                  <a:pt x="73152" y="32638"/>
                </a:lnTo>
                <a:lnTo>
                  <a:pt x="74422" y="28066"/>
                </a:lnTo>
                <a:lnTo>
                  <a:pt x="74422" y="22605"/>
                </a:lnTo>
                <a:lnTo>
                  <a:pt x="74422" y="16382"/>
                </a:lnTo>
                <a:lnTo>
                  <a:pt x="72771" y="11429"/>
                </a:lnTo>
                <a:lnTo>
                  <a:pt x="69468" y="7747"/>
                </a:lnTo>
                <a:lnTo>
                  <a:pt x="66167" y="3937"/>
                </a:lnTo>
                <a:lnTo>
                  <a:pt x="2870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85213" y="1844548"/>
            <a:ext cx="65405" cy="52069"/>
          </a:xfrm>
          <a:custGeom>
            <a:avLst/>
            <a:gdLst/>
            <a:ahLst/>
            <a:cxnLst/>
            <a:rect l="l" t="t" r="r" b="b"/>
            <a:pathLst>
              <a:path w="65405" h="52069">
                <a:moveTo>
                  <a:pt x="0" y="0"/>
                </a:moveTo>
                <a:lnTo>
                  <a:pt x="0" y="51688"/>
                </a:lnTo>
                <a:lnTo>
                  <a:pt x="20193" y="51688"/>
                </a:lnTo>
                <a:lnTo>
                  <a:pt x="58038" y="43941"/>
                </a:lnTo>
                <a:lnTo>
                  <a:pt x="60706" y="39877"/>
                </a:lnTo>
                <a:lnTo>
                  <a:pt x="63500" y="35813"/>
                </a:lnTo>
                <a:lnTo>
                  <a:pt x="64897" y="30987"/>
                </a:lnTo>
                <a:lnTo>
                  <a:pt x="64897" y="25653"/>
                </a:lnTo>
                <a:lnTo>
                  <a:pt x="64897" y="19050"/>
                </a:lnTo>
                <a:lnTo>
                  <a:pt x="62992" y="13588"/>
                </a:lnTo>
                <a:lnTo>
                  <a:pt x="59055" y="9271"/>
                </a:lnTo>
                <a:lnTo>
                  <a:pt x="55244" y="4952"/>
                </a:lnTo>
                <a:lnTo>
                  <a:pt x="1778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6048" y="1844548"/>
            <a:ext cx="65405" cy="52069"/>
          </a:xfrm>
          <a:custGeom>
            <a:avLst/>
            <a:gdLst/>
            <a:ahLst/>
            <a:cxnLst/>
            <a:rect l="l" t="t" r="r" b="b"/>
            <a:pathLst>
              <a:path w="65405" h="52069">
                <a:moveTo>
                  <a:pt x="0" y="0"/>
                </a:moveTo>
                <a:lnTo>
                  <a:pt x="0" y="51688"/>
                </a:lnTo>
                <a:lnTo>
                  <a:pt x="20193" y="51688"/>
                </a:lnTo>
                <a:lnTo>
                  <a:pt x="58038" y="43941"/>
                </a:lnTo>
                <a:lnTo>
                  <a:pt x="60706" y="39877"/>
                </a:lnTo>
                <a:lnTo>
                  <a:pt x="63500" y="35813"/>
                </a:lnTo>
                <a:lnTo>
                  <a:pt x="64896" y="30987"/>
                </a:lnTo>
                <a:lnTo>
                  <a:pt x="64896" y="25653"/>
                </a:lnTo>
                <a:lnTo>
                  <a:pt x="64896" y="19050"/>
                </a:lnTo>
                <a:lnTo>
                  <a:pt x="62992" y="13588"/>
                </a:lnTo>
                <a:lnTo>
                  <a:pt x="59055" y="9271"/>
                </a:lnTo>
                <a:lnTo>
                  <a:pt x="55244" y="4952"/>
                </a:lnTo>
                <a:lnTo>
                  <a:pt x="1778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6079" y="1813686"/>
            <a:ext cx="145415" cy="185420"/>
          </a:xfrm>
          <a:custGeom>
            <a:avLst/>
            <a:gdLst/>
            <a:ahLst/>
            <a:cxnLst/>
            <a:rect l="l" t="t" r="r" b="b"/>
            <a:pathLst>
              <a:path w="145414" h="185419">
                <a:moveTo>
                  <a:pt x="0" y="0"/>
                </a:moveTo>
                <a:lnTo>
                  <a:pt x="36702" y="0"/>
                </a:lnTo>
                <a:lnTo>
                  <a:pt x="36702" y="98678"/>
                </a:lnTo>
                <a:lnTo>
                  <a:pt x="36796" y="109370"/>
                </a:lnTo>
                <a:lnTo>
                  <a:pt x="49402" y="147065"/>
                </a:lnTo>
                <a:lnTo>
                  <a:pt x="63372" y="153797"/>
                </a:lnTo>
                <a:lnTo>
                  <a:pt x="73659" y="153797"/>
                </a:lnTo>
                <a:lnTo>
                  <a:pt x="84074" y="153797"/>
                </a:lnTo>
                <a:lnTo>
                  <a:pt x="108061" y="119300"/>
                </a:lnTo>
                <a:lnTo>
                  <a:pt x="108457" y="100711"/>
                </a:lnTo>
                <a:lnTo>
                  <a:pt x="108457" y="0"/>
                </a:lnTo>
                <a:lnTo>
                  <a:pt x="145287" y="0"/>
                </a:lnTo>
                <a:lnTo>
                  <a:pt x="145287" y="95630"/>
                </a:lnTo>
                <a:lnTo>
                  <a:pt x="145097" y="110874"/>
                </a:lnTo>
                <a:lnTo>
                  <a:pt x="140334" y="151002"/>
                </a:lnTo>
                <a:lnTo>
                  <a:pt x="109855" y="179704"/>
                </a:lnTo>
                <a:lnTo>
                  <a:pt x="74802" y="185292"/>
                </a:lnTo>
                <a:lnTo>
                  <a:pt x="62539" y="184912"/>
                </a:lnTo>
                <a:lnTo>
                  <a:pt x="23129" y="172338"/>
                </a:lnTo>
                <a:lnTo>
                  <a:pt x="1982" y="134641"/>
                </a:lnTo>
                <a:lnTo>
                  <a:pt x="0" y="9715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7804" y="1813686"/>
            <a:ext cx="144780" cy="182245"/>
          </a:xfrm>
          <a:custGeom>
            <a:avLst/>
            <a:gdLst/>
            <a:ahLst/>
            <a:cxnLst/>
            <a:rect l="l" t="t" r="r" b="b"/>
            <a:pathLst>
              <a:path w="144780" h="182244">
                <a:moveTo>
                  <a:pt x="0" y="0"/>
                </a:moveTo>
                <a:lnTo>
                  <a:pt x="144780" y="0"/>
                </a:lnTo>
                <a:lnTo>
                  <a:pt x="144780" y="30861"/>
                </a:lnTo>
                <a:lnTo>
                  <a:pt x="90805" y="30861"/>
                </a:lnTo>
                <a:lnTo>
                  <a:pt x="90805" y="182117"/>
                </a:lnTo>
                <a:lnTo>
                  <a:pt x="54101" y="182117"/>
                </a:lnTo>
                <a:lnTo>
                  <a:pt x="54101" y="30861"/>
                </a:lnTo>
                <a:lnTo>
                  <a:pt x="0" y="3086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67939" y="1813686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80" h="182244">
                <a:moveTo>
                  <a:pt x="70993" y="0"/>
                </a:moveTo>
                <a:lnTo>
                  <a:pt x="109855" y="0"/>
                </a:lnTo>
                <a:lnTo>
                  <a:pt x="182753" y="182117"/>
                </a:lnTo>
                <a:lnTo>
                  <a:pt x="142748" y="182117"/>
                </a:lnTo>
                <a:lnTo>
                  <a:pt x="126873" y="140842"/>
                </a:lnTo>
                <a:lnTo>
                  <a:pt x="54102" y="140842"/>
                </a:lnTo>
                <a:lnTo>
                  <a:pt x="38989" y="182117"/>
                </a:lnTo>
                <a:lnTo>
                  <a:pt x="0" y="182117"/>
                </a:lnTo>
                <a:lnTo>
                  <a:pt x="7099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2204" y="1813686"/>
            <a:ext cx="163830" cy="182245"/>
          </a:xfrm>
          <a:custGeom>
            <a:avLst/>
            <a:gdLst/>
            <a:ahLst/>
            <a:cxnLst/>
            <a:rect l="l" t="t" r="r" b="b"/>
            <a:pathLst>
              <a:path w="163830" h="182244">
                <a:moveTo>
                  <a:pt x="0" y="0"/>
                </a:moveTo>
                <a:lnTo>
                  <a:pt x="77343" y="0"/>
                </a:lnTo>
                <a:lnTo>
                  <a:pt x="90991" y="309"/>
                </a:lnTo>
                <a:lnTo>
                  <a:pt x="131762" y="11699"/>
                </a:lnTo>
                <a:lnTo>
                  <a:pt x="148970" y="51053"/>
                </a:lnTo>
                <a:lnTo>
                  <a:pt x="148210" y="60888"/>
                </a:lnTo>
                <a:lnTo>
                  <a:pt x="121872" y="95821"/>
                </a:lnTo>
                <a:lnTo>
                  <a:pt x="100837" y="101726"/>
                </a:lnTo>
                <a:lnTo>
                  <a:pt x="108838" y="106425"/>
                </a:lnTo>
                <a:lnTo>
                  <a:pt x="135239" y="136828"/>
                </a:lnTo>
                <a:lnTo>
                  <a:pt x="163702" y="182117"/>
                </a:lnTo>
                <a:lnTo>
                  <a:pt x="119761" y="182117"/>
                </a:lnTo>
                <a:lnTo>
                  <a:pt x="93218" y="142493"/>
                </a:lnTo>
                <a:lnTo>
                  <a:pt x="86645" y="132877"/>
                </a:lnTo>
                <a:lnTo>
                  <a:pt x="62737" y="108203"/>
                </a:lnTo>
                <a:lnTo>
                  <a:pt x="58800" y="106807"/>
                </a:lnTo>
                <a:lnTo>
                  <a:pt x="52705" y="106172"/>
                </a:lnTo>
                <a:lnTo>
                  <a:pt x="44195" y="106172"/>
                </a:lnTo>
                <a:lnTo>
                  <a:pt x="36702" y="106172"/>
                </a:lnTo>
                <a:lnTo>
                  <a:pt x="36702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99132" y="1813686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80" h="182244">
                <a:moveTo>
                  <a:pt x="70993" y="0"/>
                </a:moveTo>
                <a:lnTo>
                  <a:pt x="109855" y="0"/>
                </a:lnTo>
                <a:lnTo>
                  <a:pt x="182753" y="182117"/>
                </a:lnTo>
                <a:lnTo>
                  <a:pt x="142748" y="182117"/>
                </a:lnTo>
                <a:lnTo>
                  <a:pt x="126873" y="140842"/>
                </a:lnTo>
                <a:lnTo>
                  <a:pt x="54101" y="140842"/>
                </a:lnTo>
                <a:lnTo>
                  <a:pt x="38988" y="182117"/>
                </a:lnTo>
                <a:lnTo>
                  <a:pt x="0" y="182117"/>
                </a:lnTo>
                <a:lnTo>
                  <a:pt x="7099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8510" y="1813686"/>
            <a:ext cx="139700" cy="182245"/>
          </a:xfrm>
          <a:custGeom>
            <a:avLst/>
            <a:gdLst/>
            <a:ahLst/>
            <a:cxnLst/>
            <a:rect l="l" t="t" r="r" b="b"/>
            <a:pathLst>
              <a:path w="139700" h="182244">
                <a:moveTo>
                  <a:pt x="0" y="0"/>
                </a:moveTo>
                <a:lnTo>
                  <a:pt x="59054" y="0"/>
                </a:lnTo>
                <a:lnTo>
                  <a:pt x="74364" y="166"/>
                </a:lnTo>
                <a:lnTo>
                  <a:pt x="117109" y="9239"/>
                </a:lnTo>
                <a:lnTo>
                  <a:pt x="138906" y="45648"/>
                </a:lnTo>
                <a:lnTo>
                  <a:pt x="139572" y="56007"/>
                </a:lnTo>
                <a:lnTo>
                  <a:pt x="139191" y="64055"/>
                </a:lnTo>
                <a:lnTo>
                  <a:pt x="117982" y="102235"/>
                </a:lnTo>
                <a:lnTo>
                  <a:pt x="72465" y="113246"/>
                </a:lnTo>
                <a:lnTo>
                  <a:pt x="60706" y="113411"/>
                </a:lnTo>
                <a:lnTo>
                  <a:pt x="36702" y="113411"/>
                </a:lnTo>
                <a:lnTo>
                  <a:pt x="36702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79345" y="1813686"/>
            <a:ext cx="139700" cy="182245"/>
          </a:xfrm>
          <a:custGeom>
            <a:avLst/>
            <a:gdLst/>
            <a:ahLst/>
            <a:cxnLst/>
            <a:rect l="l" t="t" r="r" b="b"/>
            <a:pathLst>
              <a:path w="139700" h="182244">
                <a:moveTo>
                  <a:pt x="0" y="0"/>
                </a:moveTo>
                <a:lnTo>
                  <a:pt x="59055" y="0"/>
                </a:lnTo>
                <a:lnTo>
                  <a:pt x="74364" y="166"/>
                </a:lnTo>
                <a:lnTo>
                  <a:pt x="117109" y="9239"/>
                </a:lnTo>
                <a:lnTo>
                  <a:pt x="138906" y="45648"/>
                </a:lnTo>
                <a:lnTo>
                  <a:pt x="139573" y="56007"/>
                </a:lnTo>
                <a:lnTo>
                  <a:pt x="139192" y="64055"/>
                </a:lnTo>
                <a:lnTo>
                  <a:pt x="117983" y="102235"/>
                </a:lnTo>
                <a:lnTo>
                  <a:pt x="72465" y="113246"/>
                </a:lnTo>
                <a:lnTo>
                  <a:pt x="60706" y="113411"/>
                </a:lnTo>
                <a:lnTo>
                  <a:pt x="36703" y="113411"/>
                </a:lnTo>
                <a:lnTo>
                  <a:pt x="36703" y="182117"/>
                </a:lnTo>
                <a:lnTo>
                  <a:pt x="0" y="1821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6400" y="1813686"/>
            <a:ext cx="182880" cy="182245"/>
          </a:xfrm>
          <a:custGeom>
            <a:avLst/>
            <a:gdLst/>
            <a:ahLst/>
            <a:cxnLst/>
            <a:rect l="l" t="t" r="r" b="b"/>
            <a:pathLst>
              <a:path w="182880" h="182244">
                <a:moveTo>
                  <a:pt x="70993" y="0"/>
                </a:moveTo>
                <a:lnTo>
                  <a:pt x="109855" y="0"/>
                </a:lnTo>
                <a:lnTo>
                  <a:pt x="182752" y="182117"/>
                </a:lnTo>
                <a:lnTo>
                  <a:pt x="142748" y="182117"/>
                </a:lnTo>
                <a:lnTo>
                  <a:pt x="126873" y="140842"/>
                </a:lnTo>
                <a:lnTo>
                  <a:pt x="54101" y="140842"/>
                </a:lnTo>
                <a:lnTo>
                  <a:pt x="38988" y="182117"/>
                </a:lnTo>
                <a:lnTo>
                  <a:pt x="0" y="182117"/>
                </a:lnTo>
                <a:lnTo>
                  <a:pt x="7099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96767" y="1805939"/>
            <a:ext cx="157353" cy="197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4400" y="2514599"/>
            <a:ext cx="4230623" cy="39578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7199" y="2514546"/>
            <a:ext cx="3962271" cy="39577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972" y="550544"/>
            <a:ext cx="212344" cy="356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972" y="550544"/>
            <a:ext cx="212725" cy="356870"/>
          </a:xfrm>
          <a:custGeom>
            <a:avLst/>
            <a:gdLst/>
            <a:ahLst/>
            <a:cxnLst/>
            <a:rect l="l" t="t" r="r" b="b"/>
            <a:pathLst>
              <a:path w="212725" h="356869">
                <a:moveTo>
                  <a:pt x="91313" y="0"/>
                </a:moveTo>
                <a:lnTo>
                  <a:pt x="137239" y="5841"/>
                </a:lnTo>
                <a:lnTo>
                  <a:pt x="171831" y="23494"/>
                </a:lnTo>
                <a:lnTo>
                  <a:pt x="198977" y="69536"/>
                </a:lnTo>
                <a:lnTo>
                  <a:pt x="200787" y="89534"/>
                </a:lnTo>
                <a:lnTo>
                  <a:pt x="198072" y="113276"/>
                </a:lnTo>
                <a:lnTo>
                  <a:pt x="189928" y="134016"/>
                </a:lnTo>
                <a:lnTo>
                  <a:pt x="176355" y="151757"/>
                </a:lnTo>
                <a:lnTo>
                  <a:pt x="157353" y="166496"/>
                </a:lnTo>
                <a:lnTo>
                  <a:pt x="181375" y="181812"/>
                </a:lnTo>
                <a:lnTo>
                  <a:pt x="198564" y="201294"/>
                </a:lnTo>
                <a:lnTo>
                  <a:pt x="208895" y="224968"/>
                </a:lnTo>
                <a:lnTo>
                  <a:pt x="212344" y="252856"/>
                </a:lnTo>
                <a:lnTo>
                  <a:pt x="210296" y="276125"/>
                </a:lnTo>
                <a:lnTo>
                  <a:pt x="193913" y="314328"/>
                </a:lnTo>
                <a:lnTo>
                  <a:pt x="161720" y="341145"/>
                </a:lnTo>
                <a:lnTo>
                  <a:pt x="116623" y="354671"/>
                </a:lnTo>
                <a:lnTo>
                  <a:pt x="89408" y="356362"/>
                </a:lnTo>
                <a:lnTo>
                  <a:pt x="64168" y="354264"/>
                </a:lnTo>
                <a:lnTo>
                  <a:pt x="40846" y="347964"/>
                </a:lnTo>
                <a:lnTo>
                  <a:pt x="19452" y="337448"/>
                </a:lnTo>
                <a:lnTo>
                  <a:pt x="0" y="322706"/>
                </a:lnTo>
                <a:lnTo>
                  <a:pt x="30607" y="275208"/>
                </a:lnTo>
                <a:lnTo>
                  <a:pt x="44608" y="287950"/>
                </a:lnTo>
                <a:lnTo>
                  <a:pt x="59181" y="297037"/>
                </a:lnTo>
                <a:lnTo>
                  <a:pt x="74326" y="302480"/>
                </a:lnTo>
                <a:lnTo>
                  <a:pt x="90043" y="304291"/>
                </a:lnTo>
                <a:lnTo>
                  <a:pt x="115639" y="300843"/>
                </a:lnTo>
                <a:lnTo>
                  <a:pt x="133937" y="290512"/>
                </a:lnTo>
                <a:lnTo>
                  <a:pt x="144924" y="273323"/>
                </a:lnTo>
                <a:lnTo>
                  <a:pt x="148590" y="249300"/>
                </a:lnTo>
                <a:lnTo>
                  <a:pt x="147520" y="237394"/>
                </a:lnTo>
                <a:lnTo>
                  <a:pt x="122356" y="201699"/>
                </a:lnTo>
                <a:lnTo>
                  <a:pt x="85852" y="192912"/>
                </a:lnTo>
                <a:lnTo>
                  <a:pt x="75057" y="192912"/>
                </a:lnTo>
                <a:lnTo>
                  <a:pt x="75057" y="142366"/>
                </a:lnTo>
                <a:lnTo>
                  <a:pt x="84201" y="142366"/>
                </a:lnTo>
                <a:lnTo>
                  <a:pt x="107297" y="139624"/>
                </a:lnTo>
                <a:lnTo>
                  <a:pt x="123809" y="131381"/>
                </a:lnTo>
                <a:lnTo>
                  <a:pt x="133725" y="117613"/>
                </a:lnTo>
                <a:lnTo>
                  <a:pt x="137033" y="98297"/>
                </a:lnTo>
                <a:lnTo>
                  <a:pt x="133959" y="78055"/>
                </a:lnTo>
                <a:lnTo>
                  <a:pt x="124729" y="63611"/>
                </a:lnTo>
                <a:lnTo>
                  <a:pt x="109333" y="54953"/>
                </a:lnTo>
                <a:lnTo>
                  <a:pt x="87757" y="52069"/>
                </a:lnTo>
                <a:lnTo>
                  <a:pt x="75088" y="53572"/>
                </a:lnTo>
                <a:lnTo>
                  <a:pt x="62611" y="58086"/>
                </a:lnTo>
                <a:lnTo>
                  <a:pt x="50323" y="65625"/>
                </a:lnTo>
                <a:lnTo>
                  <a:pt x="38227" y="76200"/>
                </a:lnTo>
                <a:lnTo>
                  <a:pt x="9398" y="33908"/>
                </a:lnTo>
                <a:lnTo>
                  <a:pt x="44068" y="10032"/>
                </a:lnTo>
                <a:lnTo>
                  <a:pt x="79502" y="621"/>
                </a:lnTo>
                <a:lnTo>
                  <a:pt x="913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8276" y="525018"/>
            <a:ext cx="367030" cy="232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7388" y="524129"/>
            <a:ext cx="368807" cy="23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727" y="550672"/>
            <a:ext cx="2497328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9179" y="735076"/>
            <a:ext cx="109981" cy="118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7746" y="65760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7857" y="65760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501" y="607694"/>
            <a:ext cx="101853" cy="100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9179" y="603884"/>
            <a:ext cx="91439" cy="866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8632" y="55664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3" y="291084"/>
                </a:lnTo>
                <a:lnTo>
                  <a:pt x="217423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9339" y="55664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7488" y="55664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2"/>
                </a:lnTo>
                <a:lnTo>
                  <a:pt x="198882" y="135382"/>
                </a:lnTo>
                <a:lnTo>
                  <a:pt x="198882" y="0"/>
                </a:lnTo>
                <a:lnTo>
                  <a:pt x="259461" y="0"/>
                </a:lnTo>
                <a:lnTo>
                  <a:pt x="259461" y="345567"/>
                </a:lnTo>
                <a:lnTo>
                  <a:pt x="198882" y="345567"/>
                </a:lnTo>
                <a:lnTo>
                  <a:pt x="198882" y="189864"/>
                </a:lnTo>
                <a:lnTo>
                  <a:pt x="61340" y="189864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744" y="55664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4"/>
                </a:lnTo>
                <a:lnTo>
                  <a:pt x="192658" y="0"/>
                </a:lnTo>
                <a:lnTo>
                  <a:pt x="251714" y="0"/>
                </a:lnTo>
                <a:lnTo>
                  <a:pt x="251714" y="350266"/>
                </a:lnTo>
                <a:lnTo>
                  <a:pt x="226694" y="350266"/>
                </a:lnTo>
                <a:lnTo>
                  <a:pt x="58928" y="131572"/>
                </a:lnTo>
                <a:lnTo>
                  <a:pt x="5892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68727" y="553593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80" h="348615">
                <a:moveTo>
                  <a:pt x="97917" y="0"/>
                </a:moveTo>
                <a:lnTo>
                  <a:pt x="145811" y="5730"/>
                </a:lnTo>
                <a:lnTo>
                  <a:pt x="181991" y="22987"/>
                </a:lnTo>
                <a:lnTo>
                  <a:pt x="210440" y="68546"/>
                </a:lnTo>
                <a:lnTo>
                  <a:pt x="212344" y="88646"/>
                </a:lnTo>
                <a:lnTo>
                  <a:pt x="209629" y="108126"/>
                </a:lnTo>
                <a:lnTo>
                  <a:pt x="201485" y="125428"/>
                </a:lnTo>
                <a:lnTo>
                  <a:pt x="187912" y="140563"/>
                </a:lnTo>
                <a:lnTo>
                  <a:pt x="168910" y="153543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4" y="348615"/>
                </a:lnTo>
                <a:lnTo>
                  <a:pt x="0" y="348615"/>
                </a:lnTo>
                <a:lnTo>
                  <a:pt x="0" y="3302"/>
                </a:lnTo>
                <a:lnTo>
                  <a:pt x="32265" y="1821"/>
                </a:lnTo>
                <a:lnTo>
                  <a:pt x="59340" y="793"/>
                </a:lnTo>
                <a:lnTo>
                  <a:pt x="81224" y="194"/>
                </a:lnTo>
                <a:lnTo>
                  <a:pt x="979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8145" y="551941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667" y="0"/>
                </a:moveTo>
                <a:lnTo>
                  <a:pt x="164591" y="0"/>
                </a:lnTo>
                <a:lnTo>
                  <a:pt x="303529" y="350266"/>
                </a:lnTo>
                <a:lnTo>
                  <a:pt x="235838" y="350266"/>
                </a:lnTo>
                <a:lnTo>
                  <a:pt x="210565" y="280162"/>
                </a:lnTo>
                <a:lnTo>
                  <a:pt x="92201" y="280162"/>
                </a:lnTo>
                <a:lnTo>
                  <a:pt x="68071" y="350266"/>
                </a:lnTo>
                <a:lnTo>
                  <a:pt x="0" y="350266"/>
                </a:lnTo>
                <a:lnTo>
                  <a:pt x="13766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6764" y="55194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1" y="0"/>
                </a:moveTo>
                <a:lnTo>
                  <a:pt x="426085" y="0"/>
                </a:lnTo>
                <a:lnTo>
                  <a:pt x="565023" y="350266"/>
                </a:lnTo>
                <a:lnTo>
                  <a:pt x="497331" y="350266"/>
                </a:lnTo>
                <a:lnTo>
                  <a:pt x="472059" y="280162"/>
                </a:lnTo>
                <a:lnTo>
                  <a:pt x="353694" y="280162"/>
                </a:lnTo>
                <a:lnTo>
                  <a:pt x="329565" y="350266"/>
                </a:lnTo>
                <a:lnTo>
                  <a:pt x="265556" y="350266"/>
                </a:lnTo>
                <a:lnTo>
                  <a:pt x="261493" y="350266"/>
                </a:lnTo>
                <a:lnTo>
                  <a:pt x="194818" y="350266"/>
                </a:lnTo>
                <a:lnTo>
                  <a:pt x="102616" y="207518"/>
                </a:lnTo>
                <a:lnTo>
                  <a:pt x="94970" y="207349"/>
                </a:lnTo>
                <a:lnTo>
                  <a:pt x="85931" y="207025"/>
                </a:lnTo>
                <a:lnTo>
                  <a:pt x="75487" y="206535"/>
                </a:lnTo>
                <a:lnTo>
                  <a:pt x="63627" y="205867"/>
                </a:lnTo>
                <a:lnTo>
                  <a:pt x="63627" y="350266"/>
                </a:lnTo>
                <a:lnTo>
                  <a:pt x="0" y="350266"/>
                </a:lnTo>
                <a:lnTo>
                  <a:pt x="0" y="4699"/>
                </a:lnTo>
                <a:lnTo>
                  <a:pt x="4427" y="4581"/>
                </a:lnTo>
                <a:lnTo>
                  <a:pt x="12557" y="4238"/>
                </a:lnTo>
                <a:lnTo>
                  <a:pt x="24378" y="3681"/>
                </a:lnTo>
                <a:lnTo>
                  <a:pt x="39878" y="2921"/>
                </a:lnTo>
                <a:lnTo>
                  <a:pt x="56378" y="2160"/>
                </a:lnTo>
                <a:lnTo>
                  <a:pt x="71199" y="1603"/>
                </a:lnTo>
                <a:lnTo>
                  <a:pt x="84329" y="1260"/>
                </a:lnTo>
                <a:lnTo>
                  <a:pt x="95758" y="1143"/>
                </a:lnTo>
                <a:lnTo>
                  <a:pt x="153338" y="7502"/>
                </a:lnTo>
                <a:lnTo>
                  <a:pt x="194452" y="26590"/>
                </a:lnTo>
                <a:lnTo>
                  <a:pt x="219112" y="58418"/>
                </a:lnTo>
                <a:lnTo>
                  <a:pt x="227330" y="102997"/>
                </a:lnTo>
                <a:lnTo>
                  <a:pt x="226206" y="117998"/>
                </a:lnTo>
                <a:lnTo>
                  <a:pt x="209169" y="159004"/>
                </a:lnTo>
                <a:lnTo>
                  <a:pt x="176664" y="188471"/>
                </a:lnTo>
                <a:lnTo>
                  <a:pt x="163449" y="194563"/>
                </a:lnTo>
                <a:lnTo>
                  <a:pt x="263017" y="346329"/>
                </a:lnTo>
                <a:lnTo>
                  <a:pt x="3991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5321" y="55067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81" y="1524"/>
                </a:lnTo>
                <a:lnTo>
                  <a:pt x="211756" y="6096"/>
                </a:lnTo>
                <a:lnTo>
                  <a:pt x="234055" y="13715"/>
                </a:lnTo>
                <a:lnTo>
                  <a:pt x="253364" y="24383"/>
                </a:lnTo>
                <a:lnTo>
                  <a:pt x="228091" y="75056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26" y="56872"/>
                </a:lnTo>
                <a:lnTo>
                  <a:pt x="106080" y="74969"/>
                </a:lnTo>
                <a:lnTo>
                  <a:pt x="79218" y="110095"/>
                </a:lnTo>
                <a:lnTo>
                  <a:pt x="65363" y="155866"/>
                </a:lnTo>
                <a:lnTo>
                  <a:pt x="63626" y="182372"/>
                </a:lnTo>
                <a:lnTo>
                  <a:pt x="65242" y="208661"/>
                </a:lnTo>
                <a:lnTo>
                  <a:pt x="78093" y="252666"/>
                </a:lnTo>
                <a:lnTo>
                  <a:pt x="103118" y="284624"/>
                </a:lnTo>
                <a:lnTo>
                  <a:pt x="157606" y="302894"/>
                </a:lnTo>
                <a:lnTo>
                  <a:pt x="180677" y="300724"/>
                </a:lnTo>
                <a:lnTo>
                  <a:pt x="201104" y="294195"/>
                </a:lnTo>
                <a:lnTo>
                  <a:pt x="218864" y="283285"/>
                </a:lnTo>
                <a:lnTo>
                  <a:pt x="233933" y="267969"/>
                </a:lnTo>
                <a:lnTo>
                  <a:pt x="262508" y="317626"/>
                </a:lnTo>
                <a:lnTo>
                  <a:pt x="241575" y="335035"/>
                </a:lnTo>
                <a:lnTo>
                  <a:pt x="216296" y="347456"/>
                </a:lnTo>
                <a:lnTo>
                  <a:pt x="186660" y="354899"/>
                </a:lnTo>
                <a:lnTo>
                  <a:pt x="152653" y="357377"/>
                </a:lnTo>
                <a:lnTo>
                  <a:pt x="118409" y="354401"/>
                </a:lnTo>
                <a:lnTo>
                  <a:pt x="62160" y="330588"/>
                </a:lnTo>
                <a:lnTo>
                  <a:pt x="22556" y="283773"/>
                </a:lnTo>
                <a:lnTo>
                  <a:pt x="2502" y="218813"/>
                </a:lnTo>
                <a:lnTo>
                  <a:pt x="0" y="179831"/>
                </a:lnTo>
                <a:lnTo>
                  <a:pt x="2784" y="143037"/>
                </a:lnTo>
                <a:lnTo>
                  <a:pt x="25020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0228" y="550544"/>
            <a:ext cx="2537205" cy="3575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18758" y="65760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89829" y="657605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0032" y="604138"/>
            <a:ext cx="176402" cy="250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50456" y="55664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99" y="0"/>
                </a:lnTo>
                <a:lnTo>
                  <a:pt x="220599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7932" y="291084"/>
                </a:lnTo>
                <a:lnTo>
                  <a:pt x="217932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17486" y="55664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49643" y="55664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2921" y="55664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235" y="0"/>
                </a:lnTo>
                <a:lnTo>
                  <a:pt x="176911" y="232791"/>
                </a:lnTo>
                <a:lnTo>
                  <a:pt x="250062" y="0"/>
                </a:lnTo>
                <a:lnTo>
                  <a:pt x="282448" y="0"/>
                </a:lnTo>
                <a:lnTo>
                  <a:pt x="352932" y="345821"/>
                </a:lnTo>
                <a:lnTo>
                  <a:pt x="293497" y="345821"/>
                </a:lnTo>
                <a:lnTo>
                  <a:pt x="257682" y="159385"/>
                </a:lnTo>
                <a:lnTo>
                  <a:pt x="188087" y="350266"/>
                </a:lnTo>
                <a:lnTo>
                  <a:pt x="166115" y="350266"/>
                </a:lnTo>
                <a:lnTo>
                  <a:pt x="96519" y="159385"/>
                </a:lnTo>
                <a:lnTo>
                  <a:pt x="59308" y="345821"/>
                </a:lnTo>
                <a:lnTo>
                  <a:pt x="0" y="345821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0715" y="55664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713" y="0"/>
                </a:lnTo>
                <a:lnTo>
                  <a:pt x="251713" y="350266"/>
                </a:lnTo>
                <a:lnTo>
                  <a:pt x="226695" y="350266"/>
                </a:lnTo>
                <a:lnTo>
                  <a:pt x="58928" y="131572"/>
                </a:lnTo>
                <a:lnTo>
                  <a:pt x="58928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9157" y="551941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667" y="0"/>
                </a:moveTo>
                <a:lnTo>
                  <a:pt x="164591" y="0"/>
                </a:lnTo>
                <a:lnTo>
                  <a:pt x="303529" y="350266"/>
                </a:lnTo>
                <a:lnTo>
                  <a:pt x="235838" y="350266"/>
                </a:lnTo>
                <a:lnTo>
                  <a:pt x="210565" y="280162"/>
                </a:lnTo>
                <a:lnTo>
                  <a:pt x="92201" y="280162"/>
                </a:lnTo>
                <a:lnTo>
                  <a:pt x="68071" y="350266"/>
                </a:lnTo>
                <a:lnTo>
                  <a:pt x="0" y="350266"/>
                </a:lnTo>
                <a:lnTo>
                  <a:pt x="13766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80228" y="551941"/>
            <a:ext cx="303530" cy="350520"/>
          </a:xfrm>
          <a:custGeom>
            <a:avLst/>
            <a:gdLst/>
            <a:ahLst/>
            <a:cxnLst/>
            <a:rect l="l" t="t" r="r" b="b"/>
            <a:pathLst>
              <a:path w="303529" h="350519">
                <a:moveTo>
                  <a:pt x="137668" y="0"/>
                </a:moveTo>
                <a:lnTo>
                  <a:pt x="164592" y="0"/>
                </a:lnTo>
                <a:lnTo>
                  <a:pt x="303530" y="350266"/>
                </a:lnTo>
                <a:lnTo>
                  <a:pt x="235838" y="350266"/>
                </a:lnTo>
                <a:lnTo>
                  <a:pt x="210566" y="280162"/>
                </a:lnTo>
                <a:lnTo>
                  <a:pt x="92201" y="280162"/>
                </a:lnTo>
                <a:lnTo>
                  <a:pt x="68072" y="350266"/>
                </a:lnTo>
                <a:lnTo>
                  <a:pt x="0" y="350266"/>
                </a:lnTo>
                <a:lnTo>
                  <a:pt x="13766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8266" y="55067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413" y="1404"/>
                </a:lnTo>
                <a:lnTo>
                  <a:pt x="157416" y="5619"/>
                </a:lnTo>
                <a:lnTo>
                  <a:pt x="177419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416" y="65216"/>
                </a:lnTo>
                <a:lnTo>
                  <a:pt x="141604" y="57991"/>
                </a:lnTo>
                <a:lnTo>
                  <a:pt x="124317" y="53647"/>
                </a:lnTo>
                <a:lnTo>
                  <a:pt x="106552" y="52197"/>
                </a:lnTo>
                <a:lnTo>
                  <a:pt x="96573" y="52889"/>
                </a:lnTo>
                <a:lnTo>
                  <a:pt x="64912" y="76263"/>
                </a:lnTo>
                <a:lnTo>
                  <a:pt x="61975" y="92582"/>
                </a:lnTo>
                <a:lnTo>
                  <a:pt x="66095" y="107584"/>
                </a:lnTo>
                <a:lnTo>
                  <a:pt x="78454" y="122872"/>
                </a:lnTo>
                <a:lnTo>
                  <a:pt x="99052" y="138445"/>
                </a:lnTo>
                <a:lnTo>
                  <a:pt x="127888" y="154304"/>
                </a:lnTo>
                <a:lnTo>
                  <a:pt x="144010" y="162615"/>
                </a:lnTo>
                <a:lnTo>
                  <a:pt x="157702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4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4"/>
                </a:lnTo>
                <a:lnTo>
                  <a:pt x="117756" y="300537"/>
                </a:lnTo>
                <a:lnTo>
                  <a:pt x="134620" y="293465"/>
                </a:lnTo>
                <a:lnTo>
                  <a:pt x="144720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11" y="223206"/>
                </a:lnTo>
                <a:lnTo>
                  <a:pt x="82930" y="195452"/>
                </a:lnTo>
                <a:lnTo>
                  <a:pt x="64662" y="185975"/>
                </a:lnTo>
                <a:lnTo>
                  <a:pt x="49656" y="177355"/>
                </a:lnTo>
                <a:lnTo>
                  <a:pt x="17160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70" y="73796"/>
                </a:lnTo>
                <a:lnTo>
                  <a:pt x="30099" y="26415"/>
                </a:lnTo>
                <a:lnTo>
                  <a:pt x="63611" y="6635"/>
                </a:lnTo>
                <a:lnTo>
                  <a:pt x="83480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7294" y="550544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4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128" y="354478"/>
                </a:lnTo>
                <a:lnTo>
                  <a:pt x="57701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4"/>
                </a:lnTo>
                <a:lnTo>
                  <a:pt x="2524" y="140440"/>
                </a:lnTo>
                <a:lnTo>
                  <a:pt x="22717" y="78007"/>
                </a:lnTo>
                <a:lnTo>
                  <a:pt x="62364" y="28717"/>
                </a:lnTo>
                <a:lnTo>
                  <a:pt x="116466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35940" y="1780603"/>
            <a:ext cx="7935595" cy="33191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Very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Rare</a:t>
            </a:r>
            <a:endParaRPr sz="2400">
              <a:latin typeface="Arial"/>
              <a:cs typeface="Arial"/>
            </a:endParaRPr>
          </a:p>
          <a:p>
            <a:pPr marL="355600" marR="22669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Mid or lower </a:t>
            </a:r>
            <a:r>
              <a:rPr sz="2400" dirty="0">
                <a:latin typeface="Arial"/>
                <a:cs typeface="Arial"/>
              </a:rPr>
              <a:t>anterior border of SCM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at the </a:t>
            </a:r>
            <a:r>
              <a:rPr sz="2400" spc="-5" dirty="0">
                <a:latin typeface="Arial"/>
                <a:cs typeface="Arial"/>
              </a:rPr>
              <a:t>level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superior pole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thyroid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2781300" algn="l"/>
              </a:tabLst>
            </a:pPr>
            <a:r>
              <a:rPr sz="2400" dirty="0">
                <a:latin typeface="Arial"/>
                <a:cs typeface="Arial"/>
              </a:rPr>
              <a:t>Internal Opening	to pyriform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fossa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This anomaly </a:t>
            </a:r>
            <a:r>
              <a:rPr sz="2400" spc="-5" dirty="0">
                <a:latin typeface="Arial"/>
                <a:cs typeface="Arial"/>
              </a:rPr>
              <a:t>is also closely related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thyroid gland,  which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when inflamed, may cause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thyroiditis.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Enlarged rapidly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URTI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679" y="646176"/>
            <a:ext cx="245808" cy="41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79" y="646176"/>
            <a:ext cx="246379" cy="412750"/>
          </a:xfrm>
          <a:custGeom>
            <a:avLst/>
            <a:gdLst/>
            <a:ahLst/>
            <a:cxnLst/>
            <a:rect l="l" t="t" r="r" b="b"/>
            <a:pathLst>
              <a:path w="246380" h="412750">
                <a:moveTo>
                  <a:pt x="105689" y="0"/>
                </a:moveTo>
                <a:lnTo>
                  <a:pt x="158889" y="6842"/>
                </a:lnTo>
                <a:lnTo>
                  <a:pt x="198945" y="27304"/>
                </a:lnTo>
                <a:lnTo>
                  <a:pt x="224028" y="60102"/>
                </a:lnTo>
                <a:lnTo>
                  <a:pt x="232346" y="103759"/>
                </a:lnTo>
                <a:lnTo>
                  <a:pt x="229223" y="131260"/>
                </a:lnTo>
                <a:lnTo>
                  <a:pt x="219837" y="155273"/>
                </a:lnTo>
                <a:lnTo>
                  <a:pt x="204164" y="175785"/>
                </a:lnTo>
                <a:lnTo>
                  <a:pt x="182181" y="192786"/>
                </a:lnTo>
                <a:lnTo>
                  <a:pt x="210018" y="210528"/>
                </a:lnTo>
                <a:lnTo>
                  <a:pt x="229901" y="233092"/>
                </a:lnTo>
                <a:lnTo>
                  <a:pt x="241831" y="260490"/>
                </a:lnTo>
                <a:lnTo>
                  <a:pt x="245808" y="292735"/>
                </a:lnTo>
                <a:lnTo>
                  <a:pt x="243449" y="319692"/>
                </a:lnTo>
                <a:lnTo>
                  <a:pt x="224537" y="363940"/>
                </a:lnTo>
                <a:lnTo>
                  <a:pt x="187226" y="395015"/>
                </a:lnTo>
                <a:lnTo>
                  <a:pt x="135014" y="410775"/>
                </a:lnTo>
                <a:lnTo>
                  <a:pt x="103505" y="412750"/>
                </a:lnTo>
                <a:lnTo>
                  <a:pt x="74298" y="410299"/>
                </a:lnTo>
                <a:lnTo>
                  <a:pt x="47313" y="402955"/>
                </a:lnTo>
                <a:lnTo>
                  <a:pt x="22548" y="390729"/>
                </a:lnTo>
                <a:lnTo>
                  <a:pt x="0" y="373634"/>
                </a:lnTo>
                <a:lnTo>
                  <a:pt x="35509" y="318770"/>
                </a:lnTo>
                <a:lnTo>
                  <a:pt x="51684" y="333438"/>
                </a:lnTo>
                <a:lnTo>
                  <a:pt x="68548" y="343915"/>
                </a:lnTo>
                <a:lnTo>
                  <a:pt x="86097" y="350202"/>
                </a:lnTo>
                <a:lnTo>
                  <a:pt x="104330" y="352298"/>
                </a:lnTo>
                <a:lnTo>
                  <a:pt x="133954" y="348321"/>
                </a:lnTo>
                <a:lnTo>
                  <a:pt x="155106" y="336391"/>
                </a:lnTo>
                <a:lnTo>
                  <a:pt x="167793" y="316507"/>
                </a:lnTo>
                <a:lnTo>
                  <a:pt x="172021" y="288671"/>
                </a:lnTo>
                <a:lnTo>
                  <a:pt x="170803" y="274879"/>
                </a:lnTo>
                <a:lnTo>
                  <a:pt x="152336" y="241553"/>
                </a:lnTo>
                <a:lnTo>
                  <a:pt x="115208" y="224534"/>
                </a:lnTo>
                <a:lnTo>
                  <a:pt x="99402" y="223393"/>
                </a:lnTo>
                <a:lnTo>
                  <a:pt x="86842" y="223393"/>
                </a:lnTo>
                <a:lnTo>
                  <a:pt x="86842" y="164973"/>
                </a:lnTo>
                <a:lnTo>
                  <a:pt x="97497" y="164973"/>
                </a:lnTo>
                <a:lnTo>
                  <a:pt x="124262" y="161782"/>
                </a:lnTo>
                <a:lnTo>
                  <a:pt x="143384" y="152209"/>
                </a:lnTo>
                <a:lnTo>
                  <a:pt x="154860" y="136255"/>
                </a:lnTo>
                <a:lnTo>
                  <a:pt x="158686" y="113919"/>
                </a:lnTo>
                <a:lnTo>
                  <a:pt x="155117" y="90509"/>
                </a:lnTo>
                <a:lnTo>
                  <a:pt x="144410" y="73802"/>
                </a:lnTo>
                <a:lnTo>
                  <a:pt x="126566" y="63787"/>
                </a:lnTo>
                <a:lnTo>
                  <a:pt x="101587" y="60451"/>
                </a:lnTo>
                <a:lnTo>
                  <a:pt x="86944" y="62190"/>
                </a:lnTo>
                <a:lnTo>
                  <a:pt x="72507" y="67405"/>
                </a:lnTo>
                <a:lnTo>
                  <a:pt x="58274" y="76096"/>
                </a:lnTo>
                <a:lnTo>
                  <a:pt x="44246" y="88264"/>
                </a:lnTo>
                <a:lnTo>
                  <a:pt x="10921" y="39370"/>
                </a:lnTo>
                <a:lnTo>
                  <a:pt x="51066" y="11811"/>
                </a:lnTo>
                <a:lnTo>
                  <a:pt x="92032" y="738"/>
                </a:lnTo>
                <a:lnTo>
                  <a:pt x="1056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4464" y="617093"/>
            <a:ext cx="424307" cy="268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7895" y="659002"/>
            <a:ext cx="102742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2597" y="658876"/>
            <a:ext cx="78866" cy="7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541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2" y="0"/>
                </a:moveTo>
                <a:lnTo>
                  <a:pt x="123094" y="8493"/>
                </a:lnTo>
                <a:lnTo>
                  <a:pt x="163194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4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4464" y="617093"/>
            <a:ext cx="204470" cy="269240"/>
          </a:xfrm>
          <a:custGeom>
            <a:avLst/>
            <a:gdLst/>
            <a:ahLst/>
            <a:cxnLst/>
            <a:rect l="l" t="t" r="r" b="b"/>
            <a:pathLst>
              <a:path w="204469" h="269240">
                <a:moveTo>
                  <a:pt x="73787" y="0"/>
                </a:moveTo>
                <a:lnTo>
                  <a:pt x="118125" y="4885"/>
                </a:lnTo>
                <a:lnTo>
                  <a:pt x="149796" y="19557"/>
                </a:lnTo>
                <a:lnTo>
                  <a:pt x="168798" y="44041"/>
                </a:lnTo>
                <a:lnTo>
                  <a:pt x="175132" y="78359"/>
                </a:lnTo>
                <a:lnTo>
                  <a:pt x="174253" y="89908"/>
                </a:lnTo>
                <a:lnTo>
                  <a:pt x="153681" y="130413"/>
                </a:lnTo>
                <a:lnTo>
                  <a:pt x="125856" y="148844"/>
                </a:lnTo>
                <a:lnTo>
                  <a:pt x="204470" y="268732"/>
                </a:lnTo>
                <a:lnTo>
                  <a:pt x="149987" y="268732"/>
                </a:lnTo>
                <a:lnTo>
                  <a:pt x="78993" y="158877"/>
                </a:lnTo>
                <a:lnTo>
                  <a:pt x="73114" y="158714"/>
                </a:lnTo>
                <a:lnTo>
                  <a:pt x="66151" y="158432"/>
                </a:lnTo>
                <a:lnTo>
                  <a:pt x="58116" y="158055"/>
                </a:lnTo>
                <a:lnTo>
                  <a:pt x="49021" y="157607"/>
                </a:lnTo>
                <a:lnTo>
                  <a:pt x="49021" y="268732"/>
                </a:lnTo>
                <a:lnTo>
                  <a:pt x="0" y="268732"/>
                </a:lnTo>
                <a:lnTo>
                  <a:pt x="0" y="2667"/>
                </a:lnTo>
                <a:lnTo>
                  <a:pt x="3427" y="2573"/>
                </a:lnTo>
                <a:lnTo>
                  <a:pt x="9699" y="2301"/>
                </a:lnTo>
                <a:lnTo>
                  <a:pt x="18805" y="1863"/>
                </a:lnTo>
                <a:lnTo>
                  <a:pt x="30734" y="1270"/>
                </a:lnTo>
                <a:lnTo>
                  <a:pt x="43426" y="696"/>
                </a:lnTo>
                <a:lnTo>
                  <a:pt x="54832" y="301"/>
                </a:lnTo>
                <a:lnTo>
                  <a:pt x="64952" y="73"/>
                </a:lnTo>
                <a:lnTo>
                  <a:pt x="737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2292" y="646430"/>
            <a:ext cx="2886710" cy="413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2395" y="859916"/>
            <a:ext cx="127126" cy="136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09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32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2395" y="708151"/>
            <a:ext cx="105536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7295" y="712469"/>
            <a:ext cx="117601" cy="116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7288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2" y="0"/>
                </a:lnTo>
                <a:lnTo>
                  <a:pt x="70992" y="337058"/>
                </a:lnTo>
                <a:lnTo>
                  <a:pt x="251713" y="337058"/>
                </a:lnTo>
                <a:lnTo>
                  <a:pt x="25171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9541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5747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2" y="0"/>
                </a:lnTo>
                <a:lnTo>
                  <a:pt x="70992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4" y="0"/>
                </a:lnTo>
                <a:lnTo>
                  <a:pt x="300354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2" y="219837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94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7" y="0"/>
                </a:lnTo>
                <a:lnTo>
                  <a:pt x="291337" y="405638"/>
                </a:lnTo>
                <a:lnTo>
                  <a:pt x="262381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2292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3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1" y="58991"/>
                </a:lnTo>
                <a:lnTo>
                  <a:pt x="245744" y="102742"/>
                </a:lnTo>
                <a:lnTo>
                  <a:pt x="242601" y="125221"/>
                </a:lnTo>
                <a:lnTo>
                  <a:pt x="233171" y="145224"/>
                </a:lnTo>
                <a:lnTo>
                  <a:pt x="217455" y="162750"/>
                </a:lnTo>
                <a:lnTo>
                  <a:pt x="195452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1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0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409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4523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1" y="405638"/>
                </a:lnTo>
                <a:lnTo>
                  <a:pt x="574801" y="405638"/>
                </a:lnTo>
                <a:lnTo>
                  <a:pt x="545592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7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30" y="225298"/>
                </a:lnTo>
                <a:lnTo>
                  <a:pt x="303911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671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69" y="28194"/>
                </a:lnTo>
                <a:lnTo>
                  <a:pt x="264032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1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6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4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4384" y="646176"/>
            <a:ext cx="2935732" cy="414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7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9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1384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25565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7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98588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69" y="0"/>
                </a:lnTo>
                <a:lnTo>
                  <a:pt x="255269" y="63119"/>
                </a:lnTo>
                <a:lnTo>
                  <a:pt x="70992" y="63119"/>
                </a:lnTo>
                <a:lnTo>
                  <a:pt x="70992" y="156845"/>
                </a:lnTo>
                <a:lnTo>
                  <a:pt x="203072" y="156845"/>
                </a:lnTo>
                <a:lnTo>
                  <a:pt x="203072" y="217170"/>
                </a:lnTo>
                <a:lnTo>
                  <a:pt x="70992" y="217170"/>
                </a:lnTo>
                <a:lnTo>
                  <a:pt x="70992" y="337058"/>
                </a:lnTo>
                <a:lnTo>
                  <a:pt x="252348" y="337058"/>
                </a:lnTo>
                <a:lnTo>
                  <a:pt x="252348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4409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33768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2" y="0"/>
                </a:lnTo>
                <a:lnTo>
                  <a:pt x="70992" y="337058"/>
                </a:lnTo>
                <a:lnTo>
                  <a:pt x="251713" y="337058"/>
                </a:lnTo>
                <a:lnTo>
                  <a:pt x="25171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8588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7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7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5" y="184658"/>
                </a:lnTo>
                <a:lnTo>
                  <a:pt x="217677" y="405638"/>
                </a:lnTo>
                <a:lnTo>
                  <a:pt x="192277" y="405638"/>
                </a:lnTo>
                <a:lnTo>
                  <a:pt x="111760" y="184658"/>
                </a:lnTo>
                <a:lnTo>
                  <a:pt x="68579" y="400431"/>
                </a:lnTo>
                <a:lnTo>
                  <a:pt x="0" y="400431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97576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0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2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40" y="324485"/>
                </a:lnTo>
                <a:lnTo>
                  <a:pt x="106806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4384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7927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1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9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2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2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6" y="350774"/>
                </a:lnTo>
                <a:lnTo>
                  <a:pt x="136302" y="348035"/>
                </a:lnTo>
                <a:lnTo>
                  <a:pt x="155829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2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2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1778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1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14600" y="1905000"/>
            <a:ext cx="4059936" cy="45232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8679" y="646176"/>
            <a:ext cx="245808" cy="41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79" y="646176"/>
            <a:ext cx="246379" cy="412750"/>
          </a:xfrm>
          <a:custGeom>
            <a:avLst/>
            <a:gdLst/>
            <a:ahLst/>
            <a:cxnLst/>
            <a:rect l="l" t="t" r="r" b="b"/>
            <a:pathLst>
              <a:path w="246380" h="412750">
                <a:moveTo>
                  <a:pt x="105689" y="0"/>
                </a:moveTo>
                <a:lnTo>
                  <a:pt x="158889" y="6842"/>
                </a:lnTo>
                <a:lnTo>
                  <a:pt x="198945" y="27304"/>
                </a:lnTo>
                <a:lnTo>
                  <a:pt x="224028" y="60102"/>
                </a:lnTo>
                <a:lnTo>
                  <a:pt x="232346" y="103759"/>
                </a:lnTo>
                <a:lnTo>
                  <a:pt x="229223" y="131260"/>
                </a:lnTo>
                <a:lnTo>
                  <a:pt x="219837" y="155273"/>
                </a:lnTo>
                <a:lnTo>
                  <a:pt x="204164" y="175785"/>
                </a:lnTo>
                <a:lnTo>
                  <a:pt x="182181" y="192786"/>
                </a:lnTo>
                <a:lnTo>
                  <a:pt x="210018" y="210528"/>
                </a:lnTo>
                <a:lnTo>
                  <a:pt x="229901" y="233092"/>
                </a:lnTo>
                <a:lnTo>
                  <a:pt x="241831" y="260490"/>
                </a:lnTo>
                <a:lnTo>
                  <a:pt x="245808" y="292735"/>
                </a:lnTo>
                <a:lnTo>
                  <a:pt x="243449" y="319692"/>
                </a:lnTo>
                <a:lnTo>
                  <a:pt x="224537" y="363940"/>
                </a:lnTo>
                <a:lnTo>
                  <a:pt x="187226" y="395015"/>
                </a:lnTo>
                <a:lnTo>
                  <a:pt x="135014" y="410775"/>
                </a:lnTo>
                <a:lnTo>
                  <a:pt x="103505" y="412750"/>
                </a:lnTo>
                <a:lnTo>
                  <a:pt x="74298" y="410299"/>
                </a:lnTo>
                <a:lnTo>
                  <a:pt x="47313" y="402955"/>
                </a:lnTo>
                <a:lnTo>
                  <a:pt x="22548" y="390729"/>
                </a:lnTo>
                <a:lnTo>
                  <a:pt x="0" y="373634"/>
                </a:lnTo>
                <a:lnTo>
                  <a:pt x="35509" y="318770"/>
                </a:lnTo>
                <a:lnTo>
                  <a:pt x="51684" y="333438"/>
                </a:lnTo>
                <a:lnTo>
                  <a:pt x="68548" y="343915"/>
                </a:lnTo>
                <a:lnTo>
                  <a:pt x="86097" y="350202"/>
                </a:lnTo>
                <a:lnTo>
                  <a:pt x="104330" y="352298"/>
                </a:lnTo>
                <a:lnTo>
                  <a:pt x="133954" y="348321"/>
                </a:lnTo>
                <a:lnTo>
                  <a:pt x="155106" y="336391"/>
                </a:lnTo>
                <a:lnTo>
                  <a:pt x="167793" y="316507"/>
                </a:lnTo>
                <a:lnTo>
                  <a:pt x="172021" y="288671"/>
                </a:lnTo>
                <a:lnTo>
                  <a:pt x="170803" y="274879"/>
                </a:lnTo>
                <a:lnTo>
                  <a:pt x="152336" y="241553"/>
                </a:lnTo>
                <a:lnTo>
                  <a:pt x="115208" y="224534"/>
                </a:lnTo>
                <a:lnTo>
                  <a:pt x="99402" y="223393"/>
                </a:lnTo>
                <a:lnTo>
                  <a:pt x="86842" y="223393"/>
                </a:lnTo>
                <a:lnTo>
                  <a:pt x="86842" y="164973"/>
                </a:lnTo>
                <a:lnTo>
                  <a:pt x="97497" y="164973"/>
                </a:lnTo>
                <a:lnTo>
                  <a:pt x="124262" y="161782"/>
                </a:lnTo>
                <a:lnTo>
                  <a:pt x="143384" y="152209"/>
                </a:lnTo>
                <a:lnTo>
                  <a:pt x="154860" y="136255"/>
                </a:lnTo>
                <a:lnTo>
                  <a:pt x="158686" y="113919"/>
                </a:lnTo>
                <a:lnTo>
                  <a:pt x="155117" y="90509"/>
                </a:lnTo>
                <a:lnTo>
                  <a:pt x="144410" y="73802"/>
                </a:lnTo>
                <a:lnTo>
                  <a:pt x="126566" y="63787"/>
                </a:lnTo>
                <a:lnTo>
                  <a:pt x="101587" y="60451"/>
                </a:lnTo>
                <a:lnTo>
                  <a:pt x="86944" y="62190"/>
                </a:lnTo>
                <a:lnTo>
                  <a:pt x="72507" y="67405"/>
                </a:lnTo>
                <a:lnTo>
                  <a:pt x="58274" y="76096"/>
                </a:lnTo>
                <a:lnTo>
                  <a:pt x="44246" y="88264"/>
                </a:lnTo>
                <a:lnTo>
                  <a:pt x="10921" y="39370"/>
                </a:lnTo>
                <a:lnTo>
                  <a:pt x="51066" y="11811"/>
                </a:lnTo>
                <a:lnTo>
                  <a:pt x="92032" y="738"/>
                </a:lnTo>
                <a:lnTo>
                  <a:pt x="1056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4464" y="617093"/>
            <a:ext cx="424307" cy="268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7895" y="659002"/>
            <a:ext cx="102742" cy="185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2597" y="658876"/>
            <a:ext cx="78866" cy="7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541" y="617981"/>
            <a:ext cx="197485" cy="267970"/>
          </a:xfrm>
          <a:custGeom>
            <a:avLst/>
            <a:gdLst/>
            <a:ahLst/>
            <a:cxnLst/>
            <a:rect l="l" t="t" r="r" b="b"/>
            <a:pathLst>
              <a:path w="197485" h="267969">
                <a:moveTo>
                  <a:pt x="70992" y="0"/>
                </a:moveTo>
                <a:lnTo>
                  <a:pt x="123094" y="8493"/>
                </a:lnTo>
                <a:lnTo>
                  <a:pt x="163194" y="34035"/>
                </a:lnTo>
                <a:lnTo>
                  <a:pt x="188737" y="73612"/>
                </a:lnTo>
                <a:lnTo>
                  <a:pt x="197231" y="124332"/>
                </a:lnTo>
                <a:lnTo>
                  <a:pt x="191699" y="175980"/>
                </a:lnTo>
                <a:lnTo>
                  <a:pt x="175110" y="216161"/>
                </a:lnTo>
                <a:lnTo>
                  <a:pt x="147469" y="244869"/>
                </a:lnTo>
                <a:lnTo>
                  <a:pt x="108782" y="262098"/>
                </a:lnTo>
                <a:lnTo>
                  <a:pt x="59054" y="267842"/>
                </a:lnTo>
                <a:lnTo>
                  <a:pt x="0" y="267842"/>
                </a:lnTo>
                <a:lnTo>
                  <a:pt x="0" y="1904"/>
                </a:lnTo>
                <a:lnTo>
                  <a:pt x="25648" y="1071"/>
                </a:lnTo>
                <a:lnTo>
                  <a:pt x="46021" y="476"/>
                </a:lnTo>
                <a:lnTo>
                  <a:pt x="61132" y="119"/>
                </a:lnTo>
                <a:lnTo>
                  <a:pt x="7099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4464" y="617093"/>
            <a:ext cx="204470" cy="269240"/>
          </a:xfrm>
          <a:custGeom>
            <a:avLst/>
            <a:gdLst/>
            <a:ahLst/>
            <a:cxnLst/>
            <a:rect l="l" t="t" r="r" b="b"/>
            <a:pathLst>
              <a:path w="204469" h="269240">
                <a:moveTo>
                  <a:pt x="73787" y="0"/>
                </a:moveTo>
                <a:lnTo>
                  <a:pt x="118125" y="4885"/>
                </a:lnTo>
                <a:lnTo>
                  <a:pt x="149796" y="19557"/>
                </a:lnTo>
                <a:lnTo>
                  <a:pt x="168798" y="44041"/>
                </a:lnTo>
                <a:lnTo>
                  <a:pt x="175132" y="78359"/>
                </a:lnTo>
                <a:lnTo>
                  <a:pt x="174253" y="89908"/>
                </a:lnTo>
                <a:lnTo>
                  <a:pt x="153681" y="130413"/>
                </a:lnTo>
                <a:lnTo>
                  <a:pt x="125856" y="148844"/>
                </a:lnTo>
                <a:lnTo>
                  <a:pt x="204470" y="268732"/>
                </a:lnTo>
                <a:lnTo>
                  <a:pt x="149987" y="268732"/>
                </a:lnTo>
                <a:lnTo>
                  <a:pt x="78993" y="158877"/>
                </a:lnTo>
                <a:lnTo>
                  <a:pt x="73114" y="158714"/>
                </a:lnTo>
                <a:lnTo>
                  <a:pt x="66151" y="158432"/>
                </a:lnTo>
                <a:lnTo>
                  <a:pt x="58116" y="158055"/>
                </a:lnTo>
                <a:lnTo>
                  <a:pt x="49021" y="157607"/>
                </a:lnTo>
                <a:lnTo>
                  <a:pt x="49021" y="268732"/>
                </a:lnTo>
                <a:lnTo>
                  <a:pt x="0" y="268732"/>
                </a:lnTo>
                <a:lnTo>
                  <a:pt x="0" y="2667"/>
                </a:lnTo>
                <a:lnTo>
                  <a:pt x="3427" y="2573"/>
                </a:lnTo>
                <a:lnTo>
                  <a:pt x="9699" y="2301"/>
                </a:lnTo>
                <a:lnTo>
                  <a:pt x="18805" y="1863"/>
                </a:lnTo>
                <a:lnTo>
                  <a:pt x="30734" y="1270"/>
                </a:lnTo>
                <a:lnTo>
                  <a:pt x="43426" y="696"/>
                </a:lnTo>
                <a:lnTo>
                  <a:pt x="54832" y="301"/>
                </a:lnTo>
                <a:lnTo>
                  <a:pt x="64952" y="73"/>
                </a:lnTo>
                <a:lnTo>
                  <a:pt x="737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2292" y="646430"/>
            <a:ext cx="2886710" cy="4137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2395" y="859916"/>
            <a:ext cx="127126" cy="136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109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32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2395" y="708151"/>
            <a:ext cx="105536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7295" y="712469"/>
            <a:ext cx="117601" cy="1162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17288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2" y="0"/>
                </a:lnTo>
                <a:lnTo>
                  <a:pt x="70992" y="337058"/>
                </a:lnTo>
                <a:lnTo>
                  <a:pt x="251713" y="337058"/>
                </a:lnTo>
                <a:lnTo>
                  <a:pt x="25171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9541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25747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2" y="0"/>
                </a:lnTo>
                <a:lnTo>
                  <a:pt x="70992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4" y="0"/>
                </a:lnTo>
                <a:lnTo>
                  <a:pt x="300354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2" y="219837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9467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1" y="241426"/>
                </a:lnTo>
                <a:lnTo>
                  <a:pt x="223011" y="0"/>
                </a:lnTo>
                <a:lnTo>
                  <a:pt x="291337" y="0"/>
                </a:lnTo>
                <a:lnTo>
                  <a:pt x="291337" y="405638"/>
                </a:lnTo>
                <a:lnTo>
                  <a:pt x="262381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2292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3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1" y="58991"/>
                </a:lnTo>
                <a:lnTo>
                  <a:pt x="245744" y="102742"/>
                </a:lnTo>
                <a:lnTo>
                  <a:pt x="242601" y="125221"/>
                </a:lnTo>
                <a:lnTo>
                  <a:pt x="233171" y="145224"/>
                </a:lnTo>
                <a:lnTo>
                  <a:pt x="217455" y="162750"/>
                </a:lnTo>
                <a:lnTo>
                  <a:pt x="195452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1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0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409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4523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8" y="0"/>
                </a:lnTo>
                <a:lnTo>
                  <a:pt x="653161" y="405638"/>
                </a:lnTo>
                <a:lnTo>
                  <a:pt x="574801" y="405638"/>
                </a:lnTo>
                <a:lnTo>
                  <a:pt x="545592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7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7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30" y="225298"/>
                </a:lnTo>
                <a:lnTo>
                  <a:pt x="303911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3671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69" y="28194"/>
                </a:lnTo>
                <a:lnTo>
                  <a:pt x="264032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8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682" y="127386"/>
                </a:lnTo>
                <a:lnTo>
                  <a:pt x="75767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1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6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4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4384" y="646176"/>
            <a:ext cx="2935732" cy="414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67576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9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31384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25565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7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98588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69" y="0"/>
                </a:lnTo>
                <a:lnTo>
                  <a:pt x="255269" y="63119"/>
                </a:lnTo>
                <a:lnTo>
                  <a:pt x="70992" y="63119"/>
                </a:lnTo>
                <a:lnTo>
                  <a:pt x="70992" y="156845"/>
                </a:lnTo>
                <a:lnTo>
                  <a:pt x="203072" y="156845"/>
                </a:lnTo>
                <a:lnTo>
                  <a:pt x="203072" y="217170"/>
                </a:lnTo>
                <a:lnTo>
                  <a:pt x="70992" y="217170"/>
                </a:lnTo>
                <a:lnTo>
                  <a:pt x="70992" y="337058"/>
                </a:lnTo>
                <a:lnTo>
                  <a:pt x="252348" y="337058"/>
                </a:lnTo>
                <a:lnTo>
                  <a:pt x="252348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4409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33768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2" y="0"/>
                </a:lnTo>
                <a:lnTo>
                  <a:pt x="70992" y="337058"/>
                </a:lnTo>
                <a:lnTo>
                  <a:pt x="251713" y="337058"/>
                </a:lnTo>
                <a:lnTo>
                  <a:pt x="25171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8588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7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7" y="0"/>
                </a:lnTo>
                <a:lnTo>
                  <a:pt x="408559" y="400431"/>
                </a:lnTo>
                <a:lnTo>
                  <a:pt x="339725" y="400431"/>
                </a:lnTo>
                <a:lnTo>
                  <a:pt x="298195" y="184658"/>
                </a:lnTo>
                <a:lnTo>
                  <a:pt x="217677" y="405638"/>
                </a:lnTo>
                <a:lnTo>
                  <a:pt x="192277" y="405638"/>
                </a:lnTo>
                <a:lnTo>
                  <a:pt x="111760" y="184658"/>
                </a:lnTo>
                <a:lnTo>
                  <a:pt x="68579" y="400431"/>
                </a:lnTo>
                <a:lnTo>
                  <a:pt x="0" y="400431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97576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0576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2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40" y="324485"/>
                </a:lnTo>
                <a:lnTo>
                  <a:pt x="106806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4384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7927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1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9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2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2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6" y="350774"/>
                </a:lnTo>
                <a:lnTo>
                  <a:pt x="136302" y="348035"/>
                </a:lnTo>
                <a:lnTo>
                  <a:pt x="155829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2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2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51778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1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62200" y="1981200"/>
            <a:ext cx="4114800" cy="4096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719" y="677418"/>
            <a:ext cx="251332" cy="34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0426" y="781684"/>
            <a:ext cx="88900" cy="104139"/>
          </a:xfrm>
          <a:custGeom>
            <a:avLst/>
            <a:gdLst/>
            <a:ahLst/>
            <a:cxnLst/>
            <a:rect l="l" t="t" r="r" b="b"/>
            <a:pathLst>
              <a:path w="88900" h="104140">
                <a:moveTo>
                  <a:pt x="88646" y="0"/>
                </a:moveTo>
                <a:lnTo>
                  <a:pt x="0" y="103759"/>
                </a:lnTo>
                <a:lnTo>
                  <a:pt x="88646" y="103759"/>
                </a:lnTo>
                <a:lnTo>
                  <a:pt x="886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719" y="677418"/>
            <a:ext cx="251460" cy="347345"/>
          </a:xfrm>
          <a:custGeom>
            <a:avLst/>
            <a:gdLst/>
            <a:ahLst/>
            <a:cxnLst/>
            <a:rect l="l" t="t" r="r" b="b"/>
            <a:pathLst>
              <a:path w="251460" h="347344">
                <a:moveTo>
                  <a:pt x="189483" y="0"/>
                </a:moveTo>
                <a:lnTo>
                  <a:pt x="216407" y="0"/>
                </a:lnTo>
                <a:lnTo>
                  <a:pt x="216407" y="208026"/>
                </a:lnTo>
                <a:lnTo>
                  <a:pt x="251332" y="208026"/>
                </a:lnTo>
                <a:lnTo>
                  <a:pt x="251332" y="256667"/>
                </a:lnTo>
                <a:lnTo>
                  <a:pt x="216407" y="256667"/>
                </a:lnTo>
                <a:lnTo>
                  <a:pt x="216407" y="347091"/>
                </a:lnTo>
                <a:lnTo>
                  <a:pt x="157353" y="347091"/>
                </a:lnTo>
                <a:lnTo>
                  <a:pt x="157353" y="256667"/>
                </a:lnTo>
                <a:lnTo>
                  <a:pt x="0" y="256667"/>
                </a:lnTo>
                <a:lnTo>
                  <a:pt x="0" y="221487"/>
                </a:lnTo>
                <a:lnTo>
                  <a:pt x="1894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9526" y="649605"/>
            <a:ext cx="172719" cy="230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2610" y="649605"/>
            <a:ext cx="190372" cy="23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9526" y="649605"/>
            <a:ext cx="172720" cy="230504"/>
          </a:xfrm>
          <a:custGeom>
            <a:avLst/>
            <a:gdLst/>
            <a:ahLst/>
            <a:cxnLst/>
            <a:rect l="l" t="t" r="r" b="b"/>
            <a:pathLst>
              <a:path w="172719" h="230505">
                <a:moveTo>
                  <a:pt x="0" y="0"/>
                </a:moveTo>
                <a:lnTo>
                  <a:pt x="40893" y="0"/>
                </a:lnTo>
                <a:lnTo>
                  <a:pt x="40893" y="90170"/>
                </a:lnTo>
                <a:lnTo>
                  <a:pt x="132461" y="90170"/>
                </a:lnTo>
                <a:lnTo>
                  <a:pt x="132461" y="0"/>
                </a:lnTo>
                <a:lnTo>
                  <a:pt x="172719" y="0"/>
                </a:lnTo>
                <a:lnTo>
                  <a:pt x="172719" y="230124"/>
                </a:lnTo>
                <a:lnTo>
                  <a:pt x="132461" y="230124"/>
                </a:lnTo>
                <a:lnTo>
                  <a:pt x="132461" y="126492"/>
                </a:lnTo>
                <a:lnTo>
                  <a:pt x="40893" y="126492"/>
                </a:lnTo>
                <a:lnTo>
                  <a:pt x="40893" y="230124"/>
                </a:lnTo>
                <a:lnTo>
                  <a:pt x="0" y="2301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2610" y="649605"/>
            <a:ext cx="190500" cy="230504"/>
          </a:xfrm>
          <a:custGeom>
            <a:avLst/>
            <a:gdLst/>
            <a:ahLst/>
            <a:cxnLst/>
            <a:rect l="l" t="t" r="r" b="b"/>
            <a:pathLst>
              <a:path w="190500" h="230505">
                <a:moveTo>
                  <a:pt x="0" y="0"/>
                </a:moveTo>
                <a:lnTo>
                  <a:pt x="190372" y="0"/>
                </a:lnTo>
                <a:lnTo>
                  <a:pt x="190372" y="36322"/>
                </a:lnTo>
                <a:lnTo>
                  <a:pt x="113918" y="36322"/>
                </a:lnTo>
                <a:lnTo>
                  <a:pt x="113918" y="230124"/>
                </a:lnTo>
                <a:lnTo>
                  <a:pt x="73151" y="230124"/>
                </a:lnTo>
                <a:lnTo>
                  <a:pt x="73151" y="36322"/>
                </a:lnTo>
                <a:lnTo>
                  <a:pt x="0" y="363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7223" y="672973"/>
            <a:ext cx="2497328" cy="357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7676" y="857250"/>
            <a:ext cx="109981" cy="118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76241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6354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7998" y="729869"/>
            <a:ext cx="101853" cy="100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7676" y="726058"/>
            <a:ext cx="91312" cy="86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7128" y="67881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4"/>
                </a:lnTo>
                <a:lnTo>
                  <a:pt x="217424" y="291084"/>
                </a:lnTo>
                <a:lnTo>
                  <a:pt x="217424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7834" y="67881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5984" y="67881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509"/>
                </a:lnTo>
                <a:lnTo>
                  <a:pt x="198754" y="135509"/>
                </a:lnTo>
                <a:lnTo>
                  <a:pt x="198754" y="0"/>
                </a:lnTo>
                <a:lnTo>
                  <a:pt x="259461" y="0"/>
                </a:lnTo>
                <a:lnTo>
                  <a:pt x="259461" y="345694"/>
                </a:lnTo>
                <a:lnTo>
                  <a:pt x="198754" y="345694"/>
                </a:lnTo>
                <a:lnTo>
                  <a:pt x="198754" y="189992"/>
                </a:lnTo>
                <a:lnTo>
                  <a:pt x="61340" y="189992"/>
                </a:lnTo>
                <a:lnTo>
                  <a:pt x="61340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7240" y="67881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393"/>
                </a:lnTo>
                <a:lnTo>
                  <a:pt x="226695" y="350393"/>
                </a:lnTo>
                <a:lnTo>
                  <a:pt x="58927" y="131699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7223" y="675766"/>
            <a:ext cx="233679" cy="349250"/>
          </a:xfrm>
          <a:custGeom>
            <a:avLst/>
            <a:gdLst/>
            <a:ahLst/>
            <a:cxnLst/>
            <a:rect l="l" t="t" r="r" b="b"/>
            <a:pathLst>
              <a:path w="233680" h="349250">
                <a:moveTo>
                  <a:pt x="97789" y="0"/>
                </a:moveTo>
                <a:lnTo>
                  <a:pt x="145748" y="5778"/>
                </a:lnTo>
                <a:lnTo>
                  <a:pt x="181990" y="22987"/>
                </a:lnTo>
                <a:lnTo>
                  <a:pt x="210333" y="68599"/>
                </a:lnTo>
                <a:lnTo>
                  <a:pt x="212217" y="88773"/>
                </a:lnTo>
                <a:lnTo>
                  <a:pt x="209504" y="108180"/>
                </a:lnTo>
                <a:lnTo>
                  <a:pt x="201374" y="125444"/>
                </a:lnTo>
                <a:lnTo>
                  <a:pt x="187838" y="140565"/>
                </a:lnTo>
                <a:lnTo>
                  <a:pt x="168909" y="153543"/>
                </a:lnTo>
                <a:lnTo>
                  <a:pt x="197080" y="167759"/>
                </a:lnTo>
                <a:lnTo>
                  <a:pt x="217201" y="187928"/>
                </a:lnTo>
                <a:lnTo>
                  <a:pt x="229274" y="214050"/>
                </a:lnTo>
                <a:lnTo>
                  <a:pt x="233299" y="246125"/>
                </a:lnTo>
                <a:lnTo>
                  <a:pt x="231062" y="268458"/>
                </a:lnTo>
                <a:lnTo>
                  <a:pt x="213207" y="305883"/>
                </a:lnTo>
                <a:lnTo>
                  <a:pt x="178512" y="333097"/>
                </a:lnTo>
                <a:lnTo>
                  <a:pt x="132550" y="347003"/>
                </a:lnTo>
                <a:lnTo>
                  <a:pt x="105663" y="348742"/>
                </a:lnTo>
                <a:lnTo>
                  <a:pt x="0" y="348742"/>
                </a:lnTo>
                <a:lnTo>
                  <a:pt x="0" y="3302"/>
                </a:lnTo>
                <a:lnTo>
                  <a:pt x="32263" y="1875"/>
                </a:lnTo>
                <a:lnTo>
                  <a:pt x="59324" y="841"/>
                </a:lnTo>
                <a:lnTo>
                  <a:pt x="81170" y="212"/>
                </a:lnTo>
                <a:lnTo>
                  <a:pt x="977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6514" y="674116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393"/>
                </a:lnTo>
                <a:lnTo>
                  <a:pt x="235965" y="350393"/>
                </a:lnTo>
                <a:lnTo>
                  <a:pt x="210693" y="280288"/>
                </a:lnTo>
                <a:lnTo>
                  <a:pt x="92328" y="280288"/>
                </a:lnTo>
                <a:lnTo>
                  <a:pt x="68199" y="350393"/>
                </a:lnTo>
                <a:lnTo>
                  <a:pt x="0" y="350393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5260" y="674116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0" y="0"/>
                </a:moveTo>
                <a:lnTo>
                  <a:pt x="426084" y="0"/>
                </a:lnTo>
                <a:lnTo>
                  <a:pt x="565023" y="350393"/>
                </a:lnTo>
                <a:lnTo>
                  <a:pt x="497331" y="350393"/>
                </a:lnTo>
                <a:lnTo>
                  <a:pt x="472058" y="280288"/>
                </a:lnTo>
                <a:lnTo>
                  <a:pt x="353694" y="280288"/>
                </a:lnTo>
                <a:lnTo>
                  <a:pt x="329564" y="350393"/>
                </a:lnTo>
                <a:lnTo>
                  <a:pt x="265556" y="350393"/>
                </a:lnTo>
                <a:lnTo>
                  <a:pt x="261365" y="350393"/>
                </a:lnTo>
                <a:lnTo>
                  <a:pt x="194817" y="350393"/>
                </a:lnTo>
                <a:lnTo>
                  <a:pt x="102615" y="207645"/>
                </a:lnTo>
                <a:lnTo>
                  <a:pt x="94952" y="207458"/>
                </a:lnTo>
                <a:lnTo>
                  <a:pt x="85883" y="207105"/>
                </a:lnTo>
                <a:lnTo>
                  <a:pt x="75434" y="206609"/>
                </a:lnTo>
                <a:lnTo>
                  <a:pt x="63626" y="205994"/>
                </a:lnTo>
                <a:lnTo>
                  <a:pt x="63626" y="350393"/>
                </a:lnTo>
                <a:lnTo>
                  <a:pt x="0" y="350393"/>
                </a:lnTo>
                <a:lnTo>
                  <a:pt x="0" y="4699"/>
                </a:lnTo>
                <a:lnTo>
                  <a:pt x="4409" y="4599"/>
                </a:lnTo>
                <a:lnTo>
                  <a:pt x="12509" y="4286"/>
                </a:lnTo>
                <a:lnTo>
                  <a:pt x="24324" y="3734"/>
                </a:lnTo>
                <a:lnTo>
                  <a:pt x="39877" y="2921"/>
                </a:lnTo>
                <a:lnTo>
                  <a:pt x="56360" y="2180"/>
                </a:lnTo>
                <a:lnTo>
                  <a:pt x="71151" y="1666"/>
                </a:lnTo>
                <a:lnTo>
                  <a:pt x="84276" y="1367"/>
                </a:lnTo>
                <a:lnTo>
                  <a:pt x="95757" y="1270"/>
                </a:lnTo>
                <a:lnTo>
                  <a:pt x="153338" y="7629"/>
                </a:lnTo>
                <a:lnTo>
                  <a:pt x="194452" y="26717"/>
                </a:lnTo>
                <a:lnTo>
                  <a:pt x="219112" y="58545"/>
                </a:lnTo>
                <a:lnTo>
                  <a:pt x="227329" y="103124"/>
                </a:lnTo>
                <a:lnTo>
                  <a:pt x="226188" y="118123"/>
                </a:lnTo>
                <a:lnTo>
                  <a:pt x="209169" y="159004"/>
                </a:lnTo>
                <a:lnTo>
                  <a:pt x="176664" y="188543"/>
                </a:lnTo>
                <a:lnTo>
                  <a:pt x="163448" y="194691"/>
                </a:lnTo>
                <a:lnTo>
                  <a:pt x="263016" y="346329"/>
                </a:lnTo>
                <a:lnTo>
                  <a:pt x="3991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3817" y="672973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2" y="0"/>
                </a:moveTo>
                <a:lnTo>
                  <a:pt x="186461" y="1522"/>
                </a:lnTo>
                <a:lnTo>
                  <a:pt x="211693" y="6080"/>
                </a:lnTo>
                <a:lnTo>
                  <a:pt x="233947" y="13662"/>
                </a:lnTo>
                <a:lnTo>
                  <a:pt x="253237" y="24256"/>
                </a:lnTo>
                <a:lnTo>
                  <a:pt x="228092" y="75056"/>
                </a:lnTo>
                <a:lnTo>
                  <a:pt x="216255" y="66055"/>
                </a:lnTo>
                <a:lnTo>
                  <a:pt x="201310" y="59626"/>
                </a:lnTo>
                <a:lnTo>
                  <a:pt x="183247" y="55768"/>
                </a:lnTo>
                <a:lnTo>
                  <a:pt x="162052" y="54482"/>
                </a:lnTo>
                <a:lnTo>
                  <a:pt x="141406" y="56745"/>
                </a:lnTo>
                <a:lnTo>
                  <a:pt x="105973" y="74842"/>
                </a:lnTo>
                <a:lnTo>
                  <a:pt x="79164" y="109987"/>
                </a:lnTo>
                <a:lnTo>
                  <a:pt x="65361" y="15584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571"/>
                </a:lnTo>
                <a:lnTo>
                  <a:pt x="157480" y="302894"/>
                </a:lnTo>
                <a:lnTo>
                  <a:pt x="180605" y="300706"/>
                </a:lnTo>
                <a:lnTo>
                  <a:pt x="201041" y="294147"/>
                </a:lnTo>
                <a:lnTo>
                  <a:pt x="218809" y="283231"/>
                </a:lnTo>
                <a:lnTo>
                  <a:pt x="233934" y="267969"/>
                </a:lnTo>
                <a:lnTo>
                  <a:pt x="262509" y="317500"/>
                </a:lnTo>
                <a:lnTo>
                  <a:pt x="241555" y="334928"/>
                </a:lnTo>
                <a:lnTo>
                  <a:pt x="216233" y="347392"/>
                </a:lnTo>
                <a:lnTo>
                  <a:pt x="186553" y="35487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53"/>
                </a:lnTo>
                <a:lnTo>
                  <a:pt x="2500" y="218705"/>
                </a:lnTo>
                <a:lnTo>
                  <a:pt x="0" y="179704"/>
                </a:lnTo>
                <a:lnTo>
                  <a:pt x="2766" y="142966"/>
                </a:lnTo>
                <a:lnTo>
                  <a:pt x="24967" y="78870"/>
                </a:lnTo>
                <a:lnTo>
                  <a:pt x="68212" y="28985"/>
                </a:lnTo>
                <a:lnTo>
                  <a:pt x="125120" y="3216"/>
                </a:lnTo>
                <a:lnTo>
                  <a:pt x="158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0121" y="672719"/>
            <a:ext cx="2537332" cy="3576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8778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9850" y="779780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50052" y="726312"/>
            <a:ext cx="176402" cy="250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10476" y="67881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3"/>
                </a:lnTo>
                <a:lnTo>
                  <a:pt x="61341" y="54483"/>
                </a:lnTo>
                <a:lnTo>
                  <a:pt x="61341" y="135509"/>
                </a:lnTo>
                <a:lnTo>
                  <a:pt x="175514" y="135509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7931" y="291084"/>
                </a:lnTo>
                <a:lnTo>
                  <a:pt x="21793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77506" y="67881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1" y="0"/>
                </a:lnTo>
                <a:lnTo>
                  <a:pt x="61341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9664" y="67881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4"/>
                </a:lnTo>
                <a:lnTo>
                  <a:pt x="217424" y="291084"/>
                </a:lnTo>
                <a:lnTo>
                  <a:pt x="217424" y="345694"/>
                </a:lnTo>
                <a:lnTo>
                  <a:pt x="0" y="3456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2941" y="678815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918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1"/>
                </a:lnTo>
                <a:lnTo>
                  <a:pt x="293497" y="345821"/>
                </a:lnTo>
                <a:lnTo>
                  <a:pt x="257556" y="159512"/>
                </a:lnTo>
                <a:lnTo>
                  <a:pt x="188087" y="350393"/>
                </a:lnTo>
                <a:lnTo>
                  <a:pt x="166116" y="350393"/>
                </a:lnTo>
                <a:lnTo>
                  <a:pt x="96520" y="159512"/>
                </a:lnTo>
                <a:lnTo>
                  <a:pt x="59182" y="345821"/>
                </a:lnTo>
                <a:lnTo>
                  <a:pt x="0" y="345821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0735" y="67881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4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393"/>
                </a:lnTo>
                <a:lnTo>
                  <a:pt x="226694" y="350393"/>
                </a:lnTo>
                <a:lnTo>
                  <a:pt x="58927" y="131699"/>
                </a:lnTo>
                <a:lnTo>
                  <a:pt x="58927" y="345821"/>
                </a:lnTo>
                <a:lnTo>
                  <a:pt x="0" y="3458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69050" y="674116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95" y="0"/>
                </a:moveTo>
                <a:lnTo>
                  <a:pt x="164719" y="0"/>
                </a:lnTo>
                <a:lnTo>
                  <a:pt x="303656" y="350393"/>
                </a:lnTo>
                <a:lnTo>
                  <a:pt x="235966" y="350393"/>
                </a:lnTo>
                <a:lnTo>
                  <a:pt x="210693" y="280288"/>
                </a:lnTo>
                <a:lnTo>
                  <a:pt x="92328" y="280288"/>
                </a:lnTo>
                <a:lnTo>
                  <a:pt x="68199" y="350393"/>
                </a:lnTo>
                <a:lnTo>
                  <a:pt x="0" y="350393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40121" y="674116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393"/>
                </a:lnTo>
                <a:lnTo>
                  <a:pt x="235965" y="350393"/>
                </a:lnTo>
                <a:lnTo>
                  <a:pt x="210692" y="280288"/>
                </a:lnTo>
                <a:lnTo>
                  <a:pt x="92328" y="280288"/>
                </a:lnTo>
                <a:lnTo>
                  <a:pt x="68199" y="350393"/>
                </a:lnTo>
                <a:lnTo>
                  <a:pt x="0" y="350393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68285" y="672973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2"/>
                </a:lnTo>
                <a:lnTo>
                  <a:pt x="157321" y="5603"/>
                </a:lnTo>
                <a:lnTo>
                  <a:pt x="177347" y="12590"/>
                </a:lnTo>
                <a:lnTo>
                  <a:pt x="193421" y="22351"/>
                </a:lnTo>
                <a:lnTo>
                  <a:pt x="174752" y="75184"/>
                </a:lnTo>
                <a:lnTo>
                  <a:pt x="158345" y="65089"/>
                </a:lnTo>
                <a:lnTo>
                  <a:pt x="141509" y="57864"/>
                </a:lnTo>
                <a:lnTo>
                  <a:pt x="124245" y="53520"/>
                </a:lnTo>
                <a:lnTo>
                  <a:pt x="106553" y="52069"/>
                </a:lnTo>
                <a:lnTo>
                  <a:pt x="96555" y="52782"/>
                </a:lnTo>
                <a:lnTo>
                  <a:pt x="64912" y="76200"/>
                </a:lnTo>
                <a:lnTo>
                  <a:pt x="61975" y="92455"/>
                </a:lnTo>
                <a:lnTo>
                  <a:pt x="66093" y="107459"/>
                </a:lnTo>
                <a:lnTo>
                  <a:pt x="78438" y="122761"/>
                </a:lnTo>
                <a:lnTo>
                  <a:pt x="98998" y="138372"/>
                </a:lnTo>
                <a:lnTo>
                  <a:pt x="127762" y="154304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0993"/>
                </a:lnTo>
                <a:lnTo>
                  <a:pt x="207168" y="238871"/>
                </a:lnTo>
                <a:lnTo>
                  <a:pt x="209169" y="261112"/>
                </a:lnTo>
                <a:lnTo>
                  <a:pt x="207097" y="281211"/>
                </a:lnTo>
                <a:lnTo>
                  <a:pt x="190523" y="315743"/>
                </a:lnTo>
                <a:lnTo>
                  <a:pt x="158043" y="342108"/>
                </a:lnTo>
                <a:lnTo>
                  <a:pt x="113657" y="355685"/>
                </a:lnTo>
                <a:lnTo>
                  <a:pt x="87249" y="357377"/>
                </a:lnTo>
                <a:lnTo>
                  <a:pt x="63650" y="355808"/>
                </a:lnTo>
                <a:lnTo>
                  <a:pt x="41243" y="351107"/>
                </a:lnTo>
                <a:lnTo>
                  <a:pt x="20026" y="343286"/>
                </a:lnTo>
                <a:lnTo>
                  <a:pt x="0" y="332359"/>
                </a:lnTo>
                <a:lnTo>
                  <a:pt x="22606" y="277367"/>
                </a:lnTo>
                <a:lnTo>
                  <a:pt x="40707" y="288536"/>
                </a:lnTo>
                <a:lnTo>
                  <a:pt x="58642" y="296513"/>
                </a:lnTo>
                <a:lnTo>
                  <a:pt x="76434" y="301299"/>
                </a:lnTo>
                <a:lnTo>
                  <a:pt x="94107" y="302894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14"/>
                </a:lnTo>
                <a:lnTo>
                  <a:pt x="127309" y="223135"/>
                </a:lnTo>
                <a:lnTo>
                  <a:pt x="82804" y="195452"/>
                </a:lnTo>
                <a:lnTo>
                  <a:pt x="64591" y="185904"/>
                </a:lnTo>
                <a:lnTo>
                  <a:pt x="49593" y="177260"/>
                </a:lnTo>
                <a:lnTo>
                  <a:pt x="17113" y="148574"/>
                </a:lnTo>
                <a:lnTo>
                  <a:pt x="1109" y="103415"/>
                </a:lnTo>
                <a:lnTo>
                  <a:pt x="635" y="92963"/>
                </a:lnTo>
                <a:lnTo>
                  <a:pt x="2468" y="73743"/>
                </a:lnTo>
                <a:lnTo>
                  <a:pt x="29972" y="26415"/>
                </a:lnTo>
                <a:lnTo>
                  <a:pt x="63547" y="6588"/>
                </a:lnTo>
                <a:lnTo>
                  <a:pt x="83425" y="1645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87314" y="672719"/>
            <a:ext cx="302260" cy="358140"/>
          </a:xfrm>
          <a:custGeom>
            <a:avLst/>
            <a:gdLst/>
            <a:ahLst/>
            <a:cxnLst/>
            <a:rect l="l" t="t" r="r" b="b"/>
            <a:pathLst>
              <a:path w="302260" h="358140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90"/>
                </a:lnTo>
                <a:lnTo>
                  <a:pt x="301878" y="176021"/>
                </a:lnTo>
                <a:lnTo>
                  <a:pt x="299307" y="215598"/>
                </a:lnTo>
                <a:lnTo>
                  <a:pt x="278733" y="281892"/>
                </a:lnTo>
                <a:lnTo>
                  <a:pt x="237992" y="330039"/>
                </a:lnTo>
                <a:lnTo>
                  <a:pt x="179560" y="354562"/>
                </a:lnTo>
                <a:lnTo>
                  <a:pt x="143890" y="357631"/>
                </a:lnTo>
                <a:lnTo>
                  <a:pt x="111075" y="354585"/>
                </a:lnTo>
                <a:lnTo>
                  <a:pt x="57683" y="330253"/>
                </a:lnTo>
                <a:lnTo>
                  <a:pt x="20841" y="282463"/>
                </a:lnTo>
                <a:lnTo>
                  <a:pt x="2311" y="215979"/>
                </a:lnTo>
                <a:lnTo>
                  <a:pt x="0" y="176021"/>
                </a:lnTo>
                <a:lnTo>
                  <a:pt x="2524" y="140493"/>
                </a:lnTo>
                <a:lnTo>
                  <a:pt x="22717" y="78009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5940" y="1848270"/>
            <a:ext cx="8074025" cy="3593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rebuchet MS"/>
                <a:cs typeface="Trebuchet MS"/>
              </a:rPr>
              <a:t>Extremely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rare</a:t>
            </a:r>
            <a:endParaRPr sz="2600">
              <a:latin typeface="Trebuchet MS"/>
              <a:cs typeface="Trebuchet MS"/>
            </a:endParaRPr>
          </a:p>
          <a:p>
            <a:pPr marL="355600" marR="346075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latin typeface="Trebuchet MS"/>
                <a:cs typeface="Trebuchet MS"/>
              </a:rPr>
              <a:t>A lateral </a:t>
            </a:r>
            <a:r>
              <a:rPr sz="2600" spc="-5" dirty="0">
                <a:latin typeface="Trebuchet MS"/>
                <a:cs typeface="Trebuchet MS"/>
              </a:rPr>
              <a:t>cervical cyst with an internal </a:t>
            </a:r>
            <a:r>
              <a:rPr sz="2600" dirty="0">
                <a:latin typeface="Trebuchet MS"/>
                <a:cs typeface="Trebuchet MS"/>
              </a:rPr>
              <a:t>Opening</a:t>
            </a:r>
            <a:r>
              <a:rPr sz="2600" spc="-16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in 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pyriform </a:t>
            </a:r>
            <a:r>
              <a:rPr sz="2600" dirty="0">
                <a:latin typeface="Trebuchet MS"/>
                <a:cs typeface="Trebuchet MS"/>
              </a:rPr>
              <a:t>sinus </a:t>
            </a:r>
            <a:r>
              <a:rPr sz="2600" spc="-5" dirty="0">
                <a:latin typeface="Trebuchet MS"/>
                <a:cs typeface="Trebuchet MS"/>
              </a:rPr>
              <a:t>is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common occurrence</a:t>
            </a:r>
            <a:r>
              <a:rPr sz="2600" dirty="0">
                <a:latin typeface="Trebuchet MS"/>
                <a:cs typeface="Trebuchet MS"/>
              </a:rPr>
              <a:t> .</a:t>
            </a:r>
            <a:endParaRPr sz="26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rebuchet MS"/>
                <a:cs typeface="Trebuchet MS"/>
              </a:rPr>
              <a:t>mostly </a:t>
            </a:r>
            <a:r>
              <a:rPr sz="2600" dirty="0">
                <a:latin typeface="Trebuchet MS"/>
                <a:cs typeface="Trebuchet MS"/>
              </a:rPr>
              <a:t>in </a:t>
            </a:r>
            <a:r>
              <a:rPr sz="2600" spc="-5" dirty="0">
                <a:latin typeface="Trebuchet MS"/>
                <a:cs typeface="Trebuchet MS"/>
              </a:rPr>
              <a:t>children</a:t>
            </a:r>
            <a:endParaRPr sz="26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rebuchet MS"/>
                <a:cs typeface="Trebuchet MS"/>
              </a:rPr>
              <a:t>In neonatal </a:t>
            </a:r>
            <a:r>
              <a:rPr sz="2600" dirty="0">
                <a:latin typeface="Trebuchet MS"/>
                <a:cs typeface="Trebuchet MS"/>
              </a:rPr>
              <a:t>:present </a:t>
            </a:r>
            <a:r>
              <a:rPr sz="2600" spc="-5" dirty="0">
                <a:latin typeface="Trebuchet MS"/>
                <a:cs typeface="Trebuchet MS"/>
              </a:rPr>
              <a:t>as </a:t>
            </a:r>
            <a:r>
              <a:rPr sz="2600" dirty="0">
                <a:latin typeface="Trebuchet MS"/>
                <a:cs typeface="Trebuchet MS"/>
              </a:rPr>
              <a:t>lateral </a:t>
            </a:r>
            <a:r>
              <a:rPr sz="2600" spc="-5" dirty="0">
                <a:latin typeface="Trebuchet MS"/>
                <a:cs typeface="Trebuchet MS"/>
              </a:rPr>
              <a:t>neck </a:t>
            </a:r>
            <a:r>
              <a:rPr sz="2600" dirty="0">
                <a:latin typeface="Trebuchet MS"/>
                <a:cs typeface="Trebuchet MS"/>
              </a:rPr>
              <a:t>mass or </a:t>
            </a:r>
            <a:r>
              <a:rPr sz="2600" spc="-5" dirty="0">
                <a:latin typeface="Trebuchet MS"/>
                <a:cs typeface="Trebuchet MS"/>
              </a:rPr>
              <a:t>abscess  with </a:t>
            </a:r>
            <a:r>
              <a:rPr sz="2600" dirty="0">
                <a:latin typeface="Trebuchet MS"/>
                <a:cs typeface="Trebuchet MS"/>
              </a:rPr>
              <a:t>obstructive </a:t>
            </a:r>
            <a:r>
              <a:rPr sz="2600" spc="-5" dirty="0">
                <a:latin typeface="Trebuchet MS"/>
                <a:cs typeface="Trebuchet MS"/>
              </a:rPr>
              <a:t>airway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symptoms</a:t>
            </a:r>
            <a:endParaRPr sz="2600">
              <a:latin typeface="Trebuchet MS"/>
              <a:cs typeface="Trebuchet MS"/>
            </a:endParaRPr>
          </a:p>
          <a:p>
            <a:pPr marL="355600" marR="1574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latin typeface="Trebuchet MS"/>
                <a:cs typeface="Trebuchet MS"/>
              </a:rPr>
              <a:t>In </a:t>
            </a:r>
            <a:r>
              <a:rPr sz="2600" dirty="0">
                <a:latin typeface="Trebuchet MS"/>
                <a:cs typeface="Trebuchet MS"/>
              </a:rPr>
              <a:t>children or adult: </a:t>
            </a:r>
            <a:r>
              <a:rPr sz="2600" spc="-5" dirty="0">
                <a:latin typeface="Trebuchet MS"/>
                <a:cs typeface="Trebuchet MS"/>
              </a:rPr>
              <a:t>recurrent </a:t>
            </a:r>
            <a:r>
              <a:rPr sz="2600" dirty="0">
                <a:latin typeface="Trebuchet MS"/>
                <a:cs typeface="Trebuchet MS"/>
              </a:rPr>
              <a:t>lateral </a:t>
            </a:r>
            <a:r>
              <a:rPr sz="2600" spc="-5" dirty="0">
                <a:latin typeface="Trebuchet MS"/>
                <a:cs typeface="Trebuchet MS"/>
              </a:rPr>
              <a:t>neck </a:t>
            </a:r>
            <a:r>
              <a:rPr sz="2600" dirty="0">
                <a:latin typeface="Trebuchet MS"/>
                <a:cs typeface="Trebuchet MS"/>
              </a:rPr>
              <a:t>abscess  and </a:t>
            </a:r>
            <a:r>
              <a:rPr sz="2600" spc="-5" dirty="0">
                <a:latin typeface="Trebuchet MS"/>
                <a:cs typeface="Trebuchet MS"/>
              </a:rPr>
              <a:t>recurrent </a:t>
            </a:r>
            <a:r>
              <a:rPr sz="2600" dirty="0">
                <a:latin typeface="Trebuchet MS"/>
                <a:cs typeface="Trebuchet MS"/>
              </a:rPr>
              <a:t>suppurative </a:t>
            </a:r>
            <a:r>
              <a:rPr sz="2600" spc="-5" dirty="0">
                <a:latin typeface="Trebuchet MS"/>
                <a:cs typeface="Trebuchet MS"/>
              </a:rPr>
              <a:t>thyroiditis</a:t>
            </a:r>
            <a:r>
              <a:rPr sz="2600" spc="-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0307" y="651637"/>
            <a:ext cx="290817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9771" y="772413"/>
            <a:ext cx="102870" cy="120650"/>
          </a:xfrm>
          <a:custGeom>
            <a:avLst/>
            <a:gdLst/>
            <a:ahLst/>
            <a:cxnLst/>
            <a:rect l="l" t="t" r="r" b="b"/>
            <a:pathLst>
              <a:path w="102869" h="120650">
                <a:moveTo>
                  <a:pt x="102641" y="0"/>
                </a:moveTo>
                <a:lnTo>
                  <a:pt x="0" y="120141"/>
                </a:lnTo>
                <a:lnTo>
                  <a:pt x="102641" y="120141"/>
                </a:lnTo>
                <a:lnTo>
                  <a:pt x="1026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0307" y="651637"/>
            <a:ext cx="290830" cy="401955"/>
          </a:xfrm>
          <a:custGeom>
            <a:avLst/>
            <a:gdLst/>
            <a:ahLst/>
            <a:cxnLst/>
            <a:rect l="l" t="t" r="r" b="b"/>
            <a:pathLst>
              <a:path w="290830" h="401955">
                <a:moveTo>
                  <a:pt x="219316" y="0"/>
                </a:moveTo>
                <a:lnTo>
                  <a:pt x="250431" y="0"/>
                </a:lnTo>
                <a:lnTo>
                  <a:pt x="250431" y="240918"/>
                </a:lnTo>
                <a:lnTo>
                  <a:pt x="290817" y="240918"/>
                </a:lnTo>
                <a:lnTo>
                  <a:pt x="290817" y="297179"/>
                </a:lnTo>
                <a:lnTo>
                  <a:pt x="250431" y="297179"/>
                </a:lnTo>
                <a:lnTo>
                  <a:pt x="250431" y="401827"/>
                </a:lnTo>
                <a:lnTo>
                  <a:pt x="182105" y="401827"/>
                </a:lnTo>
                <a:lnTo>
                  <a:pt x="182105" y="297179"/>
                </a:lnTo>
                <a:lnTo>
                  <a:pt x="0" y="297179"/>
                </a:lnTo>
                <a:lnTo>
                  <a:pt x="0" y="256412"/>
                </a:lnTo>
                <a:lnTo>
                  <a:pt x="2193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3920" y="619759"/>
            <a:ext cx="199771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350" y="619759"/>
            <a:ext cx="220218" cy="2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3920" y="619759"/>
            <a:ext cx="200025" cy="266065"/>
          </a:xfrm>
          <a:custGeom>
            <a:avLst/>
            <a:gdLst/>
            <a:ahLst/>
            <a:cxnLst/>
            <a:rect l="l" t="t" r="r" b="b"/>
            <a:pathLst>
              <a:path w="200025" h="266065">
                <a:moveTo>
                  <a:pt x="0" y="0"/>
                </a:moveTo>
                <a:lnTo>
                  <a:pt x="47243" y="0"/>
                </a:lnTo>
                <a:lnTo>
                  <a:pt x="47243" y="104266"/>
                </a:lnTo>
                <a:lnTo>
                  <a:pt x="153162" y="104266"/>
                </a:lnTo>
                <a:lnTo>
                  <a:pt x="153162" y="0"/>
                </a:lnTo>
                <a:lnTo>
                  <a:pt x="199771" y="0"/>
                </a:lnTo>
                <a:lnTo>
                  <a:pt x="199771" y="266064"/>
                </a:lnTo>
                <a:lnTo>
                  <a:pt x="153162" y="266064"/>
                </a:lnTo>
                <a:lnTo>
                  <a:pt x="153162" y="146176"/>
                </a:lnTo>
                <a:lnTo>
                  <a:pt x="47243" y="146176"/>
                </a:lnTo>
                <a:lnTo>
                  <a:pt x="47243" y="266064"/>
                </a:lnTo>
                <a:lnTo>
                  <a:pt x="0" y="2660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50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1435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1539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0240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2420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6439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1539" y="708151"/>
            <a:ext cx="105536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6432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2" y="0"/>
                </a:lnTo>
                <a:lnTo>
                  <a:pt x="70992" y="337058"/>
                </a:lnTo>
                <a:lnTo>
                  <a:pt x="251713" y="337058"/>
                </a:lnTo>
                <a:lnTo>
                  <a:pt x="25171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8685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4891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8611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91435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3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1" y="58991"/>
                </a:lnTo>
                <a:lnTo>
                  <a:pt x="245744" y="102742"/>
                </a:lnTo>
                <a:lnTo>
                  <a:pt x="242601" y="125221"/>
                </a:lnTo>
                <a:lnTo>
                  <a:pt x="233171" y="145224"/>
                </a:lnTo>
                <a:lnTo>
                  <a:pt x="217455" y="162750"/>
                </a:lnTo>
                <a:lnTo>
                  <a:pt x="195452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1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0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3240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3667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9" y="0"/>
                </a:lnTo>
                <a:lnTo>
                  <a:pt x="653161" y="405638"/>
                </a:lnTo>
                <a:lnTo>
                  <a:pt x="574801" y="405638"/>
                </a:lnTo>
                <a:lnTo>
                  <a:pt x="545592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7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8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30" y="225298"/>
                </a:lnTo>
                <a:lnTo>
                  <a:pt x="303911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2815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9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735" y="127386"/>
                </a:lnTo>
                <a:lnTo>
                  <a:pt x="75785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3528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76719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052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34709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7731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355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2911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7732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7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7" y="0"/>
                </a:lnTo>
                <a:lnTo>
                  <a:pt x="408559" y="400431"/>
                </a:lnTo>
                <a:lnTo>
                  <a:pt x="339724" y="400431"/>
                </a:lnTo>
                <a:lnTo>
                  <a:pt x="298195" y="184658"/>
                </a:lnTo>
                <a:lnTo>
                  <a:pt x="217677" y="405638"/>
                </a:lnTo>
                <a:lnTo>
                  <a:pt x="192277" y="405638"/>
                </a:lnTo>
                <a:lnTo>
                  <a:pt x="111759" y="184658"/>
                </a:lnTo>
                <a:lnTo>
                  <a:pt x="68579" y="400431"/>
                </a:lnTo>
                <a:lnTo>
                  <a:pt x="0" y="400431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672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9719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352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07070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2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60922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38400" y="2057400"/>
            <a:ext cx="3928872" cy="4041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0307" y="651637"/>
            <a:ext cx="290817" cy="40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9771" y="772413"/>
            <a:ext cx="102870" cy="120650"/>
          </a:xfrm>
          <a:custGeom>
            <a:avLst/>
            <a:gdLst/>
            <a:ahLst/>
            <a:cxnLst/>
            <a:rect l="l" t="t" r="r" b="b"/>
            <a:pathLst>
              <a:path w="102869" h="120650">
                <a:moveTo>
                  <a:pt x="102641" y="0"/>
                </a:moveTo>
                <a:lnTo>
                  <a:pt x="0" y="120141"/>
                </a:lnTo>
                <a:lnTo>
                  <a:pt x="102641" y="120141"/>
                </a:lnTo>
                <a:lnTo>
                  <a:pt x="1026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0307" y="651637"/>
            <a:ext cx="290830" cy="401955"/>
          </a:xfrm>
          <a:custGeom>
            <a:avLst/>
            <a:gdLst/>
            <a:ahLst/>
            <a:cxnLst/>
            <a:rect l="l" t="t" r="r" b="b"/>
            <a:pathLst>
              <a:path w="290830" h="401955">
                <a:moveTo>
                  <a:pt x="219316" y="0"/>
                </a:moveTo>
                <a:lnTo>
                  <a:pt x="250431" y="0"/>
                </a:lnTo>
                <a:lnTo>
                  <a:pt x="250431" y="240918"/>
                </a:lnTo>
                <a:lnTo>
                  <a:pt x="290817" y="240918"/>
                </a:lnTo>
                <a:lnTo>
                  <a:pt x="290817" y="297179"/>
                </a:lnTo>
                <a:lnTo>
                  <a:pt x="250431" y="297179"/>
                </a:lnTo>
                <a:lnTo>
                  <a:pt x="250431" y="401827"/>
                </a:lnTo>
                <a:lnTo>
                  <a:pt x="182105" y="401827"/>
                </a:lnTo>
                <a:lnTo>
                  <a:pt x="182105" y="297179"/>
                </a:lnTo>
                <a:lnTo>
                  <a:pt x="0" y="297179"/>
                </a:lnTo>
                <a:lnTo>
                  <a:pt x="0" y="256412"/>
                </a:lnTo>
                <a:lnTo>
                  <a:pt x="2193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3920" y="619759"/>
            <a:ext cx="199771" cy="26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350" y="619759"/>
            <a:ext cx="220218" cy="26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3920" y="619759"/>
            <a:ext cx="200025" cy="266065"/>
          </a:xfrm>
          <a:custGeom>
            <a:avLst/>
            <a:gdLst/>
            <a:ahLst/>
            <a:cxnLst/>
            <a:rect l="l" t="t" r="r" b="b"/>
            <a:pathLst>
              <a:path w="200025" h="266065">
                <a:moveTo>
                  <a:pt x="0" y="0"/>
                </a:moveTo>
                <a:lnTo>
                  <a:pt x="47243" y="0"/>
                </a:lnTo>
                <a:lnTo>
                  <a:pt x="47243" y="104266"/>
                </a:lnTo>
                <a:lnTo>
                  <a:pt x="153162" y="104266"/>
                </a:lnTo>
                <a:lnTo>
                  <a:pt x="153162" y="0"/>
                </a:lnTo>
                <a:lnTo>
                  <a:pt x="199771" y="0"/>
                </a:lnTo>
                <a:lnTo>
                  <a:pt x="199771" y="266064"/>
                </a:lnTo>
                <a:lnTo>
                  <a:pt x="153162" y="266064"/>
                </a:lnTo>
                <a:lnTo>
                  <a:pt x="153162" y="146176"/>
                </a:lnTo>
                <a:lnTo>
                  <a:pt x="47243" y="146176"/>
                </a:lnTo>
                <a:lnTo>
                  <a:pt x="47243" y="266064"/>
                </a:lnTo>
                <a:lnTo>
                  <a:pt x="0" y="2660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350" y="619759"/>
            <a:ext cx="220345" cy="266065"/>
          </a:xfrm>
          <a:custGeom>
            <a:avLst/>
            <a:gdLst/>
            <a:ahLst/>
            <a:cxnLst/>
            <a:rect l="l" t="t" r="r" b="b"/>
            <a:pathLst>
              <a:path w="220344" h="266065">
                <a:moveTo>
                  <a:pt x="0" y="0"/>
                </a:moveTo>
                <a:lnTo>
                  <a:pt x="220218" y="0"/>
                </a:lnTo>
                <a:lnTo>
                  <a:pt x="220218" y="41910"/>
                </a:lnTo>
                <a:lnTo>
                  <a:pt x="131825" y="41910"/>
                </a:lnTo>
                <a:lnTo>
                  <a:pt x="131825" y="266064"/>
                </a:lnTo>
                <a:lnTo>
                  <a:pt x="84581" y="266064"/>
                </a:lnTo>
                <a:lnTo>
                  <a:pt x="84581" y="41910"/>
                </a:lnTo>
                <a:lnTo>
                  <a:pt x="0" y="419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1435" y="646430"/>
            <a:ext cx="2886710" cy="413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1539" y="859916"/>
            <a:ext cx="127126" cy="136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60240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2420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19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6439" y="712469"/>
            <a:ext cx="117601" cy="116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1539" y="708151"/>
            <a:ext cx="105536" cy="10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6432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2" y="0"/>
                </a:lnTo>
                <a:lnTo>
                  <a:pt x="70992" y="337058"/>
                </a:lnTo>
                <a:lnTo>
                  <a:pt x="251713" y="337058"/>
                </a:lnTo>
                <a:lnTo>
                  <a:pt x="25171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18685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2" y="0"/>
                </a:lnTo>
                <a:lnTo>
                  <a:pt x="70992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34891" y="653287"/>
            <a:ext cx="300355" cy="400685"/>
          </a:xfrm>
          <a:custGeom>
            <a:avLst/>
            <a:gdLst/>
            <a:ahLst/>
            <a:cxnLst/>
            <a:rect l="l" t="t" r="r" b="b"/>
            <a:pathLst>
              <a:path w="300354" h="400684">
                <a:moveTo>
                  <a:pt x="0" y="0"/>
                </a:moveTo>
                <a:lnTo>
                  <a:pt x="70993" y="0"/>
                </a:lnTo>
                <a:lnTo>
                  <a:pt x="70993" y="156845"/>
                </a:lnTo>
                <a:lnTo>
                  <a:pt x="230124" y="156845"/>
                </a:lnTo>
                <a:lnTo>
                  <a:pt x="230124" y="0"/>
                </a:lnTo>
                <a:lnTo>
                  <a:pt x="300355" y="0"/>
                </a:lnTo>
                <a:lnTo>
                  <a:pt x="300355" y="400176"/>
                </a:lnTo>
                <a:lnTo>
                  <a:pt x="230124" y="400176"/>
                </a:lnTo>
                <a:lnTo>
                  <a:pt x="230124" y="219837"/>
                </a:lnTo>
                <a:lnTo>
                  <a:pt x="70993" y="219837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8611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6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2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91435" y="649731"/>
            <a:ext cx="270510" cy="403860"/>
          </a:xfrm>
          <a:custGeom>
            <a:avLst/>
            <a:gdLst/>
            <a:ahLst/>
            <a:cxnLst/>
            <a:rect l="l" t="t" r="r" b="b"/>
            <a:pathLst>
              <a:path w="270510" h="403859">
                <a:moveTo>
                  <a:pt x="113283" y="0"/>
                </a:moveTo>
                <a:lnTo>
                  <a:pt x="168751" y="6667"/>
                </a:lnTo>
                <a:lnTo>
                  <a:pt x="210693" y="26669"/>
                </a:lnTo>
                <a:lnTo>
                  <a:pt x="236981" y="58991"/>
                </a:lnTo>
                <a:lnTo>
                  <a:pt x="245744" y="102742"/>
                </a:lnTo>
                <a:lnTo>
                  <a:pt x="242601" y="125221"/>
                </a:lnTo>
                <a:lnTo>
                  <a:pt x="233171" y="145224"/>
                </a:lnTo>
                <a:lnTo>
                  <a:pt x="217455" y="162750"/>
                </a:lnTo>
                <a:lnTo>
                  <a:pt x="195452" y="177800"/>
                </a:lnTo>
                <a:lnTo>
                  <a:pt x="228103" y="194206"/>
                </a:lnTo>
                <a:lnTo>
                  <a:pt x="251396" y="217519"/>
                </a:lnTo>
                <a:lnTo>
                  <a:pt x="265354" y="247737"/>
                </a:lnTo>
                <a:lnTo>
                  <a:pt x="270001" y="284860"/>
                </a:lnTo>
                <a:lnTo>
                  <a:pt x="267430" y="310772"/>
                </a:lnTo>
                <a:lnTo>
                  <a:pt x="246856" y="354119"/>
                </a:lnTo>
                <a:lnTo>
                  <a:pt x="206704" y="385623"/>
                </a:lnTo>
                <a:lnTo>
                  <a:pt x="153451" y="401712"/>
                </a:lnTo>
                <a:lnTo>
                  <a:pt x="122300" y="403732"/>
                </a:lnTo>
                <a:lnTo>
                  <a:pt x="0" y="403732"/>
                </a:lnTo>
                <a:lnTo>
                  <a:pt x="0" y="3809"/>
                </a:lnTo>
                <a:lnTo>
                  <a:pt x="37363" y="2143"/>
                </a:lnTo>
                <a:lnTo>
                  <a:pt x="68691" y="952"/>
                </a:lnTo>
                <a:lnTo>
                  <a:pt x="93993" y="238"/>
                </a:lnTo>
                <a:lnTo>
                  <a:pt x="1132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3240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3667" y="647826"/>
            <a:ext cx="653415" cy="405765"/>
          </a:xfrm>
          <a:custGeom>
            <a:avLst/>
            <a:gdLst/>
            <a:ahLst/>
            <a:cxnLst/>
            <a:rect l="l" t="t" r="r" b="b"/>
            <a:pathLst>
              <a:path w="653414" h="405765">
                <a:moveTo>
                  <a:pt x="461263" y="0"/>
                </a:moveTo>
                <a:lnTo>
                  <a:pt x="492379" y="0"/>
                </a:lnTo>
                <a:lnTo>
                  <a:pt x="653161" y="405638"/>
                </a:lnTo>
                <a:lnTo>
                  <a:pt x="574801" y="405638"/>
                </a:lnTo>
                <a:lnTo>
                  <a:pt x="545592" y="324485"/>
                </a:lnTo>
                <a:lnTo>
                  <a:pt x="408558" y="324485"/>
                </a:lnTo>
                <a:lnTo>
                  <a:pt x="380619" y="405638"/>
                </a:lnTo>
                <a:lnTo>
                  <a:pt x="307467" y="405638"/>
                </a:lnTo>
                <a:lnTo>
                  <a:pt x="301751" y="405638"/>
                </a:lnTo>
                <a:lnTo>
                  <a:pt x="225551" y="405638"/>
                </a:lnTo>
                <a:lnTo>
                  <a:pt x="118744" y="240411"/>
                </a:lnTo>
                <a:lnTo>
                  <a:pt x="109860" y="240147"/>
                </a:lnTo>
                <a:lnTo>
                  <a:pt x="99393" y="239728"/>
                </a:lnTo>
                <a:lnTo>
                  <a:pt x="87330" y="239142"/>
                </a:lnTo>
                <a:lnTo>
                  <a:pt x="73659" y="238378"/>
                </a:lnTo>
                <a:lnTo>
                  <a:pt x="73659" y="405638"/>
                </a:lnTo>
                <a:lnTo>
                  <a:pt x="0" y="405638"/>
                </a:lnTo>
                <a:lnTo>
                  <a:pt x="0" y="5461"/>
                </a:lnTo>
                <a:lnTo>
                  <a:pt x="5095" y="5339"/>
                </a:lnTo>
                <a:lnTo>
                  <a:pt x="14478" y="4968"/>
                </a:lnTo>
                <a:lnTo>
                  <a:pt x="28146" y="4335"/>
                </a:lnTo>
                <a:lnTo>
                  <a:pt x="46100" y="3428"/>
                </a:lnTo>
                <a:lnTo>
                  <a:pt x="65222" y="2522"/>
                </a:lnTo>
                <a:lnTo>
                  <a:pt x="82391" y="1889"/>
                </a:lnTo>
                <a:lnTo>
                  <a:pt x="97607" y="1518"/>
                </a:lnTo>
                <a:lnTo>
                  <a:pt x="110870" y="1397"/>
                </a:lnTo>
                <a:lnTo>
                  <a:pt x="165734" y="6120"/>
                </a:lnTo>
                <a:lnTo>
                  <a:pt x="208406" y="20286"/>
                </a:lnTo>
                <a:lnTo>
                  <a:pt x="238887" y="43889"/>
                </a:lnTo>
                <a:lnTo>
                  <a:pt x="257175" y="76922"/>
                </a:lnTo>
                <a:lnTo>
                  <a:pt x="263270" y="119380"/>
                </a:lnTo>
                <a:lnTo>
                  <a:pt x="261941" y="136715"/>
                </a:lnTo>
                <a:lnTo>
                  <a:pt x="242188" y="184150"/>
                </a:lnTo>
                <a:lnTo>
                  <a:pt x="204541" y="218225"/>
                </a:lnTo>
                <a:lnTo>
                  <a:pt x="189230" y="225298"/>
                </a:lnTo>
                <a:lnTo>
                  <a:pt x="303911" y="400050"/>
                </a:lnTo>
                <a:lnTo>
                  <a:pt x="4612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2815" y="646430"/>
            <a:ext cx="304165" cy="414020"/>
          </a:xfrm>
          <a:custGeom>
            <a:avLst/>
            <a:gdLst/>
            <a:ahLst/>
            <a:cxnLst/>
            <a:rect l="l" t="t" r="r" b="b"/>
            <a:pathLst>
              <a:path w="304164" h="414019">
                <a:moveTo>
                  <a:pt x="183261" y="0"/>
                </a:moveTo>
                <a:lnTo>
                  <a:pt x="215931" y="1762"/>
                </a:lnTo>
                <a:lnTo>
                  <a:pt x="245173" y="7048"/>
                </a:lnTo>
                <a:lnTo>
                  <a:pt x="270986" y="15859"/>
                </a:lnTo>
                <a:lnTo>
                  <a:pt x="293370" y="28194"/>
                </a:lnTo>
                <a:lnTo>
                  <a:pt x="264033" y="86868"/>
                </a:lnTo>
                <a:lnTo>
                  <a:pt x="250390" y="76513"/>
                </a:lnTo>
                <a:lnTo>
                  <a:pt x="233092" y="69088"/>
                </a:lnTo>
                <a:lnTo>
                  <a:pt x="212151" y="64615"/>
                </a:lnTo>
                <a:lnTo>
                  <a:pt x="187579" y="63119"/>
                </a:lnTo>
                <a:lnTo>
                  <a:pt x="163742" y="65738"/>
                </a:lnTo>
                <a:lnTo>
                  <a:pt x="122785" y="86693"/>
                </a:lnTo>
                <a:lnTo>
                  <a:pt x="91735" y="127386"/>
                </a:lnTo>
                <a:lnTo>
                  <a:pt x="75785" y="180484"/>
                </a:lnTo>
                <a:lnTo>
                  <a:pt x="73787" y="211200"/>
                </a:lnTo>
                <a:lnTo>
                  <a:pt x="75624" y="241635"/>
                </a:lnTo>
                <a:lnTo>
                  <a:pt x="90396" y="292550"/>
                </a:lnTo>
                <a:lnTo>
                  <a:pt x="119399" y="329557"/>
                </a:lnTo>
                <a:lnTo>
                  <a:pt x="158920" y="348416"/>
                </a:lnTo>
                <a:lnTo>
                  <a:pt x="182372" y="350774"/>
                </a:lnTo>
                <a:lnTo>
                  <a:pt x="209115" y="348230"/>
                </a:lnTo>
                <a:lnTo>
                  <a:pt x="232775" y="340613"/>
                </a:lnTo>
                <a:lnTo>
                  <a:pt x="253363" y="327949"/>
                </a:lnTo>
                <a:lnTo>
                  <a:pt x="270890" y="310261"/>
                </a:lnTo>
                <a:lnTo>
                  <a:pt x="303911" y="367665"/>
                </a:lnTo>
                <a:lnTo>
                  <a:pt x="279669" y="387834"/>
                </a:lnTo>
                <a:lnTo>
                  <a:pt x="250380" y="402240"/>
                </a:lnTo>
                <a:lnTo>
                  <a:pt x="216042" y="410884"/>
                </a:lnTo>
                <a:lnTo>
                  <a:pt x="176657" y="413766"/>
                </a:lnTo>
                <a:lnTo>
                  <a:pt x="137082" y="410315"/>
                </a:lnTo>
                <a:lnTo>
                  <a:pt x="71983" y="382744"/>
                </a:lnTo>
                <a:lnTo>
                  <a:pt x="26146" y="328525"/>
                </a:lnTo>
                <a:lnTo>
                  <a:pt x="2905" y="253277"/>
                </a:lnTo>
                <a:lnTo>
                  <a:pt x="0" y="208153"/>
                </a:lnTo>
                <a:lnTo>
                  <a:pt x="3214" y="165596"/>
                </a:lnTo>
                <a:lnTo>
                  <a:pt x="12858" y="126682"/>
                </a:lnTo>
                <a:lnTo>
                  <a:pt x="28932" y="91388"/>
                </a:lnTo>
                <a:lnTo>
                  <a:pt x="51435" y="59690"/>
                </a:lnTo>
                <a:lnTo>
                  <a:pt x="110156" y="14938"/>
                </a:lnTo>
                <a:lnTo>
                  <a:pt x="144893" y="3736"/>
                </a:lnTo>
                <a:lnTo>
                  <a:pt x="1832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3528" y="646176"/>
            <a:ext cx="2935731" cy="4140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76719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5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0528" y="770255"/>
            <a:ext cx="96520" cy="147955"/>
          </a:xfrm>
          <a:custGeom>
            <a:avLst/>
            <a:gdLst/>
            <a:ahLst/>
            <a:cxnLst/>
            <a:rect l="l" t="t" r="r" b="b"/>
            <a:pathLst>
              <a:path w="96520" h="147955">
                <a:moveTo>
                  <a:pt x="48006" y="0"/>
                </a:moveTo>
                <a:lnTo>
                  <a:pt x="0" y="147700"/>
                </a:lnTo>
                <a:lnTo>
                  <a:pt x="96138" y="147700"/>
                </a:lnTo>
                <a:lnTo>
                  <a:pt x="48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34709" y="709294"/>
            <a:ext cx="202565" cy="288290"/>
          </a:xfrm>
          <a:custGeom>
            <a:avLst/>
            <a:gdLst/>
            <a:ahLst/>
            <a:cxnLst/>
            <a:rect l="l" t="t" r="r" b="b"/>
            <a:pathLst>
              <a:path w="202564" h="288290">
                <a:moveTo>
                  <a:pt x="98298" y="0"/>
                </a:moveTo>
                <a:lnTo>
                  <a:pt x="56276" y="9525"/>
                </a:lnTo>
                <a:lnTo>
                  <a:pt x="25400" y="38100"/>
                </a:lnTo>
                <a:lnTo>
                  <a:pt x="6318" y="82772"/>
                </a:lnTo>
                <a:lnTo>
                  <a:pt x="0" y="140588"/>
                </a:lnTo>
                <a:lnTo>
                  <a:pt x="1478" y="173737"/>
                </a:lnTo>
                <a:lnTo>
                  <a:pt x="13340" y="228082"/>
                </a:lnTo>
                <a:lnTo>
                  <a:pt x="36937" y="266156"/>
                </a:lnTo>
                <a:lnTo>
                  <a:pt x="71504" y="285484"/>
                </a:lnTo>
                <a:lnTo>
                  <a:pt x="92837" y="287908"/>
                </a:lnTo>
                <a:lnTo>
                  <a:pt x="117859" y="285551"/>
                </a:lnTo>
                <a:lnTo>
                  <a:pt x="158523" y="266692"/>
                </a:lnTo>
                <a:lnTo>
                  <a:pt x="186305" y="229189"/>
                </a:lnTo>
                <a:lnTo>
                  <a:pt x="200298" y="174376"/>
                </a:lnTo>
                <a:lnTo>
                  <a:pt x="202056" y="140588"/>
                </a:lnTo>
                <a:lnTo>
                  <a:pt x="195578" y="79081"/>
                </a:lnTo>
                <a:lnTo>
                  <a:pt x="176133" y="35147"/>
                </a:lnTo>
                <a:lnTo>
                  <a:pt x="143710" y="8786"/>
                </a:lnTo>
                <a:lnTo>
                  <a:pt x="9829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7731" y="653287"/>
            <a:ext cx="255270" cy="400685"/>
          </a:xfrm>
          <a:custGeom>
            <a:avLst/>
            <a:gdLst/>
            <a:ahLst/>
            <a:cxnLst/>
            <a:rect l="l" t="t" r="r" b="b"/>
            <a:pathLst>
              <a:path w="255270" h="400684">
                <a:moveTo>
                  <a:pt x="0" y="0"/>
                </a:moveTo>
                <a:lnTo>
                  <a:pt x="255270" y="0"/>
                </a:lnTo>
                <a:lnTo>
                  <a:pt x="255270" y="63119"/>
                </a:lnTo>
                <a:lnTo>
                  <a:pt x="70993" y="63119"/>
                </a:lnTo>
                <a:lnTo>
                  <a:pt x="70993" y="156845"/>
                </a:lnTo>
                <a:lnTo>
                  <a:pt x="203073" y="156845"/>
                </a:lnTo>
                <a:lnTo>
                  <a:pt x="203073" y="217170"/>
                </a:lnTo>
                <a:lnTo>
                  <a:pt x="70993" y="217170"/>
                </a:lnTo>
                <a:lnTo>
                  <a:pt x="70993" y="337058"/>
                </a:lnTo>
                <a:lnTo>
                  <a:pt x="252349" y="337058"/>
                </a:lnTo>
                <a:lnTo>
                  <a:pt x="252349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3554" y="653287"/>
            <a:ext cx="71120" cy="400685"/>
          </a:xfrm>
          <a:custGeom>
            <a:avLst/>
            <a:gdLst/>
            <a:ahLst/>
            <a:cxnLst/>
            <a:rect l="l" t="t" r="r" b="b"/>
            <a:pathLst>
              <a:path w="71120" h="400684">
                <a:moveTo>
                  <a:pt x="0" y="0"/>
                </a:moveTo>
                <a:lnTo>
                  <a:pt x="70993" y="0"/>
                </a:lnTo>
                <a:lnTo>
                  <a:pt x="70993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2911" y="653287"/>
            <a:ext cx="252095" cy="400685"/>
          </a:xfrm>
          <a:custGeom>
            <a:avLst/>
            <a:gdLst/>
            <a:ahLst/>
            <a:cxnLst/>
            <a:rect l="l" t="t" r="r" b="b"/>
            <a:pathLst>
              <a:path w="252095" h="400684">
                <a:moveTo>
                  <a:pt x="0" y="0"/>
                </a:moveTo>
                <a:lnTo>
                  <a:pt x="70993" y="0"/>
                </a:lnTo>
                <a:lnTo>
                  <a:pt x="70993" y="337058"/>
                </a:lnTo>
                <a:lnTo>
                  <a:pt x="251714" y="337058"/>
                </a:lnTo>
                <a:lnTo>
                  <a:pt x="251714" y="400176"/>
                </a:lnTo>
                <a:lnTo>
                  <a:pt x="0" y="4001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7732" y="653287"/>
            <a:ext cx="408940" cy="405765"/>
          </a:xfrm>
          <a:custGeom>
            <a:avLst/>
            <a:gdLst/>
            <a:ahLst/>
            <a:cxnLst/>
            <a:rect l="l" t="t" r="r" b="b"/>
            <a:pathLst>
              <a:path w="408940" h="405765">
                <a:moveTo>
                  <a:pt x="80517" y="0"/>
                </a:moveTo>
                <a:lnTo>
                  <a:pt x="118237" y="0"/>
                </a:lnTo>
                <a:lnTo>
                  <a:pt x="204850" y="269621"/>
                </a:lnTo>
                <a:lnTo>
                  <a:pt x="289433" y="0"/>
                </a:lnTo>
                <a:lnTo>
                  <a:pt x="326897" y="0"/>
                </a:lnTo>
                <a:lnTo>
                  <a:pt x="408559" y="400431"/>
                </a:lnTo>
                <a:lnTo>
                  <a:pt x="339724" y="400431"/>
                </a:lnTo>
                <a:lnTo>
                  <a:pt x="298195" y="184658"/>
                </a:lnTo>
                <a:lnTo>
                  <a:pt x="217677" y="405638"/>
                </a:lnTo>
                <a:lnTo>
                  <a:pt x="192277" y="405638"/>
                </a:lnTo>
                <a:lnTo>
                  <a:pt x="111759" y="184658"/>
                </a:lnTo>
                <a:lnTo>
                  <a:pt x="68579" y="400431"/>
                </a:lnTo>
                <a:lnTo>
                  <a:pt x="0" y="400431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06720" y="653287"/>
            <a:ext cx="291465" cy="405765"/>
          </a:xfrm>
          <a:custGeom>
            <a:avLst/>
            <a:gdLst/>
            <a:ahLst/>
            <a:cxnLst/>
            <a:rect l="l" t="t" r="r" b="b"/>
            <a:pathLst>
              <a:path w="291464" h="405765">
                <a:moveTo>
                  <a:pt x="0" y="0"/>
                </a:moveTo>
                <a:lnTo>
                  <a:pt x="34035" y="0"/>
                </a:lnTo>
                <a:lnTo>
                  <a:pt x="223012" y="241426"/>
                </a:lnTo>
                <a:lnTo>
                  <a:pt x="223012" y="0"/>
                </a:lnTo>
                <a:lnTo>
                  <a:pt x="291338" y="0"/>
                </a:lnTo>
                <a:lnTo>
                  <a:pt x="291338" y="405638"/>
                </a:lnTo>
                <a:lnTo>
                  <a:pt x="262381" y="405638"/>
                </a:lnTo>
                <a:lnTo>
                  <a:pt x="68199" y="152400"/>
                </a:lnTo>
                <a:lnTo>
                  <a:pt x="681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49719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90" h="405765">
                <a:moveTo>
                  <a:pt x="159511" y="0"/>
                </a:moveTo>
                <a:lnTo>
                  <a:pt x="190626" y="0"/>
                </a:lnTo>
                <a:lnTo>
                  <a:pt x="351408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6" y="324485"/>
                </a:lnTo>
                <a:lnTo>
                  <a:pt x="78866" y="405638"/>
                </a:lnTo>
                <a:lnTo>
                  <a:pt x="0" y="405638"/>
                </a:lnTo>
                <a:lnTo>
                  <a:pt x="1595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3528" y="647826"/>
            <a:ext cx="351790" cy="405765"/>
          </a:xfrm>
          <a:custGeom>
            <a:avLst/>
            <a:gdLst/>
            <a:ahLst/>
            <a:cxnLst/>
            <a:rect l="l" t="t" r="r" b="b"/>
            <a:pathLst>
              <a:path w="351789" h="405765">
                <a:moveTo>
                  <a:pt x="159512" y="0"/>
                </a:moveTo>
                <a:lnTo>
                  <a:pt x="190626" y="0"/>
                </a:lnTo>
                <a:lnTo>
                  <a:pt x="351409" y="405638"/>
                </a:lnTo>
                <a:lnTo>
                  <a:pt x="273050" y="405638"/>
                </a:lnTo>
                <a:lnTo>
                  <a:pt x="243839" y="324485"/>
                </a:lnTo>
                <a:lnTo>
                  <a:pt x="106807" y="324485"/>
                </a:lnTo>
                <a:lnTo>
                  <a:pt x="78867" y="405638"/>
                </a:lnTo>
                <a:lnTo>
                  <a:pt x="0" y="405638"/>
                </a:lnTo>
                <a:lnTo>
                  <a:pt x="1595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07070" y="646430"/>
            <a:ext cx="242570" cy="414020"/>
          </a:xfrm>
          <a:custGeom>
            <a:avLst/>
            <a:gdLst/>
            <a:ahLst/>
            <a:cxnLst/>
            <a:rect l="l" t="t" r="r" b="b"/>
            <a:pathLst>
              <a:path w="242570" h="414019">
                <a:moveTo>
                  <a:pt x="122047" y="0"/>
                </a:moveTo>
                <a:lnTo>
                  <a:pt x="154428" y="1639"/>
                </a:lnTo>
                <a:lnTo>
                  <a:pt x="182213" y="6540"/>
                </a:lnTo>
                <a:lnTo>
                  <a:pt x="205378" y="14680"/>
                </a:lnTo>
                <a:lnTo>
                  <a:pt x="223900" y="26035"/>
                </a:lnTo>
                <a:lnTo>
                  <a:pt x="202310" y="87122"/>
                </a:lnTo>
                <a:lnTo>
                  <a:pt x="183380" y="75453"/>
                </a:lnTo>
                <a:lnTo>
                  <a:pt x="163925" y="67119"/>
                </a:lnTo>
                <a:lnTo>
                  <a:pt x="143946" y="62118"/>
                </a:lnTo>
                <a:lnTo>
                  <a:pt x="123444" y="60452"/>
                </a:lnTo>
                <a:lnTo>
                  <a:pt x="111847" y="61261"/>
                </a:lnTo>
                <a:lnTo>
                  <a:pt x="75231" y="88280"/>
                </a:lnTo>
                <a:lnTo>
                  <a:pt x="71881" y="107061"/>
                </a:lnTo>
                <a:lnTo>
                  <a:pt x="76644" y="124467"/>
                </a:lnTo>
                <a:lnTo>
                  <a:pt x="90931" y="142208"/>
                </a:lnTo>
                <a:lnTo>
                  <a:pt x="114744" y="160281"/>
                </a:lnTo>
                <a:lnTo>
                  <a:pt x="148081" y="178689"/>
                </a:lnTo>
                <a:lnTo>
                  <a:pt x="166701" y="188309"/>
                </a:lnTo>
                <a:lnTo>
                  <a:pt x="182546" y="197548"/>
                </a:lnTo>
                <a:lnTo>
                  <a:pt x="214272" y="223450"/>
                </a:lnTo>
                <a:lnTo>
                  <a:pt x="236991" y="264650"/>
                </a:lnTo>
                <a:lnTo>
                  <a:pt x="242188" y="302387"/>
                </a:lnTo>
                <a:lnTo>
                  <a:pt x="239803" y="325604"/>
                </a:lnTo>
                <a:lnTo>
                  <a:pt x="220650" y="365609"/>
                </a:lnTo>
                <a:lnTo>
                  <a:pt x="183048" y="396138"/>
                </a:lnTo>
                <a:lnTo>
                  <a:pt x="131665" y="411811"/>
                </a:lnTo>
                <a:lnTo>
                  <a:pt x="101092" y="413766"/>
                </a:lnTo>
                <a:lnTo>
                  <a:pt x="73777" y="411956"/>
                </a:lnTo>
                <a:lnTo>
                  <a:pt x="47831" y="406527"/>
                </a:lnTo>
                <a:lnTo>
                  <a:pt x="23242" y="397478"/>
                </a:lnTo>
                <a:lnTo>
                  <a:pt x="0" y="384810"/>
                </a:lnTo>
                <a:lnTo>
                  <a:pt x="26161" y="321183"/>
                </a:lnTo>
                <a:lnTo>
                  <a:pt x="47118" y="334111"/>
                </a:lnTo>
                <a:lnTo>
                  <a:pt x="67897" y="343360"/>
                </a:lnTo>
                <a:lnTo>
                  <a:pt x="88509" y="348918"/>
                </a:lnTo>
                <a:lnTo>
                  <a:pt x="108965" y="350774"/>
                </a:lnTo>
                <a:lnTo>
                  <a:pt x="136302" y="348035"/>
                </a:lnTo>
                <a:lnTo>
                  <a:pt x="155828" y="339820"/>
                </a:lnTo>
                <a:lnTo>
                  <a:pt x="167544" y="326128"/>
                </a:lnTo>
                <a:lnTo>
                  <a:pt x="171450" y="306959"/>
                </a:lnTo>
                <a:lnTo>
                  <a:pt x="170541" y="296866"/>
                </a:lnTo>
                <a:lnTo>
                  <a:pt x="147411" y="258371"/>
                </a:lnTo>
                <a:lnTo>
                  <a:pt x="96011" y="226314"/>
                </a:lnTo>
                <a:lnTo>
                  <a:pt x="74862" y="215290"/>
                </a:lnTo>
                <a:lnTo>
                  <a:pt x="57499" y="205279"/>
                </a:lnTo>
                <a:lnTo>
                  <a:pt x="26489" y="180556"/>
                </a:lnTo>
                <a:lnTo>
                  <a:pt x="5637" y="142486"/>
                </a:lnTo>
                <a:lnTo>
                  <a:pt x="761" y="107696"/>
                </a:lnTo>
                <a:lnTo>
                  <a:pt x="2901" y="85453"/>
                </a:lnTo>
                <a:lnTo>
                  <a:pt x="19942" y="46920"/>
                </a:lnTo>
                <a:lnTo>
                  <a:pt x="53038" y="17252"/>
                </a:lnTo>
                <a:lnTo>
                  <a:pt x="96662" y="1924"/>
                </a:lnTo>
                <a:lnTo>
                  <a:pt x="1220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60922" y="646176"/>
            <a:ext cx="349885" cy="414020"/>
          </a:xfrm>
          <a:custGeom>
            <a:avLst/>
            <a:gdLst/>
            <a:ahLst/>
            <a:cxnLst/>
            <a:rect l="l" t="t" r="r" b="b"/>
            <a:pathLst>
              <a:path w="349885" h="414019">
                <a:moveTo>
                  <a:pt x="172085" y="0"/>
                </a:moveTo>
                <a:lnTo>
                  <a:pt x="212685" y="3355"/>
                </a:lnTo>
                <a:lnTo>
                  <a:pt x="278598" y="30164"/>
                </a:lnTo>
                <a:lnTo>
                  <a:pt x="323913" y="83050"/>
                </a:lnTo>
                <a:lnTo>
                  <a:pt x="346773" y="158107"/>
                </a:lnTo>
                <a:lnTo>
                  <a:pt x="349630" y="203708"/>
                </a:lnTo>
                <a:lnTo>
                  <a:pt x="346634" y="249594"/>
                </a:lnTo>
                <a:lnTo>
                  <a:pt x="337661" y="290480"/>
                </a:lnTo>
                <a:lnTo>
                  <a:pt x="322734" y="326366"/>
                </a:lnTo>
                <a:lnTo>
                  <a:pt x="275566" y="382087"/>
                </a:lnTo>
                <a:lnTo>
                  <a:pt x="207938" y="410471"/>
                </a:lnTo>
                <a:lnTo>
                  <a:pt x="166624" y="414020"/>
                </a:lnTo>
                <a:lnTo>
                  <a:pt x="128688" y="410515"/>
                </a:lnTo>
                <a:lnTo>
                  <a:pt x="66915" y="382408"/>
                </a:lnTo>
                <a:lnTo>
                  <a:pt x="24217" y="327062"/>
                </a:lnTo>
                <a:lnTo>
                  <a:pt x="10763" y="291163"/>
                </a:lnTo>
                <a:lnTo>
                  <a:pt x="2690" y="250049"/>
                </a:lnTo>
                <a:lnTo>
                  <a:pt x="0" y="203708"/>
                </a:lnTo>
                <a:lnTo>
                  <a:pt x="2928" y="162659"/>
                </a:lnTo>
                <a:lnTo>
                  <a:pt x="11715" y="124872"/>
                </a:lnTo>
                <a:lnTo>
                  <a:pt x="46862" y="59182"/>
                </a:lnTo>
                <a:lnTo>
                  <a:pt x="101568" y="14779"/>
                </a:lnTo>
                <a:lnTo>
                  <a:pt x="1720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1905000"/>
            <a:ext cx="3733800" cy="41452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400" y="1752600"/>
            <a:ext cx="3925823" cy="4456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006" y="682498"/>
            <a:ext cx="200913" cy="33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8006" y="682498"/>
            <a:ext cx="201295" cy="337820"/>
          </a:xfrm>
          <a:custGeom>
            <a:avLst/>
            <a:gdLst/>
            <a:ahLst/>
            <a:cxnLst/>
            <a:rect l="l" t="t" r="r" b="b"/>
            <a:pathLst>
              <a:path w="201294" h="337819">
                <a:moveTo>
                  <a:pt x="86385" y="0"/>
                </a:moveTo>
                <a:lnTo>
                  <a:pt x="129895" y="5540"/>
                </a:lnTo>
                <a:lnTo>
                  <a:pt x="174591" y="34561"/>
                </a:lnTo>
                <a:lnTo>
                  <a:pt x="189979" y="84836"/>
                </a:lnTo>
                <a:lnTo>
                  <a:pt x="187410" y="107243"/>
                </a:lnTo>
                <a:lnTo>
                  <a:pt x="179704" y="126841"/>
                </a:lnTo>
                <a:lnTo>
                  <a:pt x="166865" y="143629"/>
                </a:lnTo>
                <a:lnTo>
                  <a:pt x="148894" y="157606"/>
                </a:lnTo>
                <a:lnTo>
                  <a:pt x="171654" y="172063"/>
                </a:lnTo>
                <a:lnTo>
                  <a:pt x="187910" y="190484"/>
                </a:lnTo>
                <a:lnTo>
                  <a:pt x="197663" y="212881"/>
                </a:lnTo>
                <a:lnTo>
                  <a:pt x="200913" y="239267"/>
                </a:lnTo>
                <a:lnTo>
                  <a:pt x="198980" y="261294"/>
                </a:lnTo>
                <a:lnTo>
                  <a:pt x="183517" y="297489"/>
                </a:lnTo>
                <a:lnTo>
                  <a:pt x="153058" y="322845"/>
                </a:lnTo>
                <a:lnTo>
                  <a:pt x="110367" y="335696"/>
                </a:lnTo>
                <a:lnTo>
                  <a:pt x="84607" y="337312"/>
                </a:lnTo>
                <a:lnTo>
                  <a:pt x="60730" y="335311"/>
                </a:lnTo>
                <a:lnTo>
                  <a:pt x="38669" y="329310"/>
                </a:lnTo>
                <a:lnTo>
                  <a:pt x="18425" y="319309"/>
                </a:lnTo>
                <a:lnTo>
                  <a:pt x="0" y="305307"/>
                </a:lnTo>
                <a:lnTo>
                  <a:pt x="29019" y="260476"/>
                </a:lnTo>
                <a:lnTo>
                  <a:pt x="42244" y="272478"/>
                </a:lnTo>
                <a:lnTo>
                  <a:pt x="56029" y="281050"/>
                </a:lnTo>
                <a:lnTo>
                  <a:pt x="70371" y="286194"/>
                </a:lnTo>
                <a:lnTo>
                  <a:pt x="85267" y="287909"/>
                </a:lnTo>
                <a:lnTo>
                  <a:pt x="109494" y="284668"/>
                </a:lnTo>
                <a:lnTo>
                  <a:pt x="126798" y="274939"/>
                </a:lnTo>
                <a:lnTo>
                  <a:pt x="137179" y="258708"/>
                </a:lnTo>
                <a:lnTo>
                  <a:pt x="140639" y="235965"/>
                </a:lnTo>
                <a:lnTo>
                  <a:pt x="139634" y="224629"/>
                </a:lnTo>
                <a:lnTo>
                  <a:pt x="115826" y="190857"/>
                </a:lnTo>
                <a:lnTo>
                  <a:pt x="81254" y="182499"/>
                </a:lnTo>
                <a:lnTo>
                  <a:pt x="70980" y="182499"/>
                </a:lnTo>
                <a:lnTo>
                  <a:pt x="70980" y="134747"/>
                </a:lnTo>
                <a:lnTo>
                  <a:pt x="79692" y="134747"/>
                </a:lnTo>
                <a:lnTo>
                  <a:pt x="101571" y="132149"/>
                </a:lnTo>
                <a:lnTo>
                  <a:pt x="117200" y="124348"/>
                </a:lnTo>
                <a:lnTo>
                  <a:pt x="126578" y="111333"/>
                </a:lnTo>
                <a:lnTo>
                  <a:pt x="129705" y="93090"/>
                </a:lnTo>
                <a:lnTo>
                  <a:pt x="126788" y="73921"/>
                </a:lnTo>
                <a:lnTo>
                  <a:pt x="118038" y="60229"/>
                </a:lnTo>
                <a:lnTo>
                  <a:pt x="103457" y="52014"/>
                </a:lnTo>
                <a:lnTo>
                  <a:pt x="83045" y="49275"/>
                </a:lnTo>
                <a:lnTo>
                  <a:pt x="71071" y="50702"/>
                </a:lnTo>
                <a:lnTo>
                  <a:pt x="59267" y="54975"/>
                </a:lnTo>
                <a:lnTo>
                  <a:pt x="47630" y="62081"/>
                </a:lnTo>
                <a:lnTo>
                  <a:pt x="36156" y="72009"/>
                </a:lnTo>
                <a:lnTo>
                  <a:pt x="8928" y="32130"/>
                </a:lnTo>
                <a:lnTo>
                  <a:pt x="41744" y="9525"/>
                </a:lnTo>
                <a:lnTo>
                  <a:pt x="75224" y="595"/>
                </a:lnTo>
                <a:lnTo>
                  <a:pt x="863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629" y="657859"/>
            <a:ext cx="347497" cy="22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740" y="656970"/>
            <a:ext cx="349275" cy="222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9222" y="683768"/>
            <a:ext cx="869188" cy="336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980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3117" y="736726"/>
            <a:ext cx="125856" cy="227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1167" y="688212"/>
            <a:ext cx="238125" cy="332105"/>
          </a:xfrm>
          <a:custGeom>
            <a:avLst/>
            <a:gdLst/>
            <a:ahLst/>
            <a:cxnLst/>
            <a:rect l="l" t="t" r="r" b="b"/>
            <a:pathLst>
              <a:path w="238125" h="332105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597"/>
                </a:lnTo>
                <a:lnTo>
                  <a:pt x="214502" y="331597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5967" y="686054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49" y="0"/>
                </a:moveTo>
                <a:lnTo>
                  <a:pt x="151272" y="10461"/>
                </a:lnTo>
                <a:lnTo>
                  <a:pt x="200532" y="41783"/>
                </a:lnTo>
                <a:lnTo>
                  <a:pt x="231965" y="90535"/>
                </a:lnTo>
                <a:lnTo>
                  <a:pt x="242443" y="152908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6" y="329311"/>
                </a:lnTo>
                <a:lnTo>
                  <a:pt x="0" y="329311"/>
                </a:lnTo>
                <a:lnTo>
                  <a:pt x="0" y="2412"/>
                </a:lnTo>
                <a:lnTo>
                  <a:pt x="31456" y="1339"/>
                </a:lnTo>
                <a:lnTo>
                  <a:pt x="56483" y="587"/>
                </a:lnTo>
                <a:lnTo>
                  <a:pt x="75080" y="14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9222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5" h="332105">
                <a:moveTo>
                  <a:pt x="130301" y="0"/>
                </a:moveTo>
                <a:lnTo>
                  <a:pt x="155828" y="0"/>
                </a:lnTo>
                <a:lnTo>
                  <a:pt x="287273" y="331597"/>
                </a:lnTo>
                <a:lnTo>
                  <a:pt x="223265" y="331597"/>
                </a:lnTo>
                <a:lnTo>
                  <a:pt x="199389" y="265176"/>
                </a:lnTo>
                <a:lnTo>
                  <a:pt x="87248" y="265176"/>
                </a:lnTo>
                <a:lnTo>
                  <a:pt x="64515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8717" y="686943"/>
            <a:ext cx="237744" cy="328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3614" y="785622"/>
            <a:ext cx="84455" cy="98425"/>
          </a:xfrm>
          <a:custGeom>
            <a:avLst/>
            <a:gdLst/>
            <a:ahLst/>
            <a:cxnLst/>
            <a:rect l="l" t="t" r="r" b="b"/>
            <a:pathLst>
              <a:path w="84455" h="98425">
                <a:moveTo>
                  <a:pt x="83947" y="0"/>
                </a:moveTo>
                <a:lnTo>
                  <a:pt x="0" y="98170"/>
                </a:lnTo>
                <a:lnTo>
                  <a:pt x="83947" y="98170"/>
                </a:lnTo>
                <a:lnTo>
                  <a:pt x="839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8717" y="686943"/>
            <a:ext cx="238125" cy="328930"/>
          </a:xfrm>
          <a:custGeom>
            <a:avLst/>
            <a:gdLst/>
            <a:ahLst/>
            <a:cxnLst/>
            <a:rect l="l" t="t" r="r" b="b"/>
            <a:pathLst>
              <a:path w="238125" h="328930">
                <a:moveTo>
                  <a:pt x="179196" y="0"/>
                </a:moveTo>
                <a:lnTo>
                  <a:pt x="204724" y="0"/>
                </a:lnTo>
                <a:lnTo>
                  <a:pt x="204724" y="196850"/>
                </a:lnTo>
                <a:lnTo>
                  <a:pt x="237744" y="196850"/>
                </a:lnTo>
                <a:lnTo>
                  <a:pt x="237744" y="242824"/>
                </a:lnTo>
                <a:lnTo>
                  <a:pt x="204724" y="242824"/>
                </a:lnTo>
                <a:lnTo>
                  <a:pt x="204724" y="328422"/>
                </a:lnTo>
                <a:lnTo>
                  <a:pt x="148844" y="328422"/>
                </a:lnTo>
                <a:lnTo>
                  <a:pt x="148844" y="242824"/>
                </a:lnTo>
                <a:lnTo>
                  <a:pt x="0" y="242824"/>
                </a:lnTo>
                <a:lnTo>
                  <a:pt x="0" y="209550"/>
                </a:lnTo>
                <a:lnTo>
                  <a:pt x="1791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0235" y="660145"/>
            <a:ext cx="163702" cy="2186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4876" y="660145"/>
            <a:ext cx="180594" cy="218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0235" y="660145"/>
            <a:ext cx="163830" cy="218440"/>
          </a:xfrm>
          <a:custGeom>
            <a:avLst/>
            <a:gdLst/>
            <a:ahLst/>
            <a:cxnLst/>
            <a:rect l="l" t="t" r="r" b="b"/>
            <a:pathLst>
              <a:path w="163829" h="218440">
                <a:moveTo>
                  <a:pt x="0" y="0"/>
                </a:moveTo>
                <a:lnTo>
                  <a:pt x="38607" y="0"/>
                </a:lnTo>
                <a:lnTo>
                  <a:pt x="38607" y="85343"/>
                </a:lnTo>
                <a:lnTo>
                  <a:pt x="125475" y="85343"/>
                </a:lnTo>
                <a:lnTo>
                  <a:pt x="125475" y="0"/>
                </a:lnTo>
                <a:lnTo>
                  <a:pt x="163702" y="0"/>
                </a:lnTo>
                <a:lnTo>
                  <a:pt x="163702" y="218058"/>
                </a:lnTo>
                <a:lnTo>
                  <a:pt x="125475" y="218058"/>
                </a:lnTo>
                <a:lnTo>
                  <a:pt x="125475" y="119761"/>
                </a:lnTo>
                <a:lnTo>
                  <a:pt x="38607" y="119761"/>
                </a:lnTo>
                <a:lnTo>
                  <a:pt x="38607" y="218058"/>
                </a:lnTo>
                <a:lnTo>
                  <a:pt x="0" y="2180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4876" y="660145"/>
            <a:ext cx="180975" cy="218440"/>
          </a:xfrm>
          <a:custGeom>
            <a:avLst/>
            <a:gdLst/>
            <a:ahLst/>
            <a:cxnLst/>
            <a:rect l="l" t="t" r="r" b="b"/>
            <a:pathLst>
              <a:path w="180975" h="218440">
                <a:moveTo>
                  <a:pt x="0" y="0"/>
                </a:moveTo>
                <a:lnTo>
                  <a:pt x="180594" y="0"/>
                </a:lnTo>
                <a:lnTo>
                  <a:pt x="180594" y="34289"/>
                </a:lnTo>
                <a:lnTo>
                  <a:pt x="108076" y="34289"/>
                </a:lnTo>
                <a:lnTo>
                  <a:pt x="108076" y="218058"/>
                </a:lnTo>
                <a:lnTo>
                  <a:pt x="69468" y="218058"/>
                </a:lnTo>
                <a:lnTo>
                  <a:pt x="69468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7359" y="682625"/>
            <a:ext cx="2360676" cy="3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4509" y="856996"/>
            <a:ext cx="104266" cy="112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4109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0421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4509" y="732916"/>
            <a:ext cx="86613" cy="82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39464" y="736473"/>
            <a:ext cx="96520" cy="953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62295" y="688212"/>
            <a:ext cx="205740" cy="327660"/>
          </a:xfrm>
          <a:custGeom>
            <a:avLst/>
            <a:gdLst/>
            <a:ahLst/>
            <a:cxnLst/>
            <a:rect l="l" t="t" r="r" b="b"/>
            <a:pathLst>
              <a:path w="205739" h="327659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39" y="275463"/>
                </a:lnTo>
                <a:lnTo>
                  <a:pt x="205739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7259" y="68821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3822" y="688212"/>
            <a:ext cx="245745" cy="327660"/>
          </a:xfrm>
          <a:custGeom>
            <a:avLst/>
            <a:gdLst/>
            <a:ahLst/>
            <a:cxnLst/>
            <a:rect l="l" t="t" r="r" b="b"/>
            <a:pathLst>
              <a:path w="245745" h="327659">
                <a:moveTo>
                  <a:pt x="0" y="0"/>
                </a:moveTo>
                <a:lnTo>
                  <a:pt x="58038" y="0"/>
                </a:lnTo>
                <a:lnTo>
                  <a:pt x="58038" y="128142"/>
                </a:lnTo>
                <a:lnTo>
                  <a:pt x="188213" y="128142"/>
                </a:lnTo>
                <a:lnTo>
                  <a:pt x="188213" y="0"/>
                </a:lnTo>
                <a:lnTo>
                  <a:pt x="245490" y="0"/>
                </a:lnTo>
                <a:lnTo>
                  <a:pt x="245490" y="327151"/>
                </a:lnTo>
                <a:lnTo>
                  <a:pt x="188213" y="327151"/>
                </a:lnTo>
                <a:lnTo>
                  <a:pt x="188213" y="179704"/>
                </a:lnTo>
                <a:lnTo>
                  <a:pt x="58038" y="179704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8607" y="688212"/>
            <a:ext cx="238125" cy="332105"/>
          </a:xfrm>
          <a:custGeom>
            <a:avLst/>
            <a:gdLst/>
            <a:ahLst/>
            <a:cxnLst/>
            <a:rect l="l" t="t" r="r" b="b"/>
            <a:pathLst>
              <a:path w="238125" h="332105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597"/>
                </a:lnTo>
                <a:lnTo>
                  <a:pt x="214502" y="331597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7359" y="685291"/>
            <a:ext cx="220979" cy="330200"/>
          </a:xfrm>
          <a:custGeom>
            <a:avLst/>
            <a:gdLst/>
            <a:ahLst/>
            <a:cxnLst/>
            <a:rect l="l" t="t" r="r" b="b"/>
            <a:pathLst>
              <a:path w="220979" h="330200">
                <a:moveTo>
                  <a:pt x="92582" y="0"/>
                </a:moveTo>
                <a:lnTo>
                  <a:pt x="137922" y="5492"/>
                </a:lnTo>
                <a:lnTo>
                  <a:pt x="184733" y="33869"/>
                </a:lnTo>
                <a:lnTo>
                  <a:pt x="200913" y="83947"/>
                </a:lnTo>
                <a:lnTo>
                  <a:pt x="198342" y="102356"/>
                </a:lnTo>
                <a:lnTo>
                  <a:pt x="190626" y="118729"/>
                </a:lnTo>
                <a:lnTo>
                  <a:pt x="177768" y="133078"/>
                </a:lnTo>
                <a:lnTo>
                  <a:pt x="159765" y="145415"/>
                </a:lnTo>
                <a:lnTo>
                  <a:pt x="186436" y="158819"/>
                </a:lnTo>
                <a:lnTo>
                  <a:pt x="205486" y="177879"/>
                </a:lnTo>
                <a:lnTo>
                  <a:pt x="216916" y="202582"/>
                </a:lnTo>
                <a:lnTo>
                  <a:pt x="220725" y="232918"/>
                </a:lnTo>
                <a:lnTo>
                  <a:pt x="218628" y="254063"/>
                </a:lnTo>
                <a:lnTo>
                  <a:pt x="201812" y="289496"/>
                </a:lnTo>
                <a:lnTo>
                  <a:pt x="168975" y="315285"/>
                </a:lnTo>
                <a:lnTo>
                  <a:pt x="125402" y="328429"/>
                </a:lnTo>
                <a:lnTo>
                  <a:pt x="99949" y="330073"/>
                </a:lnTo>
                <a:lnTo>
                  <a:pt x="0" y="330073"/>
                </a:lnTo>
                <a:lnTo>
                  <a:pt x="0" y="3175"/>
                </a:lnTo>
                <a:lnTo>
                  <a:pt x="30575" y="1821"/>
                </a:lnTo>
                <a:lnTo>
                  <a:pt x="56197" y="825"/>
                </a:lnTo>
                <a:lnTo>
                  <a:pt x="76866" y="210"/>
                </a:lnTo>
                <a:lnTo>
                  <a:pt x="9258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0350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4" h="332105">
                <a:moveTo>
                  <a:pt x="130301" y="0"/>
                </a:moveTo>
                <a:lnTo>
                  <a:pt x="155828" y="0"/>
                </a:lnTo>
                <a:lnTo>
                  <a:pt x="287274" y="331597"/>
                </a:lnTo>
                <a:lnTo>
                  <a:pt x="223265" y="331597"/>
                </a:lnTo>
                <a:lnTo>
                  <a:pt x="199389" y="265176"/>
                </a:lnTo>
                <a:lnTo>
                  <a:pt x="87249" y="265176"/>
                </a:lnTo>
                <a:lnTo>
                  <a:pt x="64515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0154" y="683768"/>
            <a:ext cx="534035" cy="332105"/>
          </a:xfrm>
          <a:custGeom>
            <a:avLst/>
            <a:gdLst/>
            <a:ahLst/>
            <a:cxnLst/>
            <a:rect l="l" t="t" r="r" b="b"/>
            <a:pathLst>
              <a:path w="534035" h="332105">
                <a:moveTo>
                  <a:pt x="376809" y="0"/>
                </a:moveTo>
                <a:lnTo>
                  <a:pt x="402336" y="0"/>
                </a:lnTo>
                <a:lnTo>
                  <a:pt x="533781" y="331597"/>
                </a:lnTo>
                <a:lnTo>
                  <a:pt x="469773" y="331597"/>
                </a:lnTo>
                <a:lnTo>
                  <a:pt x="445897" y="265176"/>
                </a:lnTo>
                <a:lnTo>
                  <a:pt x="333756" y="265176"/>
                </a:lnTo>
                <a:lnTo>
                  <a:pt x="311023" y="331597"/>
                </a:lnTo>
                <a:lnTo>
                  <a:pt x="251333" y="331597"/>
                </a:lnTo>
                <a:lnTo>
                  <a:pt x="246507" y="331597"/>
                </a:lnTo>
                <a:lnTo>
                  <a:pt x="184404" y="331597"/>
                </a:lnTo>
                <a:lnTo>
                  <a:pt x="97028" y="196469"/>
                </a:lnTo>
                <a:lnTo>
                  <a:pt x="89790" y="196302"/>
                </a:lnTo>
                <a:lnTo>
                  <a:pt x="81232" y="195992"/>
                </a:lnTo>
                <a:lnTo>
                  <a:pt x="71364" y="195540"/>
                </a:lnTo>
                <a:lnTo>
                  <a:pt x="60198" y="194945"/>
                </a:lnTo>
                <a:lnTo>
                  <a:pt x="60198" y="331597"/>
                </a:lnTo>
                <a:lnTo>
                  <a:pt x="0" y="331597"/>
                </a:lnTo>
                <a:lnTo>
                  <a:pt x="0" y="4445"/>
                </a:lnTo>
                <a:lnTo>
                  <a:pt x="4143" y="4347"/>
                </a:lnTo>
                <a:lnTo>
                  <a:pt x="11811" y="4048"/>
                </a:lnTo>
                <a:lnTo>
                  <a:pt x="23002" y="3534"/>
                </a:lnTo>
                <a:lnTo>
                  <a:pt x="37719" y="2794"/>
                </a:lnTo>
                <a:lnTo>
                  <a:pt x="53314" y="2053"/>
                </a:lnTo>
                <a:lnTo>
                  <a:pt x="67325" y="1539"/>
                </a:lnTo>
                <a:lnTo>
                  <a:pt x="79742" y="1240"/>
                </a:lnTo>
                <a:lnTo>
                  <a:pt x="90550" y="1143"/>
                </a:lnTo>
                <a:lnTo>
                  <a:pt x="145057" y="7167"/>
                </a:lnTo>
                <a:lnTo>
                  <a:pt x="183991" y="25241"/>
                </a:lnTo>
                <a:lnTo>
                  <a:pt x="207351" y="55364"/>
                </a:lnTo>
                <a:lnTo>
                  <a:pt x="215137" y="97536"/>
                </a:lnTo>
                <a:lnTo>
                  <a:pt x="214066" y="111775"/>
                </a:lnTo>
                <a:lnTo>
                  <a:pt x="197993" y="150495"/>
                </a:lnTo>
                <a:lnTo>
                  <a:pt x="167185" y="178391"/>
                </a:lnTo>
                <a:lnTo>
                  <a:pt x="154686" y="184150"/>
                </a:lnTo>
                <a:lnTo>
                  <a:pt x="248285" y="326898"/>
                </a:lnTo>
                <a:lnTo>
                  <a:pt x="3768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7785" y="682625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20" h="338455">
                <a:moveTo>
                  <a:pt x="149733" y="0"/>
                </a:moveTo>
                <a:lnTo>
                  <a:pt x="176446" y="1448"/>
                </a:lnTo>
                <a:lnTo>
                  <a:pt x="200374" y="5778"/>
                </a:lnTo>
                <a:lnTo>
                  <a:pt x="221491" y="12965"/>
                </a:lnTo>
                <a:lnTo>
                  <a:pt x="239775" y="22987"/>
                </a:lnTo>
                <a:lnTo>
                  <a:pt x="215773" y="70992"/>
                </a:lnTo>
                <a:lnTo>
                  <a:pt x="204581" y="62491"/>
                </a:lnTo>
                <a:lnTo>
                  <a:pt x="190436" y="56419"/>
                </a:lnTo>
                <a:lnTo>
                  <a:pt x="173339" y="52776"/>
                </a:lnTo>
                <a:lnTo>
                  <a:pt x="153288" y="51562"/>
                </a:lnTo>
                <a:lnTo>
                  <a:pt x="133812" y="53705"/>
                </a:lnTo>
                <a:lnTo>
                  <a:pt x="86360" y="85851"/>
                </a:lnTo>
                <a:lnTo>
                  <a:pt x="66754" y="124698"/>
                </a:lnTo>
                <a:lnTo>
                  <a:pt x="60198" y="172592"/>
                </a:lnTo>
                <a:lnTo>
                  <a:pt x="61720" y="197504"/>
                </a:lnTo>
                <a:lnTo>
                  <a:pt x="73860" y="239137"/>
                </a:lnTo>
                <a:lnTo>
                  <a:pt x="97573" y="269386"/>
                </a:lnTo>
                <a:lnTo>
                  <a:pt x="149098" y="286638"/>
                </a:lnTo>
                <a:lnTo>
                  <a:pt x="170908" y="284587"/>
                </a:lnTo>
                <a:lnTo>
                  <a:pt x="190230" y="278415"/>
                </a:lnTo>
                <a:lnTo>
                  <a:pt x="207051" y="268100"/>
                </a:lnTo>
                <a:lnTo>
                  <a:pt x="221361" y="253619"/>
                </a:lnTo>
                <a:lnTo>
                  <a:pt x="248412" y="300482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3" y="335389"/>
                </a:lnTo>
                <a:lnTo>
                  <a:pt x="58781" y="312858"/>
                </a:lnTo>
                <a:lnTo>
                  <a:pt x="21270" y="268567"/>
                </a:lnTo>
                <a:lnTo>
                  <a:pt x="2359" y="207087"/>
                </a:lnTo>
                <a:lnTo>
                  <a:pt x="0" y="170179"/>
                </a:lnTo>
                <a:lnTo>
                  <a:pt x="2621" y="135368"/>
                </a:lnTo>
                <a:lnTo>
                  <a:pt x="23627" y="74650"/>
                </a:lnTo>
                <a:lnTo>
                  <a:pt x="64561" y="27431"/>
                </a:lnTo>
                <a:lnTo>
                  <a:pt x="118421" y="3048"/>
                </a:lnTo>
                <a:lnTo>
                  <a:pt x="14973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5858" y="682498"/>
            <a:ext cx="2401696" cy="338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36917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40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9616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70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6291" y="733170"/>
            <a:ext cx="167005" cy="236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4579" y="688212"/>
            <a:ext cx="208915" cy="327660"/>
          </a:xfrm>
          <a:custGeom>
            <a:avLst/>
            <a:gdLst/>
            <a:ahLst/>
            <a:cxnLst/>
            <a:rect l="l" t="t" r="r" b="b"/>
            <a:pathLst>
              <a:path w="208915" h="327659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2"/>
                </a:lnTo>
                <a:lnTo>
                  <a:pt x="165989" y="128142"/>
                </a:lnTo>
                <a:lnTo>
                  <a:pt x="165989" y="177546"/>
                </a:lnTo>
                <a:lnTo>
                  <a:pt x="58039" y="177546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09103" y="68821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9" y="0"/>
                </a:lnTo>
                <a:lnTo>
                  <a:pt x="58039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55103" y="688212"/>
            <a:ext cx="205740" cy="327660"/>
          </a:xfrm>
          <a:custGeom>
            <a:avLst/>
            <a:gdLst/>
            <a:ahLst/>
            <a:cxnLst/>
            <a:rect l="l" t="t" r="r" b="b"/>
            <a:pathLst>
              <a:path w="205740" h="327659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740" y="275463"/>
                </a:lnTo>
                <a:lnTo>
                  <a:pt x="205740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5083" y="688212"/>
            <a:ext cx="334010" cy="332105"/>
          </a:xfrm>
          <a:custGeom>
            <a:avLst/>
            <a:gdLst/>
            <a:ahLst/>
            <a:cxnLst/>
            <a:rect l="l" t="t" r="r" b="b"/>
            <a:pathLst>
              <a:path w="334009" h="332105">
                <a:moveTo>
                  <a:pt x="65913" y="0"/>
                </a:moveTo>
                <a:lnTo>
                  <a:pt x="96647" y="0"/>
                </a:lnTo>
                <a:lnTo>
                  <a:pt x="167513" y="220345"/>
                </a:lnTo>
                <a:lnTo>
                  <a:pt x="236600" y="0"/>
                </a:lnTo>
                <a:lnTo>
                  <a:pt x="267208" y="0"/>
                </a:lnTo>
                <a:lnTo>
                  <a:pt x="334010" y="327278"/>
                </a:lnTo>
                <a:lnTo>
                  <a:pt x="277749" y="327278"/>
                </a:lnTo>
                <a:lnTo>
                  <a:pt x="243840" y="151002"/>
                </a:lnTo>
                <a:lnTo>
                  <a:pt x="177926" y="331597"/>
                </a:lnTo>
                <a:lnTo>
                  <a:pt x="157225" y="331597"/>
                </a:lnTo>
                <a:lnTo>
                  <a:pt x="91313" y="151002"/>
                </a:lnTo>
                <a:lnTo>
                  <a:pt x="56007" y="327278"/>
                </a:lnTo>
                <a:lnTo>
                  <a:pt x="0" y="327278"/>
                </a:lnTo>
                <a:lnTo>
                  <a:pt x="659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803" y="688212"/>
            <a:ext cx="238125" cy="332105"/>
          </a:xfrm>
          <a:custGeom>
            <a:avLst/>
            <a:gdLst/>
            <a:ahLst/>
            <a:cxnLst/>
            <a:rect l="l" t="t" r="r" b="b"/>
            <a:pathLst>
              <a:path w="238125" h="332105">
                <a:moveTo>
                  <a:pt x="0" y="0"/>
                </a:moveTo>
                <a:lnTo>
                  <a:pt x="27812" y="0"/>
                </a:lnTo>
                <a:lnTo>
                  <a:pt x="182372" y="197358"/>
                </a:lnTo>
                <a:lnTo>
                  <a:pt x="182372" y="0"/>
                </a:lnTo>
                <a:lnTo>
                  <a:pt x="238125" y="0"/>
                </a:lnTo>
                <a:lnTo>
                  <a:pt x="238125" y="331597"/>
                </a:lnTo>
                <a:lnTo>
                  <a:pt x="214502" y="331597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157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4" h="332105">
                <a:moveTo>
                  <a:pt x="130301" y="0"/>
                </a:moveTo>
                <a:lnTo>
                  <a:pt x="155828" y="0"/>
                </a:lnTo>
                <a:lnTo>
                  <a:pt x="287274" y="331597"/>
                </a:lnTo>
                <a:lnTo>
                  <a:pt x="223266" y="331597"/>
                </a:lnTo>
                <a:lnTo>
                  <a:pt x="199390" y="265176"/>
                </a:lnTo>
                <a:lnTo>
                  <a:pt x="87249" y="265176"/>
                </a:lnTo>
                <a:lnTo>
                  <a:pt x="64516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5858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4" h="332105">
                <a:moveTo>
                  <a:pt x="130301" y="0"/>
                </a:moveTo>
                <a:lnTo>
                  <a:pt x="155828" y="0"/>
                </a:lnTo>
                <a:lnTo>
                  <a:pt x="287274" y="331597"/>
                </a:lnTo>
                <a:lnTo>
                  <a:pt x="223265" y="331597"/>
                </a:lnTo>
                <a:lnTo>
                  <a:pt x="199389" y="265176"/>
                </a:lnTo>
                <a:lnTo>
                  <a:pt x="87249" y="265176"/>
                </a:lnTo>
                <a:lnTo>
                  <a:pt x="64515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79561" y="682625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695" y="0"/>
                </a:moveTo>
                <a:lnTo>
                  <a:pt x="126196" y="1331"/>
                </a:lnTo>
                <a:lnTo>
                  <a:pt x="148923" y="5318"/>
                </a:lnTo>
                <a:lnTo>
                  <a:pt x="167864" y="11947"/>
                </a:lnTo>
                <a:lnTo>
                  <a:pt x="183007" y="21209"/>
                </a:lnTo>
                <a:lnTo>
                  <a:pt x="165354" y="71247"/>
                </a:lnTo>
                <a:lnTo>
                  <a:pt x="149879" y="61672"/>
                </a:lnTo>
                <a:lnTo>
                  <a:pt x="133953" y="54848"/>
                </a:lnTo>
                <a:lnTo>
                  <a:pt x="117598" y="50762"/>
                </a:lnTo>
                <a:lnTo>
                  <a:pt x="100838" y="49402"/>
                </a:lnTo>
                <a:lnTo>
                  <a:pt x="91386" y="50067"/>
                </a:lnTo>
                <a:lnTo>
                  <a:pt x="59364" y="79428"/>
                </a:lnTo>
                <a:lnTo>
                  <a:pt x="58674" y="87502"/>
                </a:lnTo>
                <a:lnTo>
                  <a:pt x="62557" y="101740"/>
                </a:lnTo>
                <a:lnTo>
                  <a:pt x="74215" y="116252"/>
                </a:lnTo>
                <a:lnTo>
                  <a:pt x="93660" y="131026"/>
                </a:lnTo>
                <a:lnTo>
                  <a:pt x="120904" y="146050"/>
                </a:lnTo>
                <a:lnTo>
                  <a:pt x="136217" y="153906"/>
                </a:lnTo>
                <a:lnTo>
                  <a:pt x="149209" y="161464"/>
                </a:lnTo>
                <a:lnTo>
                  <a:pt x="181038" y="190246"/>
                </a:lnTo>
                <a:lnTo>
                  <a:pt x="196088" y="226091"/>
                </a:lnTo>
                <a:lnTo>
                  <a:pt x="197993" y="247141"/>
                </a:lnTo>
                <a:lnTo>
                  <a:pt x="196020" y="266166"/>
                </a:lnTo>
                <a:lnTo>
                  <a:pt x="166624" y="312547"/>
                </a:lnTo>
                <a:lnTo>
                  <a:pt x="129921" y="331803"/>
                </a:lnTo>
                <a:lnTo>
                  <a:pt x="82550" y="338200"/>
                </a:lnTo>
                <a:lnTo>
                  <a:pt x="60239" y="336724"/>
                </a:lnTo>
                <a:lnTo>
                  <a:pt x="39036" y="332295"/>
                </a:lnTo>
                <a:lnTo>
                  <a:pt x="18952" y="324913"/>
                </a:lnTo>
                <a:lnTo>
                  <a:pt x="0" y="314578"/>
                </a:lnTo>
                <a:lnTo>
                  <a:pt x="21336" y="262636"/>
                </a:lnTo>
                <a:lnTo>
                  <a:pt x="38484" y="273137"/>
                </a:lnTo>
                <a:lnTo>
                  <a:pt x="55467" y="280638"/>
                </a:lnTo>
                <a:lnTo>
                  <a:pt x="72306" y="285138"/>
                </a:lnTo>
                <a:lnTo>
                  <a:pt x="89027" y="286638"/>
                </a:lnTo>
                <a:lnTo>
                  <a:pt x="111382" y="284420"/>
                </a:lnTo>
                <a:lnTo>
                  <a:pt x="127381" y="277749"/>
                </a:lnTo>
                <a:lnTo>
                  <a:pt x="136997" y="266600"/>
                </a:lnTo>
                <a:lnTo>
                  <a:pt x="140208" y="250951"/>
                </a:lnTo>
                <a:lnTo>
                  <a:pt x="139447" y="242667"/>
                </a:lnTo>
                <a:lnTo>
                  <a:pt x="109632" y="202961"/>
                </a:lnTo>
                <a:lnTo>
                  <a:pt x="61118" y="176016"/>
                </a:lnTo>
                <a:lnTo>
                  <a:pt x="46926" y="167814"/>
                </a:lnTo>
                <a:lnTo>
                  <a:pt x="16176" y="140700"/>
                </a:lnTo>
                <a:lnTo>
                  <a:pt x="1065" y="97966"/>
                </a:lnTo>
                <a:lnTo>
                  <a:pt x="635" y="88011"/>
                </a:lnTo>
                <a:lnTo>
                  <a:pt x="2373" y="69846"/>
                </a:lnTo>
                <a:lnTo>
                  <a:pt x="28448" y="25019"/>
                </a:lnTo>
                <a:lnTo>
                  <a:pt x="78954" y="1569"/>
                </a:lnTo>
                <a:lnTo>
                  <a:pt x="996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86981" y="682498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890"/>
                </a:lnTo>
                <a:lnTo>
                  <a:pt x="248412" y="43687"/>
                </a:lnTo>
                <a:lnTo>
                  <a:pt x="276415" y="96281"/>
                </a:lnTo>
                <a:lnTo>
                  <a:pt x="285750" y="166497"/>
                </a:lnTo>
                <a:lnTo>
                  <a:pt x="283301" y="203979"/>
                </a:lnTo>
                <a:lnTo>
                  <a:pt x="263782" y="266705"/>
                </a:lnTo>
                <a:lnTo>
                  <a:pt x="225208" y="312289"/>
                </a:lnTo>
                <a:lnTo>
                  <a:pt x="169912" y="335442"/>
                </a:lnTo>
                <a:lnTo>
                  <a:pt x="136144" y="338327"/>
                </a:lnTo>
                <a:lnTo>
                  <a:pt x="105114" y="335466"/>
                </a:lnTo>
                <a:lnTo>
                  <a:pt x="54580" y="312503"/>
                </a:lnTo>
                <a:lnTo>
                  <a:pt x="19716" y="267259"/>
                </a:lnTo>
                <a:lnTo>
                  <a:pt x="2190" y="204307"/>
                </a:lnTo>
                <a:lnTo>
                  <a:pt x="0" y="166497"/>
                </a:lnTo>
                <a:lnTo>
                  <a:pt x="2383" y="132895"/>
                </a:lnTo>
                <a:lnTo>
                  <a:pt x="21484" y="73788"/>
                </a:lnTo>
                <a:lnTo>
                  <a:pt x="58989" y="27110"/>
                </a:lnTo>
                <a:lnTo>
                  <a:pt x="110182" y="300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535940" y="1622806"/>
            <a:ext cx="163448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60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re</a:t>
            </a:r>
            <a:r>
              <a:rPr sz="2600" spc="5" dirty="0">
                <a:latin typeface="Trebuchet MS"/>
                <a:cs typeface="Trebuchet MS"/>
              </a:rPr>
              <a:t>a</a:t>
            </a:r>
            <a:r>
              <a:rPr sz="2600" spc="-5" dirty="0">
                <a:latin typeface="Trebuchet MS"/>
                <a:cs typeface="Trebuchet MS"/>
              </a:rPr>
              <a:t>tment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3240" y="2027108"/>
            <a:ext cx="7842884" cy="30486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99720" indent="-274320">
              <a:lnSpc>
                <a:spcPct val="100000"/>
              </a:lnSpc>
              <a:spcBef>
                <a:spcPts val="64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99720" algn="l"/>
              </a:tabLst>
            </a:pPr>
            <a:r>
              <a:rPr sz="2600" dirty="0">
                <a:latin typeface="Trebuchet MS"/>
                <a:cs typeface="Trebuchet MS"/>
              </a:rPr>
              <a:t>External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approach</a:t>
            </a:r>
            <a:endParaRPr sz="2600">
              <a:latin typeface="Trebuchet MS"/>
              <a:cs typeface="Trebuchet MS"/>
            </a:endParaRPr>
          </a:p>
          <a:p>
            <a:pPr marL="784225" lvl="1" indent="-229235">
              <a:lnSpc>
                <a:spcPct val="100000"/>
              </a:lnSpc>
              <a:spcBef>
                <a:spcPts val="420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84860" algn="l"/>
              </a:tabLst>
            </a:pPr>
            <a:r>
              <a:rPr sz="2000" dirty="0">
                <a:latin typeface="Trebuchet MS"/>
                <a:cs typeface="Trebuchet MS"/>
              </a:rPr>
              <a:t>Excision of </a:t>
            </a:r>
            <a:r>
              <a:rPr sz="2000" spc="-5" dirty="0">
                <a:latin typeface="Trebuchet MS"/>
                <a:cs typeface="Trebuchet MS"/>
              </a:rPr>
              <a:t>the tract with endoscopic </a:t>
            </a:r>
            <a:r>
              <a:rPr sz="2000" dirty="0">
                <a:latin typeface="Trebuchet MS"/>
                <a:cs typeface="Trebuchet MS"/>
              </a:rPr>
              <a:t>assissted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cannaulation.</a:t>
            </a:r>
            <a:endParaRPr sz="2000">
              <a:latin typeface="Trebuchet MS"/>
              <a:cs typeface="Trebuchet MS"/>
            </a:endParaRPr>
          </a:p>
          <a:p>
            <a:pPr marL="784225" lvl="1" indent="-229235">
              <a:lnSpc>
                <a:spcPct val="100000"/>
              </a:lnSpc>
              <a:spcBef>
                <a:spcPts val="400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84860" algn="l"/>
              </a:tabLst>
            </a:pPr>
            <a:r>
              <a:rPr sz="2000" dirty="0">
                <a:latin typeface="Trebuchet MS"/>
                <a:cs typeface="Trebuchet MS"/>
              </a:rPr>
              <a:t>Ligation </a:t>
            </a:r>
            <a:r>
              <a:rPr sz="2000" spc="-5" dirty="0">
                <a:latin typeface="Trebuchet MS"/>
                <a:cs typeface="Trebuchet MS"/>
              </a:rPr>
              <a:t>and dividing the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tract</a:t>
            </a:r>
            <a:endParaRPr sz="2000">
              <a:latin typeface="Trebuchet MS"/>
              <a:cs typeface="Trebuchet MS"/>
            </a:endParaRPr>
          </a:p>
          <a:p>
            <a:pPr marL="784225" lvl="1" indent="-229235">
              <a:lnSpc>
                <a:spcPct val="100000"/>
              </a:lnSpc>
              <a:spcBef>
                <a:spcPts val="40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84860" algn="l"/>
              </a:tabLst>
            </a:pPr>
            <a:r>
              <a:rPr sz="2000" spc="-5" dirty="0">
                <a:latin typeface="Trebuchet MS"/>
                <a:cs typeface="Trebuchet MS"/>
              </a:rPr>
              <a:t>Ipsilateral hemithroidectomy with partial </a:t>
            </a:r>
            <a:r>
              <a:rPr sz="2000" dirty="0">
                <a:latin typeface="Trebuchet MS"/>
                <a:cs typeface="Trebuchet MS"/>
              </a:rPr>
              <a:t>resection of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thyroid</a:t>
            </a:r>
            <a:endParaRPr sz="2000">
              <a:latin typeface="Trebuchet MS"/>
              <a:cs typeface="Trebuchet MS"/>
            </a:endParaRPr>
          </a:p>
          <a:p>
            <a:pPr marL="784225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cartilage for </a:t>
            </a:r>
            <a:r>
              <a:rPr sz="2000" spc="10" dirty="0">
                <a:latin typeface="Trebuchet MS"/>
                <a:cs typeface="Trebuchet MS"/>
              </a:rPr>
              <a:t>4</a:t>
            </a:r>
            <a:r>
              <a:rPr sz="1950" spc="15" baseline="25641" dirty="0">
                <a:latin typeface="Trebuchet MS"/>
                <a:cs typeface="Trebuchet MS"/>
              </a:rPr>
              <a:t>th </a:t>
            </a:r>
            <a:r>
              <a:rPr sz="2000" spc="-5" dirty="0">
                <a:latin typeface="Trebuchet MS"/>
                <a:cs typeface="Trebuchet MS"/>
              </a:rPr>
              <a:t>pouch</a:t>
            </a:r>
            <a:r>
              <a:rPr sz="2000" spc="-3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anomaly</a:t>
            </a:r>
            <a:endParaRPr sz="2000">
              <a:latin typeface="Trebuchet MS"/>
              <a:cs typeface="Trebuchet MS"/>
            </a:endParaRPr>
          </a:p>
          <a:p>
            <a:pPr marL="299720" indent="-274320">
              <a:lnSpc>
                <a:spcPct val="100000"/>
              </a:lnSpc>
              <a:spcBef>
                <a:spcPts val="58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99720" algn="l"/>
              </a:tabLst>
            </a:pPr>
            <a:r>
              <a:rPr sz="2600" spc="-5" dirty="0">
                <a:latin typeface="Trebuchet MS"/>
                <a:cs typeface="Trebuchet MS"/>
              </a:rPr>
              <a:t>Internal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approach</a:t>
            </a:r>
            <a:endParaRPr sz="2600">
              <a:latin typeface="Trebuchet MS"/>
              <a:cs typeface="Trebuchet MS"/>
            </a:endParaRPr>
          </a:p>
          <a:p>
            <a:pPr marL="784225" lvl="1" indent="-229235">
              <a:lnSpc>
                <a:spcPct val="100000"/>
              </a:lnSpc>
              <a:spcBef>
                <a:spcPts val="420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84860" algn="l"/>
              </a:tabLst>
            </a:pPr>
            <a:r>
              <a:rPr sz="2000" dirty="0">
                <a:latin typeface="Trebuchet MS"/>
                <a:cs typeface="Trebuchet MS"/>
              </a:rPr>
              <a:t>Endoscopic </a:t>
            </a:r>
            <a:r>
              <a:rPr sz="2000" spc="-5" dirty="0">
                <a:latin typeface="Trebuchet MS"/>
                <a:cs typeface="Trebuchet MS"/>
              </a:rPr>
              <a:t>electric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cauterization</a:t>
            </a:r>
            <a:endParaRPr sz="2000">
              <a:latin typeface="Trebuchet MS"/>
              <a:cs typeface="Trebuchet MS"/>
            </a:endParaRPr>
          </a:p>
          <a:p>
            <a:pPr marL="784225" lvl="1" indent="-229235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000"/>
              <a:buFont typeface="Wingdings"/>
              <a:buChar char=""/>
              <a:tabLst>
                <a:tab pos="784860" algn="l"/>
              </a:tabLst>
            </a:pPr>
            <a:r>
              <a:rPr sz="2000" dirty="0">
                <a:latin typeface="Trebuchet MS"/>
                <a:cs typeface="Trebuchet MS"/>
              </a:rPr>
              <a:t>Endoscopic </a:t>
            </a:r>
            <a:r>
              <a:rPr sz="2000" spc="-5" dirty="0">
                <a:latin typeface="Trebuchet MS"/>
                <a:cs typeface="Trebuchet MS"/>
              </a:rPr>
              <a:t>chemical cauterization with </a:t>
            </a:r>
            <a:r>
              <a:rPr sz="2000" dirty="0">
                <a:latin typeface="Trebuchet MS"/>
                <a:cs typeface="Trebuchet MS"/>
              </a:rPr>
              <a:t>silver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nitrate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006" y="682498"/>
            <a:ext cx="200913" cy="33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8006" y="682498"/>
            <a:ext cx="201295" cy="337820"/>
          </a:xfrm>
          <a:custGeom>
            <a:avLst/>
            <a:gdLst/>
            <a:ahLst/>
            <a:cxnLst/>
            <a:rect l="l" t="t" r="r" b="b"/>
            <a:pathLst>
              <a:path w="201294" h="337819">
                <a:moveTo>
                  <a:pt x="86385" y="0"/>
                </a:moveTo>
                <a:lnTo>
                  <a:pt x="129895" y="5540"/>
                </a:lnTo>
                <a:lnTo>
                  <a:pt x="174591" y="34561"/>
                </a:lnTo>
                <a:lnTo>
                  <a:pt x="189979" y="84836"/>
                </a:lnTo>
                <a:lnTo>
                  <a:pt x="187410" y="107243"/>
                </a:lnTo>
                <a:lnTo>
                  <a:pt x="179704" y="126841"/>
                </a:lnTo>
                <a:lnTo>
                  <a:pt x="166865" y="143629"/>
                </a:lnTo>
                <a:lnTo>
                  <a:pt x="148894" y="157606"/>
                </a:lnTo>
                <a:lnTo>
                  <a:pt x="171654" y="172063"/>
                </a:lnTo>
                <a:lnTo>
                  <a:pt x="187910" y="190484"/>
                </a:lnTo>
                <a:lnTo>
                  <a:pt x="197663" y="212881"/>
                </a:lnTo>
                <a:lnTo>
                  <a:pt x="200913" y="239267"/>
                </a:lnTo>
                <a:lnTo>
                  <a:pt x="198980" y="261294"/>
                </a:lnTo>
                <a:lnTo>
                  <a:pt x="183517" y="297489"/>
                </a:lnTo>
                <a:lnTo>
                  <a:pt x="153058" y="322845"/>
                </a:lnTo>
                <a:lnTo>
                  <a:pt x="110367" y="335696"/>
                </a:lnTo>
                <a:lnTo>
                  <a:pt x="84607" y="337312"/>
                </a:lnTo>
                <a:lnTo>
                  <a:pt x="60730" y="335311"/>
                </a:lnTo>
                <a:lnTo>
                  <a:pt x="38669" y="329310"/>
                </a:lnTo>
                <a:lnTo>
                  <a:pt x="18425" y="319309"/>
                </a:lnTo>
                <a:lnTo>
                  <a:pt x="0" y="305307"/>
                </a:lnTo>
                <a:lnTo>
                  <a:pt x="29019" y="260476"/>
                </a:lnTo>
                <a:lnTo>
                  <a:pt x="42244" y="272478"/>
                </a:lnTo>
                <a:lnTo>
                  <a:pt x="56029" y="281050"/>
                </a:lnTo>
                <a:lnTo>
                  <a:pt x="70371" y="286194"/>
                </a:lnTo>
                <a:lnTo>
                  <a:pt x="85267" y="287909"/>
                </a:lnTo>
                <a:lnTo>
                  <a:pt x="109494" y="284668"/>
                </a:lnTo>
                <a:lnTo>
                  <a:pt x="126798" y="274939"/>
                </a:lnTo>
                <a:lnTo>
                  <a:pt x="137179" y="258708"/>
                </a:lnTo>
                <a:lnTo>
                  <a:pt x="140639" y="235965"/>
                </a:lnTo>
                <a:lnTo>
                  <a:pt x="139634" y="224629"/>
                </a:lnTo>
                <a:lnTo>
                  <a:pt x="115826" y="190857"/>
                </a:lnTo>
                <a:lnTo>
                  <a:pt x="81254" y="182499"/>
                </a:lnTo>
                <a:lnTo>
                  <a:pt x="70980" y="182499"/>
                </a:lnTo>
                <a:lnTo>
                  <a:pt x="70980" y="134747"/>
                </a:lnTo>
                <a:lnTo>
                  <a:pt x="79692" y="134747"/>
                </a:lnTo>
                <a:lnTo>
                  <a:pt x="101571" y="132149"/>
                </a:lnTo>
                <a:lnTo>
                  <a:pt x="117200" y="124348"/>
                </a:lnTo>
                <a:lnTo>
                  <a:pt x="126578" y="111333"/>
                </a:lnTo>
                <a:lnTo>
                  <a:pt x="129705" y="93090"/>
                </a:lnTo>
                <a:lnTo>
                  <a:pt x="126788" y="73921"/>
                </a:lnTo>
                <a:lnTo>
                  <a:pt x="118038" y="60229"/>
                </a:lnTo>
                <a:lnTo>
                  <a:pt x="103457" y="52014"/>
                </a:lnTo>
                <a:lnTo>
                  <a:pt x="83045" y="49275"/>
                </a:lnTo>
                <a:lnTo>
                  <a:pt x="71071" y="50702"/>
                </a:lnTo>
                <a:lnTo>
                  <a:pt x="59267" y="54975"/>
                </a:lnTo>
                <a:lnTo>
                  <a:pt x="47630" y="62081"/>
                </a:lnTo>
                <a:lnTo>
                  <a:pt x="36156" y="72009"/>
                </a:lnTo>
                <a:lnTo>
                  <a:pt x="8928" y="32130"/>
                </a:lnTo>
                <a:lnTo>
                  <a:pt x="41744" y="9525"/>
                </a:lnTo>
                <a:lnTo>
                  <a:pt x="75224" y="595"/>
                </a:lnTo>
                <a:lnTo>
                  <a:pt x="863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6629" y="657859"/>
            <a:ext cx="347497" cy="22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5740" y="656970"/>
            <a:ext cx="349275" cy="222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9222" y="683768"/>
            <a:ext cx="869188" cy="3360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980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3117" y="736726"/>
            <a:ext cx="125856" cy="2278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1167" y="688212"/>
            <a:ext cx="238125" cy="332105"/>
          </a:xfrm>
          <a:custGeom>
            <a:avLst/>
            <a:gdLst/>
            <a:ahLst/>
            <a:cxnLst/>
            <a:rect l="l" t="t" r="r" b="b"/>
            <a:pathLst>
              <a:path w="238125" h="332105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597"/>
                </a:lnTo>
                <a:lnTo>
                  <a:pt x="214502" y="331597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5967" y="686054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49" y="0"/>
                </a:moveTo>
                <a:lnTo>
                  <a:pt x="151272" y="10461"/>
                </a:lnTo>
                <a:lnTo>
                  <a:pt x="200532" y="41783"/>
                </a:lnTo>
                <a:lnTo>
                  <a:pt x="231965" y="90535"/>
                </a:lnTo>
                <a:lnTo>
                  <a:pt x="242443" y="152908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6" y="329311"/>
                </a:lnTo>
                <a:lnTo>
                  <a:pt x="0" y="329311"/>
                </a:lnTo>
                <a:lnTo>
                  <a:pt x="0" y="2412"/>
                </a:lnTo>
                <a:lnTo>
                  <a:pt x="31456" y="1339"/>
                </a:lnTo>
                <a:lnTo>
                  <a:pt x="56483" y="587"/>
                </a:lnTo>
                <a:lnTo>
                  <a:pt x="75080" y="14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9222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5" h="332105">
                <a:moveTo>
                  <a:pt x="130301" y="0"/>
                </a:moveTo>
                <a:lnTo>
                  <a:pt x="155828" y="0"/>
                </a:lnTo>
                <a:lnTo>
                  <a:pt x="287273" y="331597"/>
                </a:lnTo>
                <a:lnTo>
                  <a:pt x="223265" y="331597"/>
                </a:lnTo>
                <a:lnTo>
                  <a:pt x="199389" y="265176"/>
                </a:lnTo>
                <a:lnTo>
                  <a:pt x="87248" y="265176"/>
                </a:lnTo>
                <a:lnTo>
                  <a:pt x="64515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8717" y="686943"/>
            <a:ext cx="237744" cy="328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3614" y="785622"/>
            <a:ext cx="84455" cy="98425"/>
          </a:xfrm>
          <a:custGeom>
            <a:avLst/>
            <a:gdLst/>
            <a:ahLst/>
            <a:cxnLst/>
            <a:rect l="l" t="t" r="r" b="b"/>
            <a:pathLst>
              <a:path w="84455" h="98425">
                <a:moveTo>
                  <a:pt x="83947" y="0"/>
                </a:moveTo>
                <a:lnTo>
                  <a:pt x="0" y="98170"/>
                </a:lnTo>
                <a:lnTo>
                  <a:pt x="83947" y="98170"/>
                </a:lnTo>
                <a:lnTo>
                  <a:pt x="839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8717" y="686943"/>
            <a:ext cx="238125" cy="328930"/>
          </a:xfrm>
          <a:custGeom>
            <a:avLst/>
            <a:gdLst/>
            <a:ahLst/>
            <a:cxnLst/>
            <a:rect l="l" t="t" r="r" b="b"/>
            <a:pathLst>
              <a:path w="238125" h="328930">
                <a:moveTo>
                  <a:pt x="179196" y="0"/>
                </a:moveTo>
                <a:lnTo>
                  <a:pt x="204724" y="0"/>
                </a:lnTo>
                <a:lnTo>
                  <a:pt x="204724" y="196850"/>
                </a:lnTo>
                <a:lnTo>
                  <a:pt x="237744" y="196850"/>
                </a:lnTo>
                <a:lnTo>
                  <a:pt x="237744" y="242824"/>
                </a:lnTo>
                <a:lnTo>
                  <a:pt x="204724" y="242824"/>
                </a:lnTo>
                <a:lnTo>
                  <a:pt x="204724" y="328422"/>
                </a:lnTo>
                <a:lnTo>
                  <a:pt x="148844" y="328422"/>
                </a:lnTo>
                <a:lnTo>
                  <a:pt x="148844" y="242824"/>
                </a:lnTo>
                <a:lnTo>
                  <a:pt x="0" y="242824"/>
                </a:lnTo>
                <a:lnTo>
                  <a:pt x="0" y="209550"/>
                </a:lnTo>
                <a:lnTo>
                  <a:pt x="1791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0235" y="660145"/>
            <a:ext cx="163702" cy="2186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4876" y="660145"/>
            <a:ext cx="180594" cy="218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0235" y="660145"/>
            <a:ext cx="163830" cy="218440"/>
          </a:xfrm>
          <a:custGeom>
            <a:avLst/>
            <a:gdLst/>
            <a:ahLst/>
            <a:cxnLst/>
            <a:rect l="l" t="t" r="r" b="b"/>
            <a:pathLst>
              <a:path w="163829" h="218440">
                <a:moveTo>
                  <a:pt x="0" y="0"/>
                </a:moveTo>
                <a:lnTo>
                  <a:pt x="38607" y="0"/>
                </a:lnTo>
                <a:lnTo>
                  <a:pt x="38607" y="85343"/>
                </a:lnTo>
                <a:lnTo>
                  <a:pt x="125475" y="85343"/>
                </a:lnTo>
                <a:lnTo>
                  <a:pt x="125475" y="0"/>
                </a:lnTo>
                <a:lnTo>
                  <a:pt x="163702" y="0"/>
                </a:lnTo>
                <a:lnTo>
                  <a:pt x="163702" y="218058"/>
                </a:lnTo>
                <a:lnTo>
                  <a:pt x="125475" y="218058"/>
                </a:lnTo>
                <a:lnTo>
                  <a:pt x="125475" y="119761"/>
                </a:lnTo>
                <a:lnTo>
                  <a:pt x="38607" y="119761"/>
                </a:lnTo>
                <a:lnTo>
                  <a:pt x="38607" y="218058"/>
                </a:lnTo>
                <a:lnTo>
                  <a:pt x="0" y="2180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4876" y="660145"/>
            <a:ext cx="180975" cy="218440"/>
          </a:xfrm>
          <a:custGeom>
            <a:avLst/>
            <a:gdLst/>
            <a:ahLst/>
            <a:cxnLst/>
            <a:rect l="l" t="t" r="r" b="b"/>
            <a:pathLst>
              <a:path w="180975" h="218440">
                <a:moveTo>
                  <a:pt x="0" y="0"/>
                </a:moveTo>
                <a:lnTo>
                  <a:pt x="180594" y="0"/>
                </a:lnTo>
                <a:lnTo>
                  <a:pt x="180594" y="34289"/>
                </a:lnTo>
                <a:lnTo>
                  <a:pt x="108076" y="34289"/>
                </a:lnTo>
                <a:lnTo>
                  <a:pt x="108076" y="218058"/>
                </a:lnTo>
                <a:lnTo>
                  <a:pt x="69468" y="218058"/>
                </a:lnTo>
                <a:lnTo>
                  <a:pt x="69468" y="34289"/>
                </a:lnTo>
                <a:lnTo>
                  <a:pt x="0" y="342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7359" y="682625"/>
            <a:ext cx="2360676" cy="3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4509" y="856996"/>
            <a:ext cx="104266" cy="112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4109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0421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64509" y="732916"/>
            <a:ext cx="86613" cy="82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39464" y="736473"/>
            <a:ext cx="96520" cy="953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62295" y="688212"/>
            <a:ext cx="205740" cy="327660"/>
          </a:xfrm>
          <a:custGeom>
            <a:avLst/>
            <a:gdLst/>
            <a:ahLst/>
            <a:cxnLst/>
            <a:rect l="l" t="t" r="r" b="b"/>
            <a:pathLst>
              <a:path w="205739" h="327659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39" y="275463"/>
                </a:lnTo>
                <a:lnTo>
                  <a:pt x="205739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7259" y="68821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3822" y="688212"/>
            <a:ext cx="245745" cy="327660"/>
          </a:xfrm>
          <a:custGeom>
            <a:avLst/>
            <a:gdLst/>
            <a:ahLst/>
            <a:cxnLst/>
            <a:rect l="l" t="t" r="r" b="b"/>
            <a:pathLst>
              <a:path w="245745" h="327659">
                <a:moveTo>
                  <a:pt x="0" y="0"/>
                </a:moveTo>
                <a:lnTo>
                  <a:pt x="58038" y="0"/>
                </a:lnTo>
                <a:lnTo>
                  <a:pt x="58038" y="128142"/>
                </a:lnTo>
                <a:lnTo>
                  <a:pt x="188213" y="128142"/>
                </a:lnTo>
                <a:lnTo>
                  <a:pt x="188213" y="0"/>
                </a:lnTo>
                <a:lnTo>
                  <a:pt x="245490" y="0"/>
                </a:lnTo>
                <a:lnTo>
                  <a:pt x="245490" y="327151"/>
                </a:lnTo>
                <a:lnTo>
                  <a:pt x="188213" y="327151"/>
                </a:lnTo>
                <a:lnTo>
                  <a:pt x="188213" y="179704"/>
                </a:lnTo>
                <a:lnTo>
                  <a:pt x="58038" y="179704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8607" y="688212"/>
            <a:ext cx="238125" cy="332105"/>
          </a:xfrm>
          <a:custGeom>
            <a:avLst/>
            <a:gdLst/>
            <a:ahLst/>
            <a:cxnLst/>
            <a:rect l="l" t="t" r="r" b="b"/>
            <a:pathLst>
              <a:path w="238125" h="332105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597"/>
                </a:lnTo>
                <a:lnTo>
                  <a:pt x="214502" y="331597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7359" y="685291"/>
            <a:ext cx="220979" cy="330200"/>
          </a:xfrm>
          <a:custGeom>
            <a:avLst/>
            <a:gdLst/>
            <a:ahLst/>
            <a:cxnLst/>
            <a:rect l="l" t="t" r="r" b="b"/>
            <a:pathLst>
              <a:path w="220979" h="330200">
                <a:moveTo>
                  <a:pt x="92582" y="0"/>
                </a:moveTo>
                <a:lnTo>
                  <a:pt x="137922" y="5492"/>
                </a:lnTo>
                <a:lnTo>
                  <a:pt x="184733" y="33869"/>
                </a:lnTo>
                <a:lnTo>
                  <a:pt x="200913" y="83947"/>
                </a:lnTo>
                <a:lnTo>
                  <a:pt x="198342" y="102356"/>
                </a:lnTo>
                <a:lnTo>
                  <a:pt x="190626" y="118729"/>
                </a:lnTo>
                <a:lnTo>
                  <a:pt x="177768" y="133078"/>
                </a:lnTo>
                <a:lnTo>
                  <a:pt x="159765" y="145415"/>
                </a:lnTo>
                <a:lnTo>
                  <a:pt x="186436" y="158819"/>
                </a:lnTo>
                <a:lnTo>
                  <a:pt x="205486" y="177879"/>
                </a:lnTo>
                <a:lnTo>
                  <a:pt x="216916" y="202582"/>
                </a:lnTo>
                <a:lnTo>
                  <a:pt x="220725" y="232918"/>
                </a:lnTo>
                <a:lnTo>
                  <a:pt x="218628" y="254063"/>
                </a:lnTo>
                <a:lnTo>
                  <a:pt x="201812" y="289496"/>
                </a:lnTo>
                <a:lnTo>
                  <a:pt x="168975" y="315285"/>
                </a:lnTo>
                <a:lnTo>
                  <a:pt x="125402" y="328429"/>
                </a:lnTo>
                <a:lnTo>
                  <a:pt x="99949" y="330073"/>
                </a:lnTo>
                <a:lnTo>
                  <a:pt x="0" y="330073"/>
                </a:lnTo>
                <a:lnTo>
                  <a:pt x="0" y="3175"/>
                </a:lnTo>
                <a:lnTo>
                  <a:pt x="30575" y="1821"/>
                </a:lnTo>
                <a:lnTo>
                  <a:pt x="56197" y="825"/>
                </a:lnTo>
                <a:lnTo>
                  <a:pt x="76866" y="210"/>
                </a:lnTo>
                <a:lnTo>
                  <a:pt x="9258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40350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4" h="332105">
                <a:moveTo>
                  <a:pt x="130301" y="0"/>
                </a:moveTo>
                <a:lnTo>
                  <a:pt x="155828" y="0"/>
                </a:lnTo>
                <a:lnTo>
                  <a:pt x="287274" y="331597"/>
                </a:lnTo>
                <a:lnTo>
                  <a:pt x="223265" y="331597"/>
                </a:lnTo>
                <a:lnTo>
                  <a:pt x="199389" y="265176"/>
                </a:lnTo>
                <a:lnTo>
                  <a:pt x="87249" y="265176"/>
                </a:lnTo>
                <a:lnTo>
                  <a:pt x="64515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0154" y="683768"/>
            <a:ext cx="534035" cy="332105"/>
          </a:xfrm>
          <a:custGeom>
            <a:avLst/>
            <a:gdLst/>
            <a:ahLst/>
            <a:cxnLst/>
            <a:rect l="l" t="t" r="r" b="b"/>
            <a:pathLst>
              <a:path w="534035" h="332105">
                <a:moveTo>
                  <a:pt x="376809" y="0"/>
                </a:moveTo>
                <a:lnTo>
                  <a:pt x="402336" y="0"/>
                </a:lnTo>
                <a:lnTo>
                  <a:pt x="533781" y="331597"/>
                </a:lnTo>
                <a:lnTo>
                  <a:pt x="469773" y="331597"/>
                </a:lnTo>
                <a:lnTo>
                  <a:pt x="445897" y="265176"/>
                </a:lnTo>
                <a:lnTo>
                  <a:pt x="333756" y="265176"/>
                </a:lnTo>
                <a:lnTo>
                  <a:pt x="311023" y="331597"/>
                </a:lnTo>
                <a:lnTo>
                  <a:pt x="251333" y="331597"/>
                </a:lnTo>
                <a:lnTo>
                  <a:pt x="246507" y="331597"/>
                </a:lnTo>
                <a:lnTo>
                  <a:pt x="184404" y="331597"/>
                </a:lnTo>
                <a:lnTo>
                  <a:pt x="97028" y="196469"/>
                </a:lnTo>
                <a:lnTo>
                  <a:pt x="89790" y="196302"/>
                </a:lnTo>
                <a:lnTo>
                  <a:pt x="81232" y="195992"/>
                </a:lnTo>
                <a:lnTo>
                  <a:pt x="71364" y="195540"/>
                </a:lnTo>
                <a:lnTo>
                  <a:pt x="60198" y="194945"/>
                </a:lnTo>
                <a:lnTo>
                  <a:pt x="60198" y="331597"/>
                </a:lnTo>
                <a:lnTo>
                  <a:pt x="0" y="331597"/>
                </a:lnTo>
                <a:lnTo>
                  <a:pt x="0" y="4445"/>
                </a:lnTo>
                <a:lnTo>
                  <a:pt x="4143" y="4347"/>
                </a:lnTo>
                <a:lnTo>
                  <a:pt x="11811" y="4048"/>
                </a:lnTo>
                <a:lnTo>
                  <a:pt x="23002" y="3534"/>
                </a:lnTo>
                <a:lnTo>
                  <a:pt x="37719" y="2794"/>
                </a:lnTo>
                <a:lnTo>
                  <a:pt x="53314" y="2053"/>
                </a:lnTo>
                <a:lnTo>
                  <a:pt x="67325" y="1539"/>
                </a:lnTo>
                <a:lnTo>
                  <a:pt x="79742" y="1240"/>
                </a:lnTo>
                <a:lnTo>
                  <a:pt x="90550" y="1143"/>
                </a:lnTo>
                <a:lnTo>
                  <a:pt x="145057" y="7167"/>
                </a:lnTo>
                <a:lnTo>
                  <a:pt x="183991" y="25241"/>
                </a:lnTo>
                <a:lnTo>
                  <a:pt x="207351" y="55364"/>
                </a:lnTo>
                <a:lnTo>
                  <a:pt x="215137" y="97536"/>
                </a:lnTo>
                <a:lnTo>
                  <a:pt x="214066" y="111775"/>
                </a:lnTo>
                <a:lnTo>
                  <a:pt x="197993" y="150495"/>
                </a:lnTo>
                <a:lnTo>
                  <a:pt x="167185" y="178391"/>
                </a:lnTo>
                <a:lnTo>
                  <a:pt x="154686" y="184150"/>
                </a:lnTo>
                <a:lnTo>
                  <a:pt x="248285" y="326898"/>
                </a:lnTo>
                <a:lnTo>
                  <a:pt x="3768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7785" y="682625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20" h="338455">
                <a:moveTo>
                  <a:pt x="149733" y="0"/>
                </a:moveTo>
                <a:lnTo>
                  <a:pt x="176446" y="1448"/>
                </a:lnTo>
                <a:lnTo>
                  <a:pt x="200374" y="5778"/>
                </a:lnTo>
                <a:lnTo>
                  <a:pt x="221491" y="12965"/>
                </a:lnTo>
                <a:lnTo>
                  <a:pt x="239775" y="22987"/>
                </a:lnTo>
                <a:lnTo>
                  <a:pt x="215773" y="70992"/>
                </a:lnTo>
                <a:lnTo>
                  <a:pt x="204581" y="62491"/>
                </a:lnTo>
                <a:lnTo>
                  <a:pt x="190436" y="56419"/>
                </a:lnTo>
                <a:lnTo>
                  <a:pt x="173339" y="52776"/>
                </a:lnTo>
                <a:lnTo>
                  <a:pt x="153288" y="51562"/>
                </a:lnTo>
                <a:lnTo>
                  <a:pt x="133812" y="53705"/>
                </a:lnTo>
                <a:lnTo>
                  <a:pt x="86360" y="85851"/>
                </a:lnTo>
                <a:lnTo>
                  <a:pt x="66754" y="124698"/>
                </a:lnTo>
                <a:lnTo>
                  <a:pt x="60198" y="172592"/>
                </a:lnTo>
                <a:lnTo>
                  <a:pt x="61720" y="197504"/>
                </a:lnTo>
                <a:lnTo>
                  <a:pt x="73860" y="239137"/>
                </a:lnTo>
                <a:lnTo>
                  <a:pt x="97573" y="269386"/>
                </a:lnTo>
                <a:lnTo>
                  <a:pt x="149098" y="286638"/>
                </a:lnTo>
                <a:lnTo>
                  <a:pt x="170908" y="284587"/>
                </a:lnTo>
                <a:lnTo>
                  <a:pt x="190230" y="278415"/>
                </a:lnTo>
                <a:lnTo>
                  <a:pt x="207051" y="268100"/>
                </a:lnTo>
                <a:lnTo>
                  <a:pt x="221361" y="253619"/>
                </a:lnTo>
                <a:lnTo>
                  <a:pt x="248412" y="300482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3" y="335389"/>
                </a:lnTo>
                <a:lnTo>
                  <a:pt x="58781" y="312858"/>
                </a:lnTo>
                <a:lnTo>
                  <a:pt x="21270" y="268567"/>
                </a:lnTo>
                <a:lnTo>
                  <a:pt x="2359" y="207087"/>
                </a:lnTo>
                <a:lnTo>
                  <a:pt x="0" y="170179"/>
                </a:lnTo>
                <a:lnTo>
                  <a:pt x="2621" y="135368"/>
                </a:lnTo>
                <a:lnTo>
                  <a:pt x="23627" y="74650"/>
                </a:lnTo>
                <a:lnTo>
                  <a:pt x="64561" y="27431"/>
                </a:lnTo>
                <a:lnTo>
                  <a:pt x="118421" y="3048"/>
                </a:lnTo>
                <a:lnTo>
                  <a:pt x="14973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5858" y="682498"/>
            <a:ext cx="2401696" cy="3383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36917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40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9616" y="783844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70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6291" y="733170"/>
            <a:ext cx="167005" cy="236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4579" y="688212"/>
            <a:ext cx="208915" cy="327660"/>
          </a:xfrm>
          <a:custGeom>
            <a:avLst/>
            <a:gdLst/>
            <a:ahLst/>
            <a:cxnLst/>
            <a:rect l="l" t="t" r="r" b="b"/>
            <a:pathLst>
              <a:path w="208915" h="327659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2"/>
                </a:lnTo>
                <a:lnTo>
                  <a:pt x="165989" y="128142"/>
                </a:lnTo>
                <a:lnTo>
                  <a:pt x="165989" y="177546"/>
                </a:lnTo>
                <a:lnTo>
                  <a:pt x="58039" y="177546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09103" y="68821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9" y="0"/>
                </a:lnTo>
                <a:lnTo>
                  <a:pt x="58039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55103" y="688212"/>
            <a:ext cx="205740" cy="327660"/>
          </a:xfrm>
          <a:custGeom>
            <a:avLst/>
            <a:gdLst/>
            <a:ahLst/>
            <a:cxnLst/>
            <a:rect l="l" t="t" r="r" b="b"/>
            <a:pathLst>
              <a:path w="205740" h="327659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740" y="275463"/>
                </a:lnTo>
                <a:lnTo>
                  <a:pt x="205740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5083" y="688212"/>
            <a:ext cx="334010" cy="332105"/>
          </a:xfrm>
          <a:custGeom>
            <a:avLst/>
            <a:gdLst/>
            <a:ahLst/>
            <a:cxnLst/>
            <a:rect l="l" t="t" r="r" b="b"/>
            <a:pathLst>
              <a:path w="334009" h="332105">
                <a:moveTo>
                  <a:pt x="65913" y="0"/>
                </a:moveTo>
                <a:lnTo>
                  <a:pt x="96647" y="0"/>
                </a:lnTo>
                <a:lnTo>
                  <a:pt x="167513" y="220345"/>
                </a:lnTo>
                <a:lnTo>
                  <a:pt x="236600" y="0"/>
                </a:lnTo>
                <a:lnTo>
                  <a:pt x="267208" y="0"/>
                </a:lnTo>
                <a:lnTo>
                  <a:pt x="334010" y="327278"/>
                </a:lnTo>
                <a:lnTo>
                  <a:pt x="277749" y="327278"/>
                </a:lnTo>
                <a:lnTo>
                  <a:pt x="243840" y="151002"/>
                </a:lnTo>
                <a:lnTo>
                  <a:pt x="177926" y="331597"/>
                </a:lnTo>
                <a:lnTo>
                  <a:pt x="157225" y="331597"/>
                </a:lnTo>
                <a:lnTo>
                  <a:pt x="91313" y="151002"/>
                </a:lnTo>
                <a:lnTo>
                  <a:pt x="56007" y="327278"/>
                </a:lnTo>
                <a:lnTo>
                  <a:pt x="0" y="327278"/>
                </a:lnTo>
                <a:lnTo>
                  <a:pt x="6591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97803" y="688212"/>
            <a:ext cx="238125" cy="332105"/>
          </a:xfrm>
          <a:custGeom>
            <a:avLst/>
            <a:gdLst/>
            <a:ahLst/>
            <a:cxnLst/>
            <a:rect l="l" t="t" r="r" b="b"/>
            <a:pathLst>
              <a:path w="238125" h="332105">
                <a:moveTo>
                  <a:pt x="0" y="0"/>
                </a:moveTo>
                <a:lnTo>
                  <a:pt x="27812" y="0"/>
                </a:lnTo>
                <a:lnTo>
                  <a:pt x="182372" y="197358"/>
                </a:lnTo>
                <a:lnTo>
                  <a:pt x="182372" y="0"/>
                </a:lnTo>
                <a:lnTo>
                  <a:pt x="238125" y="0"/>
                </a:lnTo>
                <a:lnTo>
                  <a:pt x="238125" y="331597"/>
                </a:lnTo>
                <a:lnTo>
                  <a:pt x="214502" y="331597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3157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4" h="332105">
                <a:moveTo>
                  <a:pt x="130301" y="0"/>
                </a:moveTo>
                <a:lnTo>
                  <a:pt x="155828" y="0"/>
                </a:lnTo>
                <a:lnTo>
                  <a:pt x="287274" y="331597"/>
                </a:lnTo>
                <a:lnTo>
                  <a:pt x="223266" y="331597"/>
                </a:lnTo>
                <a:lnTo>
                  <a:pt x="199390" y="265176"/>
                </a:lnTo>
                <a:lnTo>
                  <a:pt x="87249" y="265176"/>
                </a:lnTo>
                <a:lnTo>
                  <a:pt x="64516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75858" y="683768"/>
            <a:ext cx="287655" cy="332105"/>
          </a:xfrm>
          <a:custGeom>
            <a:avLst/>
            <a:gdLst/>
            <a:ahLst/>
            <a:cxnLst/>
            <a:rect l="l" t="t" r="r" b="b"/>
            <a:pathLst>
              <a:path w="287654" h="332105">
                <a:moveTo>
                  <a:pt x="130301" y="0"/>
                </a:moveTo>
                <a:lnTo>
                  <a:pt x="155828" y="0"/>
                </a:lnTo>
                <a:lnTo>
                  <a:pt x="287274" y="331597"/>
                </a:lnTo>
                <a:lnTo>
                  <a:pt x="223265" y="331597"/>
                </a:lnTo>
                <a:lnTo>
                  <a:pt x="199389" y="265176"/>
                </a:lnTo>
                <a:lnTo>
                  <a:pt x="87249" y="265176"/>
                </a:lnTo>
                <a:lnTo>
                  <a:pt x="64515" y="331597"/>
                </a:lnTo>
                <a:lnTo>
                  <a:pt x="0" y="331597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79561" y="682625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695" y="0"/>
                </a:moveTo>
                <a:lnTo>
                  <a:pt x="126196" y="1331"/>
                </a:lnTo>
                <a:lnTo>
                  <a:pt x="148923" y="5318"/>
                </a:lnTo>
                <a:lnTo>
                  <a:pt x="167864" y="11947"/>
                </a:lnTo>
                <a:lnTo>
                  <a:pt x="183007" y="21209"/>
                </a:lnTo>
                <a:lnTo>
                  <a:pt x="165354" y="71247"/>
                </a:lnTo>
                <a:lnTo>
                  <a:pt x="149879" y="61672"/>
                </a:lnTo>
                <a:lnTo>
                  <a:pt x="133953" y="54848"/>
                </a:lnTo>
                <a:lnTo>
                  <a:pt x="117598" y="50762"/>
                </a:lnTo>
                <a:lnTo>
                  <a:pt x="100838" y="49402"/>
                </a:lnTo>
                <a:lnTo>
                  <a:pt x="91386" y="50067"/>
                </a:lnTo>
                <a:lnTo>
                  <a:pt x="59364" y="79428"/>
                </a:lnTo>
                <a:lnTo>
                  <a:pt x="58674" y="87502"/>
                </a:lnTo>
                <a:lnTo>
                  <a:pt x="62557" y="101740"/>
                </a:lnTo>
                <a:lnTo>
                  <a:pt x="74215" y="116252"/>
                </a:lnTo>
                <a:lnTo>
                  <a:pt x="93660" y="131026"/>
                </a:lnTo>
                <a:lnTo>
                  <a:pt x="120904" y="146050"/>
                </a:lnTo>
                <a:lnTo>
                  <a:pt x="136217" y="153906"/>
                </a:lnTo>
                <a:lnTo>
                  <a:pt x="149209" y="161464"/>
                </a:lnTo>
                <a:lnTo>
                  <a:pt x="181038" y="190246"/>
                </a:lnTo>
                <a:lnTo>
                  <a:pt x="196088" y="226091"/>
                </a:lnTo>
                <a:lnTo>
                  <a:pt x="197993" y="247141"/>
                </a:lnTo>
                <a:lnTo>
                  <a:pt x="196020" y="266166"/>
                </a:lnTo>
                <a:lnTo>
                  <a:pt x="166624" y="312547"/>
                </a:lnTo>
                <a:lnTo>
                  <a:pt x="129921" y="331803"/>
                </a:lnTo>
                <a:lnTo>
                  <a:pt x="82550" y="338200"/>
                </a:lnTo>
                <a:lnTo>
                  <a:pt x="60239" y="336724"/>
                </a:lnTo>
                <a:lnTo>
                  <a:pt x="39036" y="332295"/>
                </a:lnTo>
                <a:lnTo>
                  <a:pt x="18952" y="324913"/>
                </a:lnTo>
                <a:lnTo>
                  <a:pt x="0" y="314578"/>
                </a:lnTo>
                <a:lnTo>
                  <a:pt x="21336" y="262636"/>
                </a:lnTo>
                <a:lnTo>
                  <a:pt x="38484" y="273137"/>
                </a:lnTo>
                <a:lnTo>
                  <a:pt x="55467" y="280638"/>
                </a:lnTo>
                <a:lnTo>
                  <a:pt x="72306" y="285138"/>
                </a:lnTo>
                <a:lnTo>
                  <a:pt x="89027" y="286638"/>
                </a:lnTo>
                <a:lnTo>
                  <a:pt x="111382" y="284420"/>
                </a:lnTo>
                <a:lnTo>
                  <a:pt x="127381" y="277749"/>
                </a:lnTo>
                <a:lnTo>
                  <a:pt x="136997" y="266600"/>
                </a:lnTo>
                <a:lnTo>
                  <a:pt x="140208" y="250951"/>
                </a:lnTo>
                <a:lnTo>
                  <a:pt x="139447" y="242667"/>
                </a:lnTo>
                <a:lnTo>
                  <a:pt x="109632" y="202961"/>
                </a:lnTo>
                <a:lnTo>
                  <a:pt x="61118" y="176016"/>
                </a:lnTo>
                <a:lnTo>
                  <a:pt x="46926" y="167814"/>
                </a:lnTo>
                <a:lnTo>
                  <a:pt x="16176" y="140700"/>
                </a:lnTo>
                <a:lnTo>
                  <a:pt x="1065" y="97966"/>
                </a:lnTo>
                <a:lnTo>
                  <a:pt x="635" y="88011"/>
                </a:lnTo>
                <a:lnTo>
                  <a:pt x="2373" y="69846"/>
                </a:lnTo>
                <a:lnTo>
                  <a:pt x="28448" y="25019"/>
                </a:lnTo>
                <a:lnTo>
                  <a:pt x="78954" y="1569"/>
                </a:lnTo>
                <a:lnTo>
                  <a:pt x="996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86981" y="682498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890"/>
                </a:lnTo>
                <a:lnTo>
                  <a:pt x="248412" y="43687"/>
                </a:lnTo>
                <a:lnTo>
                  <a:pt x="276415" y="96281"/>
                </a:lnTo>
                <a:lnTo>
                  <a:pt x="285750" y="166497"/>
                </a:lnTo>
                <a:lnTo>
                  <a:pt x="283301" y="203979"/>
                </a:lnTo>
                <a:lnTo>
                  <a:pt x="263782" y="266705"/>
                </a:lnTo>
                <a:lnTo>
                  <a:pt x="225208" y="312289"/>
                </a:lnTo>
                <a:lnTo>
                  <a:pt x="169912" y="335442"/>
                </a:lnTo>
                <a:lnTo>
                  <a:pt x="136144" y="338327"/>
                </a:lnTo>
                <a:lnTo>
                  <a:pt x="105114" y="335466"/>
                </a:lnTo>
                <a:lnTo>
                  <a:pt x="54580" y="312503"/>
                </a:lnTo>
                <a:lnTo>
                  <a:pt x="19716" y="267259"/>
                </a:lnTo>
                <a:lnTo>
                  <a:pt x="2190" y="204307"/>
                </a:lnTo>
                <a:lnTo>
                  <a:pt x="0" y="166497"/>
                </a:lnTo>
                <a:lnTo>
                  <a:pt x="2383" y="132895"/>
                </a:lnTo>
                <a:lnTo>
                  <a:pt x="21484" y="73788"/>
                </a:lnTo>
                <a:lnTo>
                  <a:pt x="58989" y="27110"/>
                </a:lnTo>
                <a:lnTo>
                  <a:pt x="110182" y="300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pc="-15" dirty="0"/>
              <a:t>Permanent </a:t>
            </a:r>
            <a:r>
              <a:rPr spc="-5" dirty="0"/>
              <a:t>recurrent </a:t>
            </a:r>
            <a:r>
              <a:rPr dirty="0"/>
              <a:t>laryngeal </a:t>
            </a:r>
            <a:r>
              <a:rPr spc="-5" dirty="0"/>
              <a:t>nerve</a:t>
            </a:r>
            <a:r>
              <a:rPr spc="-70" dirty="0"/>
              <a:t> </a:t>
            </a:r>
            <a:r>
              <a:rPr spc="-55" dirty="0"/>
              <a:t>palsy.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  <a:tab pos="5560695" algn="l"/>
              </a:tabLst>
            </a:pPr>
            <a:r>
              <a:rPr spc="-30" dirty="0"/>
              <a:t>Post</a:t>
            </a:r>
            <a:r>
              <a:rPr spc="10" dirty="0"/>
              <a:t> </a:t>
            </a:r>
            <a:r>
              <a:rPr dirty="0"/>
              <a:t>operative</a:t>
            </a:r>
            <a:r>
              <a:rPr spc="-20" dirty="0"/>
              <a:t> </a:t>
            </a:r>
            <a:r>
              <a:rPr spc="-5" dirty="0"/>
              <a:t>pharyngocutaneous	</a:t>
            </a:r>
            <a:r>
              <a:rPr dirty="0"/>
              <a:t>fistula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pc="-5" dirty="0"/>
              <a:t>Hypoglossal nerve</a:t>
            </a:r>
            <a:r>
              <a:rPr spc="-30" dirty="0"/>
              <a:t> </a:t>
            </a:r>
            <a:r>
              <a:rPr spc="-55" dirty="0"/>
              <a:t>palsy.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Complications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133600"/>
            <a:ext cx="8686800" cy="3200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2965704"/>
            <a:ext cx="7242048" cy="1018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040" y="3010789"/>
            <a:ext cx="7126605" cy="902969"/>
          </a:xfrm>
          <a:custGeom>
            <a:avLst/>
            <a:gdLst/>
            <a:ahLst/>
            <a:cxnLst/>
            <a:rect l="l" t="t" r="r" b="b"/>
            <a:pathLst>
              <a:path w="7126605" h="902970">
                <a:moveTo>
                  <a:pt x="2126195" y="14859"/>
                </a:moveTo>
                <a:lnTo>
                  <a:pt x="1939886" y="14859"/>
                </a:lnTo>
                <a:lnTo>
                  <a:pt x="1599907" y="887603"/>
                </a:lnTo>
                <a:lnTo>
                  <a:pt x="1786851" y="887603"/>
                </a:lnTo>
                <a:lnTo>
                  <a:pt x="1858860" y="689356"/>
                </a:lnTo>
                <a:lnTo>
                  <a:pt x="2396210" y="689356"/>
                </a:lnTo>
                <a:lnTo>
                  <a:pt x="2337337" y="542289"/>
                </a:lnTo>
                <a:lnTo>
                  <a:pt x="1913089" y="542289"/>
                </a:lnTo>
                <a:lnTo>
                  <a:pt x="2030945" y="218439"/>
                </a:lnTo>
                <a:lnTo>
                  <a:pt x="2207693" y="218439"/>
                </a:lnTo>
                <a:lnTo>
                  <a:pt x="2126195" y="14859"/>
                </a:lnTo>
                <a:close/>
              </a:path>
              <a:path w="7126605" h="902970">
                <a:moveTo>
                  <a:pt x="2396210" y="689356"/>
                </a:moveTo>
                <a:lnTo>
                  <a:pt x="2207729" y="689356"/>
                </a:lnTo>
                <a:lnTo>
                  <a:pt x="2283929" y="887603"/>
                </a:lnTo>
                <a:lnTo>
                  <a:pt x="2475572" y="887603"/>
                </a:lnTo>
                <a:lnTo>
                  <a:pt x="2396210" y="689356"/>
                </a:lnTo>
                <a:close/>
              </a:path>
              <a:path w="7126605" h="902970">
                <a:moveTo>
                  <a:pt x="2207693" y="218439"/>
                </a:moveTo>
                <a:lnTo>
                  <a:pt x="2030945" y="218439"/>
                </a:lnTo>
                <a:lnTo>
                  <a:pt x="2151214" y="542289"/>
                </a:lnTo>
                <a:lnTo>
                  <a:pt x="2337337" y="542289"/>
                </a:lnTo>
                <a:lnTo>
                  <a:pt x="2207693" y="218439"/>
                </a:lnTo>
                <a:close/>
              </a:path>
              <a:path w="7126605" h="902970">
                <a:moveTo>
                  <a:pt x="5869774" y="0"/>
                </a:moveTo>
                <a:lnTo>
                  <a:pt x="5818006" y="2164"/>
                </a:lnTo>
                <a:lnTo>
                  <a:pt x="5769381" y="8651"/>
                </a:lnTo>
                <a:lnTo>
                  <a:pt x="5723899" y="19448"/>
                </a:lnTo>
                <a:lnTo>
                  <a:pt x="5681560" y="34544"/>
                </a:lnTo>
                <a:lnTo>
                  <a:pt x="5622696" y="66944"/>
                </a:lnTo>
                <a:lnTo>
                  <a:pt x="5568784" y="113157"/>
                </a:lnTo>
                <a:lnTo>
                  <a:pt x="5522715" y="169544"/>
                </a:lnTo>
                <a:lnTo>
                  <a:pt x="5487504" y="232790"/>
                </a:lnTo>
                <a:lnTo>
                  <a:pt x="5473165" y="270693"/>
                </a:lnTo>
                <a:lnTo>
                  <a:pt x="5462001" y="312016"/>
                </a:lnTo>
                <a:lnTo>
                  <a:pt x="5454019" y="356765"/>
                </a:lnTo>
                <a:lnTo>
                  <a:pt x="5449226" y="404946"/>
                </a:lnTo>
                <a:lnTo>
                  <a:pt x="5447626" y="456564"/>
                </a:lnTo>
                <a:lnTo>
                  <a:pt x="5449974" y="514282"/>
                </a:lnTo>
                <a:lnTo>
                  <a:pt x="5457016" y="568342"/>
                </a:lnTo>
                <a:lnTo>
                  <a:pt x="5468750" y="618744"/>
                </a:lnTo>
                <a:lnTo>
                  <a:pt x="5485174" y="665484"/>
                </a:lnTo>
                <a:lnTo>
                  <a:pt x="5506285" y="708561"/>
                </a:lnTo>
                <a:lnTo>
                  <a:pt x="5532082" y="747973"/>
                </a:lnTo>
                <a:lnTo>
                  <a:pt x="5562561" y="783717"/>
                </a:lnTo>
                <a:lnTo>
                  <a:pt x="5597007" y="815207"/>
                </a:lnTo>
                <a:lnTo>
                  <a:pt x="5634706" y="841859"/>
                </a:lnTo>
                <a:lnTo>
                  <a:pt x="5675658" y="863670"/>
                </a:lnTo>
                <a:lnTo>
                  <a:pt x="5719868" y="880638"/>
                </a:lnTo>
                <a:lnTo>
                  <a:pt x="5767337" y="892761"/>
                </a:lnTo>
                <a:lnTo>
                  <a:pt x="5818067" y="900036"/>
                </a:lnTo>
                <a:lnTo>
                  <a:pt x="5872060" y="902462"/>
                </a:lnTo>
                <a:lnTo>
                  <a:pt x="5925447" y="900027"/>
                </a:lnTo>
                <a:lnTo>
                  <a:pt x="5975664" y="892724"/>
                </a:lnTo>
                <a:lnTo>
                  <a:pt x="6022713" y="880548"/>
                </a:lnTo>
                <a:lnTo>
                  <a:pt x="6066596" y="863498"/>
                </a:lnTo>
                <a:lnTo>
                  <a:pt x="6107316" y="841572"/>
                </a:lnTo>
                <a:lnTo>
                  <a:pt x="6144874" y="814767"/>
                </a:lnTo>
                <a:lnTo>
                  <a:pt x="6179273" y="783082"/>
                </a:lnTo>
                <a:lnTo>
                  <a:pt x="6205759" y="751840"/>
                </a:lnTo>
                <a:lnTo>
                  <a:pt x="5871552" y="751840"/>
                </a:lnTo>
                <a:lnTo>
                  <a:pt x="5821169" y="747055"/>
                </a:lnTo>
                <a:lnTo>
                  <a:pt x="5775382" y="732710"/>
                </a:lnTo>
                <a:lnTo>
                  <a:pt x="5734214" y="708816"/>
                </a:lnTo>
                <a:lnTo>
                  <a:pt x="5697689" y="675386"/>
                </a:lnTo>
                <a:lnTo>
                  <a:pt x="5673063" y="641888"/>
                </a:lnTo>
                <a:lnTo>
                  <a:pt x="5653898" y="602660"/>
                </a:lnTo>
                <a:lnTo>
                  <a:pt x="5640201" y="557702"/>
                </a:lnTo>
                <a:lnTo>
                  <a:pt x="5631979" y="507014"/>
                </a:lnTo>
                <a:lnTo>
                  <a:pt x="5629323" y="452374"/>
                </a:lnTo>
                <a:lnTo>
                  <a:pt x="5629343" y="448310"/>
                </a:lnTo>
                <a:lnTo>
                  <a:pt x="5631903" y="393417"/>
                </a:lnTo>
                <a:lnTo>
                  <a:pt x="5639904" y="342286"/>
                </a:lnTo>
                <a:lnTo>
                  <a:pt x="5653239" y="297214"/>
                </a:lnTo>
                <a:lnTo>
                  <a:pt x="5671908" y="258214"/>
                </a:lnTo>
                <a:lnTo>
                  <a:pt x="5695911" y="225298"/>
                </a:lnTo>
                <a:lnTo>
                  <a:pt x="5731892" y="192627"/>
                </a:lnTo>
                <a:lnTo>
                  <a:pt x="5773159" y="169291"/>
                </a:lnTo>
                <a:lnTo>
                  <a:pt x="5819713" y="155289"/>
                </a:lnTo>
                <a:lnTo>
                  <a:pt x="5871552" y="150622"/>
                </a:lnTo>
                <a:lnTo>
                  <a:pt x="6204767" y="150622"/>
                </a:lnTo>
                <a:lnTo>
                  <a:pt x="6178384" y="119634"/>
                </a:lnTo>
                <a:lnTo>
                  <a:pt x="6143721" y="87894"/>
                </a:lnTo>
                <a:lnTo>
                  <a:pt x="6105917" y="61037"/>
                </a:lnTo>
                <a:lnTo>
                  <a:pt x="6064971" y="39064"/>
                </a:lnTo>
                <a:lnTo>
                  <a:pt x="6020884" y="21973"/>
                </a:lnTo>
                <a:lnTo>
                  <a:pt x="5973655" y="9766"/>
                </a:lnTo>
                <a:lnTo>
                  <a:pt x="5923285" y="2441"/>
                </a:lnTo>
                <a:lnTo>
                  <a:pt x="5869774" y="0"/>
                </a:lnTo>
                <a:close/>
              </a:path>
              <a:path w="7126605" h="902970">
                <a:moveTo>
                  <a:pt x="6204767" y="150622"/>
                </a:moveTo>
                <a:lnTo>
                  <a:pt x="5871552" y="150622"/>
                </a:lnTo>
                <a:lnTo>
                  <a:pt x="5923323" y="155239"/>
                </a:lnTo>
                <a:lnTo>
                  <a:pt x="5969676" y="169084"/>
                </a:lnTo>
                <a:lnTo>
                  <a:pt x="6010623" y="192145"/>
                </a:lnTo>
                <a:lnTo>
                  <a:pt x="6046177" y="224409"/>
                </a:lnTo>
                <a:lnTo>
                  <a:pt x="6069893" y="257009"/>
                </a:lnTo>
                <a:lnTo>
                  <a:pt x="6088317" y="295687"/>
                </a:lnTo>
                <a:lnTo>
                  <a:pt x="6101462" y="340455"/>
                </a:lnTo>
                <a:lnTo>
                  <a:pt x="6109340" y="391325"/>
                </a:lnTo>
                <a:lnTo>
                  <a:pt x="6111963" y="448310"/>
                </a:lnTo>
                <a:lnTo>
                  <a:pt x="6109265" y="505946"/>
                </a:lnTo>
                <a:lnTo>
                  <a:pt x="6101165" y="557542"/>
                </a:lnTo>
                <a:lnTo>
                  <a:pt x="6087659" y="603090"/>
                </a:lnTo>
                <a:lnTo>
                  <a:pt x="6068739" y="642585"/>
                </a:lnTo>
                <a:lnTo>
                  <a:pt x="6044399" y="676021"/>
                </a:lnTo>
                <a:lnTo>
                  <a:pt x="6008302" y="709191"/>
                </a:lnTo>
                <a:lnTo>
                  <a:pt x="5967453" y="732885"/>
                </a:lnTo>
                <a:lnTo>
                  <a:pt x="5921866" y="747101"/>
                </a:lnTo>
                <a:lnTo>
                  <a:pt x="5871552" y="751840"/>
                </a:lnTo>
                <a:lnTo>
                  <a:pt x="6205759" y="751840"/>
                </a:lnTo>
                <a:lnTo>
                  <a:pt x="6235550" y="707410"/>
                </a:lnTo>
                <a:lnTo>
                  <a:pt x="6256661" y="663930"/>
                </a:lnTo>
                <a:lnTo>
                  <a:pt x="6273085" y="616686"/>
                </a:lnTo>
                <a:lnTo>
                  <a:pt x="6284819" y="565678"/>
                </a:lnTo>
                <a:lnTo>
                  <a:pt x="6291861" y="510908"/>
                </a:lnTo>
                <a:lnTo>
                  <a:pt x="6294208" y="452374"/>
                </a:lnTo>
                <a:lnTo>
                  <a:pt x="6291844" y="393417"/>
                </a:lnTo>
                <a:lnTo>
                  <a:pt x="6284753" y="338266"/>
                </a:lnTo>
                <a:lnTo>
                  <a:pt x="6272935" y="286915"/>
                </a:lnTo>
                <a:lnTo>
                  <a:pt x="6256388" y="239372"/>
                </a:lnTo>
                <a:lnTo>
                  <a:pt x="6235115" y="195641"/>
                </a:lnTo>
                <a:lnTo>
                  <a:pt x="6209113" y="155727"/>
                </a:lnTo>
                <a:lnTo>
                  <a:pt x="6204767" y="150622"/>
                </a:lnTo>
                <a:close/>
              </a:path>
              <a:path w="7126605" h="902970">
                <a:moveTo>
                  <a:pt x="6606374" y="14859"/>
                </a:moveTo>
                <a:lnTo>
                  <a:pt x="6430098" y="14859"/>
                </a:lnTo>
                <a:lnTo>
                  <a:pt x="6430210" y="487552"/>
                </a:lnTo>
                <a:lnTo>
                  <a:pt x="6431172" y="549157"/>
                </a:lnTo>
                <a:lnTo>
                  <a:pt x="6434401" y="608980"/>
                </a:lnTo>
                <a:lnTo>
                  <a:pt x="6439796" y="659874"/>
                </a:lnTo>
                <a:lnTo>
                  <a:pt x="6447392" y="701875"/>
                </a:lnTo>
                <a:lnTo>
                  <a:pt x="6465643" y="751332"/>
                </a:lnTo>
                <a:lnTo>
                  <a:pt x="6496773" y="798576"/>
                </a:lnTo>
                <a:lnTo>
                  <a:pt x="6541065" y="840390"/>
                </a:lnTo>
                <a:lnTo>
                  <a:pt x="6598881" y="873633"/>
                </a:lnTo>
                <a:lnTo>
                  <a:pt x="6634955" y="886227"/>
                </a:lnTo>
                <a:lnTo>
                  <a:pt x="6678590" y="895238"/>
                </a:lnTo>
                <a:lnTo>
                  <a:pt x="6729773" y="900654"/>
                </a:lnTo>
                <a:lnTo>
                  <a:pt x="6788492" y="902462"/>
                </a:lnTo>
                <a:lnTo>
                  <a:pt x="6837836" y="900816"/>
                </a:lnTo>
                <a:lnTo>
                  <a:pt x="6882250" y="895873"/>
                </a:lnTo>
                <a:lnTo>
                  <a:pt x="6921759" y="887620"/>
                </a:lnTo>
                <a:lnTo>
                  <a:pt x="6986886" y="861663"/>
                </a:lnTo>
                <a:lnTo>
                  <a:pt x="7038218" y="826039"/>
                </a:lnTo>
                <a:lnTo>
                  <a:pt x="7076721" y="781246"/>
                </a:lnTo>
                <a:lnTo>
                  <a:pt x="7092754" y="751840"/>
                </a:lnTo>
                <a:lnTo>
                  <a:pt x="6783158" y="751840"/>
                </a:lnTo>
                <a:lnTo>
                  <a:pt x="6748174" y="749815"/>
                </a:lnTo>
                <a:lnTo>
                  <a:pt x="6689968" y="733623"/>
                </a:lnTo>
                <a:lnTo>
                  <a:pt x="6647391" y="701875"/>
                </a:lnTo>
                <a:lnTo>
                  <a:pt x="6620444" y="658858"/>
                </a:lnTo>
                <a:lnTo>
                  <a:pt x="6610018" y="611747"/>
                </a:lnTo>
                <a:lnTo>
                  <a:pt x="6606779" y="538872"/>
                </a:lnTo>
                <a:lnTo>
                  <a:pt x="6606455" y="497713"/>
                </a:lnTo>
                <a:lnTo>
                  <a:pt x="6606374" y="14859"/>
                </a:lnTo>
                <a:close/>
              </a:path>
              <a:path w="7126605" h="902970">
                <a:moveTo>
                  <a:pt x="7126058" y="14859"/>
                </a:moveTo>
                <a:lnTo>
                  <a:pt x="6949782" y="14859"/>
                </a:lnTo>
                <a:lnTo>
                  <a:pt x="6949782" y="497713"/>
                </a:lnTo>
                <a:lnTo>
                  <a:pt x="6949304" y="545766"/>
                </a:lnTo>
                <a:lnTo>
                  <a:pt x="6947862" y="586486"/>
                </a:lnTo>
                <a:lnTo>
                  <a:pt x="6942035" y="645922"/>
                </a:lnTo>
                <a:lnTo>
                  <a:pt x="6926732" y="687054"/>
                </a:lnTo>
                <a:lnTo>
                  <a:pt x="6896188" y="721233"/>
                </a:lnTo>
                <a:lnTo>
                  <a:pt x="6848865" y="744204"/>
                </a:lnTo>
                <a:lnTo>
                  <a:pt x="6783158" y="751840"/>
                </a:lnTo>
                <a:lnTo>
                  <a:pt x="7092754" y="751840"/>
                </a:lnTo>
                <a:lnTo>
                  <a:pt x="7111707" y="695325"/>
                </a:lnTo>
                <a:lnTo>
                  <a:pt x="7117968" y="657082"/>
                </a:lnTo>
                <a:lnTo>
                  <a:pt x="7122455" y="607313"/>
                </a:lnTo>
                <a:lnTo>
                  <a:pt x="7125156" y="546020"/>
                </a:lnTo>
                <a:lnTo>
                  <a:pt x="7125969" y="480440"/>
                </a:lnTo>
                <a:lnTo>
                  <a:pt x="7126058" y="14859"/>
                </a:lnTo>
                <a:close/>
              </a:path>
              <a:path w="7126605" h="902970">
                <a:moveTo>
                  <a:pt x="4785575" y="14859"/>
                </a:moveTo>
                <a:lnTo>
                  <a:pt x="4579073" y="14859"/>
                </a:lnTo>
                <a:lnTo>
                  <a:pt x="4898732" y="520319"/>
                </a:lnTo>
                <a:lnTo>
                  <a:pt x="4898732" y="887603"/>
                </a:lnTo>
                <a:lnTo>
                  <a:pt x="5074373" y="887603"/>
                </a:lnTo>
                <a:lnTo>
                  <a:pt x="5074373" y="521462"/>
                </a:lnTo>
                <a:lnTo>
                  <a:pt x="5176509" y="360172"/>
                </a:lnTo>
                <a:lnTo>
                  <a:pt x="4991061" y="360172"/>
                </a:lnTo>
                <a:lnTo>
                  <a:pt x="4785575" y="14859"/>
                </a:lnTo>
                <a:close/>
              </a:path>
              <a:path w="7126605" h="902970">
                <a:moveTo>
                  <a:pt x="5395175" y="14859"/>
                </a:moveTo>
                <a:lnTo>
                  <a:pt x="5192229" y="14859"/>
                </a:lnTo>
                <a:lnTo>
                  <a:pt x="4991061" y="360172"/>
                </a:lnTo>
                <a:lnTo>
                  <a:pt x="5176509" y="360172"/>
                </a:lnTo>
                <a:lnTo>
                  <a:pt x="5395175" y="14859"/>
                </a:lnTo>
                <a:close/>
              </a:path>
              <a:path w="7126605" h="902970">
                <a:moveTo>
                  <a:pt x="3628986" y="14859"/>
                </a:moveTo>
                <a:lnTo>
                  <a:pt x="3452710" y="14859"/>
                </a:lnTo>
                <a:lnTo>
                  <a:pt x="3452710" y="887603"/>
                </a:lnTo>
                <a:lnTo>
                  <a:pt x="3628986" y="887603"/>
                </a:lnTo>
                <a:lnTo>
                  <a:pt x="3628986" y="623824"/>
                </a:lnTo>
                <a:lnTo>
                  <a:pt x="3771861" y="478027"/>
                </a:lnTo>
                <a:lnTo>
                  <a:pt x="3973384" y="478027"/>
                </a:lnTo>
                <a:lnTo>
                  <a:pt x="3924244" y="402463"/>
                </a:lnTo>
                <a:lnTo>
                  <a:pt x="3628986" y="402463"/>
                </a:lnTo>
                <a:lnTo>
                  <a:pt x="3628986" y="14859"/>
                </a:lnTo>
                <a:close/>
              </a:path>
              <a:path w="7126605" h="902970">
                <a:moveTo>
                  <a:pt x="3973384" y="478027"/>
                </a:moveTo>
                <a:lnTo>
                  <a:pt x="3771861" y="478027"/>
                </a:lnTo>
                <a:lnTo>
                  <a:pt x="4011764" y="887603"/>
                </a:lnTo>
                <a:lnTo>
                  <a:pt x="4239729" y="887603"/>
                </a:lnTo>
                <a:lnTo>
                  <a:pt x="3973384" y="478027"/>
                </a:lnTo>
                <a:close/>
              </a:path>
              <a:path w="7126605" h="902970">
                <a:moveTo>
                  <a:pt x="4221822" y="14859"/>
                </a:moveTo>
                <a:lnTo>
                  <a:pt x="3984967" y="14859"/>
                </a:lnTo>
                <a:lnTo>
                  <a:pt x="3628986" y="402463"/>
                </a:lnTo>
                <a:lnTo>
                  <a:pt x="3924244" y="402463"/>
                </a:lnTo>
                <a:lnTo>
                  <a:pt x="3893273" y="354838"/>
                </a:lnTo>
                <a:lnTo>
                  <a:pt x="4221822" y="14859"/>
                </a:lnTo>
                <a:close/>
              </a:path>
              <a:path w="7126605" h="902970">
                <a:moveTo>
                  <a:pt x="2742780" y="14859"/>
                </a:moveTo>
                <a:lnTo>
                  <a:pt x="2571330" y="14859"/>
                </a:lnTo>
                <a:lnTo>
                  <a:pt x="2571330" y="887603"/>
                </a:lnTo>
                <a:lnTo>
                  <a:pt x="2735033" y="887603"/>
                </a:lnTo>
                <a:lnTo>
                  <a:pt x="2735033" y="318515"/>
                </a:lnTo>
                <a:lnTo>
                  <a:pt x="2928852" y="318515"/>
                </a:lnTo>
                <a:lnTo>
                  <a:pt x="2742780" y="14859"/>
                </a:lnTo>
                <a:close/>
              </a:path>
              <a:path w="7126605" h="902970">
                <a:moveTo>
                  <a:pt x="2928852" y="318515"/>
                </a:moveTo>
                <a:lnTo>
                  <a:pt x="2735033" y="318515"/>
                </a:lnTo>
                <a:lnTo>
                  <a:pt x="3086823" y="887603"/>
                </a:lnTo>
                <a:lnTo>
                  <a:pt x="3263607" y="887603"/>
                </a:lnTo>
                <a:lnTo>
                  <a:pt x="3263607" y="597662"/>
                </a:lnTo>
                <a:lnTo>
                  <a:pt x="3099904" y="597662"/>
                </a:lnTo>
                <a:lnTo>
                  <a:pt x="2928852" y="318515"/>
                </a:lnTo>
                <a:close/>
              </a:path>
              <a:path w="7126605" h="902970">
                <a:moveTo>
                  <a:pt x="3263607" y="14859"/>
                </a:moveTo>
                <a:lnTo>
                  <a:pt x="3099904" y="14859"/>
                </a:lnTo>
                <a:lnTo>
                  <a:pt x="3099904" y="597662"/>
                </a:lnTo>
                <a:lnTo>
                  <a:pt x="3263607" y="597662"/>
                </a:lnTo>
                <a:lnTo>
                  <a:pt x="3263607" y="14859"/>
                </a:lnTo>
                <a:close/>
              </a:path>
              <a:path w="7126605" h="902970">
                <a:moveTo>
                  <a:pt x="984592" y="14859"/>
                </a:moveTo>
                <a:lnTo>
                  <a:pt x="808316" y="14859"/>
                </a:lnTo>
                <a:lnTo>
                  <a:pt x="808316" y="887603"/>
                </a:lnTo>
                <a:lnTo>
                  <a:pt x="984592" y="887603"/>
                </a:lnTo>
                <a:lnTo>
                  <a:pt x="984592" y="505968"/>
                </a:lnTo>
                <a:lnTo>
                  <a:pt x="1506054" y="505968"/>
                </a:lnTo>
                <a:lnTo>
                  <a:pt x="1506054" y="358394"/>
                </a:lnTo>
                <a:lnTo>
                  <a:pt x="984592" y="358394"/>
                </a:lnTo>
                <a:lnTo>
                  <a:pt x="984592" y="14859"/>
                </a:lnTo>
                <a:close/>
              </a:path>
              <a:path w="7126605" h="902970">
                <a:moveTo>
                  <a:pt x="1506054" y="505968"/>
                </a:moveTo>
                <a:lnTo>
                  <a:pt x="1329778" y="505968"/>
                </a:lnTo>
                <a:lnTo>
                  <a:pt x="1329778" y="887603"/>
                </a:lnTo>
                <a:lnTo>
                  <a:pt x="1506054" y="887603"/>
                </a:lnTo>
                <a:lnTo>
                  <a:pt x="1506054" y="505968"/>
                </a:lnTo>
                <a:close/>
              </a:path>
              <a:path w="7126605" h="902970">
                <a:moveTo>
                  <a:pt x="1506054" y="14859"/>
                </a:moveTo>
                <a:lnTo>
                  <a:pt x="1329778" y="14859"/>
                </a:lnTo>
                <a:lnTo>
                  <a:pt x="1329778" y="358394"/>
                </a:lnTo>
                <a:lnTo>
                  <a:pt x="1506054" y="358394"/>
                </a:lnTo>
                <a:lnTo>
                  <a:pt x="1506054" y="14859"/>
                </a:lnTo>
                <a:close/>
              </a:path>
              <a:path w="7126605" h="902970">
                <a:moveTo>
                  <a:pt x="435165" y="162560"/>
                </a:moveTo>
                <a:lnTo>
                  <a:pt x="258953" y="162560"/>
                </a:lnTo>
                <a:lnTo>
                  <a:pt x="258953" y="887603"/>
                </a:lnTo>
                <a:lnTo>
                  <a:pt x="435165" y="887603"/>
                </a:lnTo>
                <a:lnTo>
                  <a:pt x="435165" y="162560"/>
                </a:lnTo>
                <a:close/>
              </a:path>
              <a:path w="7126605" h="902970">
                <a:moveTo>
                  <a:pt x="693508" y="14859"/>
                </a:moveTo>
                <a:lnTo>
                  <a:pt x="0" y="14859"/>
                </a:lnTo>
                <a:lnTo>
                  <a:pt x="0" y="162560"/>
                </a:lnTo>
                <a:lnTo>
                  <a:pt x="693508" y="162560"/>
                </a:lnTo>
                <a:lnTo>
                  <a:pt x="693508" y="14859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4129" y="3229229"/>
            <a:ext cx="238125" cy="323850"/>
          </a:xfrm>
          <a:custGeom>
            <a:avLst/>
            <a:gdLst/>
            <a:ahLst/>
            <a:cxnLst/>
            <a:rect l="l" t="t" r="r" b="b"/>
            <a:pathLst>
              <a:path w="238125" h="323850">
                <a:moveTo>
                  <a:pt x="117856" y="0"/>
                </a:moveTo>
                <a:lnTo>
                  <a:pt x="0" y="323850"/>
                </a:lnTo>
                <a:lnTo>
                  <a:pt x="238125" y="323850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0277" y="3161410"/>
            <a:ext cx="483234" cy="601345"/>
          </a:xfrm>
          <a:custGeom>
            <a:avLst/>
            <a:gdLst/>
            <a:ahLst/>
            <a:cxnLst/>
            <a:rect l="l" t="t" r="r" b="b"/>
            <a:pathLst>
              <a:path w="483234" h="601345">
                <a:moveTo>
                  <a:pt x="242316" y="0"/>
                </a:moveTo>
                <a:lnTo>
                  <a:pt x="190476" y="4667"/>
                </a:lnTo>
                <a:lnTo>
                  <a:pt x="143922" y="18669"/>
                </a:lnTo>
                <a:lnTo>
                  <a:pt x="102655" y="42005"/>
                </a:lnTo>
                <a:lnTo>
                  <a:pt x="66675" y="74675"/>
                </a:lnTo>
                <a:lnTo>
                  <a:pt x="42672" y="107592"/>
                </a:lnTo>
                <a:lnTo>
                  <a:pt x="24002" y="146592"/>
                </a:lnTo>
                <a:lnTo>
                  <a:pt x="10667" y="191664"/>
                </a:lnTo>
                <a:lnTo>
                  <a:pt x="2666" y="242795"/>
                </a:lnTo>
                <a:lnTo>
                  <a:pt x="0" y="299974"/>
                </a:lnTo>
                <a:lnTo>
                  <a:pt x="2742" y="356392"/>
                </a:lnTo>
                <a:lnTo>
                  <a:pt x="10964" y="407080"/>
                </a:lnTo>
                <a:lnTo>
                  <a:pt x="24661" y="452038"/>
                </a:lnTo>
                <a:lnTo>
                  <a:pt x="43826" y="491266"/>
                </a:lnTo>
                <a:lnTo>
                  <a:pt x="68452" y="524763"/>
                </a:lnTo>
                <a:lnTo>
                  <a:pt x="104977" y="558194"/>
                </a:lnTo>
                <a:lnTo>
                  <a:pt x="146145" y="582088"/>
                </a:lnTo>
                <a:lnTo>
                  <a:pt x="191932" y="596433"/>
                </a:lnTo>
                <a:lnTo>
                  <a:pt x="242316" y="601218"/>
                </a:lnTo>
                <a:lnTo>
                  <a:pt x="292629" y="596479"/>
                </a:lnTo>
                <a:lnTo>
                  <a:pt x="338216" y="582263"/>
                </a:lnTo>
                <a:lnTo>
                  <a:pt x="379065" y="558569"/>
                </a:lnTo>
                <a:lnTo>
                  <a:pt x="415163" y="525399"/>
                </a:lnTo>
                <a:lnTo>
                  <a:pt x="439502" y="491963"/>
                </a:lnTo>
                <a:lnTo>
                  <a:pt x="458422" y="452468"/>
                </a:lnTo>
                <a:lnTo>
                  <a:pt x="471928" y="406920"/>
                </a:lnTo>
                <a:lnTo>
                  <a:pt x="480028" y="355324"/>
                </a:lnTo>
                <a:lnTo>
                  <a:pt x="482726" y="297688"/>
                </a:lnTo>
                <a:lnTo>
                  <a:pt x="480103" y="240703"/>
                </a:lnTo>
                <a:lnTo>
                  <a:pt x="472225" y="189833"/>
                </a:lnTo>
                <a:lnTo>
                  <a:pt x="459080" y="145065"/>
                </a:lnTo>
                <a:lnTo>
                  <a:pt x="440656" y="106387"/>
                </a:lnTo>
                <a:lnTo>
                  <a:pt x="416941" y="73787"/>
                </a:lnTo>
                <a:lnTo>
                  <a:pt x="381386" y="41523"/>
                </a:lnTo>
                <a:lnTo>
                  <a:pt x="340439" y="18462"/>
                </a:lnTo>
                <a:lnTo>
                  <a:pt x="294086" y="4617"/>
                </a:lnTo>
                <a:lnTo>
                  <a:pt x="24231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1139" y="3025648"/>
            <a:ext cx="695960" cy="887730"/>
          </a:xfrm>
          <a:custGeom>
            <a:avLst/>
            <a:gdLst/>
            <a:ahLst/>
            <a:cxnLst/>
            <a:rect l="l" t="t" r="r" b="b"/>
            <a:pathLst>
              <a:path w="695959" h="887729">
                <a:moveTo>
                  <a:pt x="0" y="0"/>
                </a:moveTo>
                <a:lnTo>
                  <a:pt x="176275" y="0"/>
                </a:lnTo>
                <a:lnTo>
                  <a:pt x="176275" y="472693"/>
                </a:lnTo>
                <a:lnTo>
                  <a:pt x="176680" y="524013"/>
                </a:lnTo>
                <a:lnTo>
                  <a:pt x="177895" y="565404"/>
                </a:lnTo>
                <a:lnTo>
                  <a:pt x="182752" y="618489"/>
                </a:lnTo>
                <a:lnTo>
                  <a:pt x="201866" y="666829"/>
                </a:lnTo>
                <a:lnTo>
                  <a:pt x="236600" y="704595"/>
                </a:lnTo>
                <a:lnTo>
                  <a:pt x="287020" y="728884"/>
                </a:lnTo>
                <a:lnTo>
                  <a:pt x="353059" y="736981"/>
                </a:lnTo>
                <a:lnTo>
                  <a:pt x="388205" y="735074"/>
                </a:lnTo>
                <a:lnTo>
                  <a:pt x="444732" y="719782"/>
                </a:lnTo>
                <a:lnTo>
                  <a:pt x="483254" y="690159"/>
                </a:lnTo>
                <a:lnTo>
                  <a:pt x="506202" y="652492"/>
                </a:lnTo>
                <a:lnTo>
                  <a:pt x="515344" y="605012"/>
                </a:lnTo>
                <a:lnTo>
                  <a:pt x="519205" y="530907"/>
                </a:lnTo>
                <a:lnTo>
                  <a:pt x="519683" y="482853"/>
                </a:lnTo>
                <a:lnTo>
                  <a:pt x="519683" y="0"/>
                </a:lnTo>
                <a:lnTo>
                  <a:pt x="695959" y="0"/>
                </a:lnTo>
                <a:lnTo>
                  <a:pt x="695959" y="458342"/>
                </a:lnTo>
                <a:lnTo>
                  <a:pt x="695057" y="531161"/>
                </a:lnTo>
                <a:lnTo>
                  <a:pt x="692356" y="592454"/>
                </a:lnTo>
                <a:lnTo>
                  <a:pt x="687869" y="642223"/>
                </a:lnTo>
                <a:lnTo>
                  <a:pt x="681608" y="680465"/>
                </a:lnTo>
                <a:lnTo>
                  <a:pt x="661304" y="740298"/>
                </a:lnTo>
                <a:lnTo>
                  <a:pt x="628903" y="789939"/>
                </a:lnTo>
                <a:lnTo>
                  <a:pt x="584073" y="830135"/>
                </a:lnTo>
                <a:lnTo>
                  <a:pt x="526287" y="861187"/>
                </a:lnTo>
                <a:lnTo>
                  <a:pt x="452151" y="881014"/>
                </a:lnTo>
                <a:lnTo>
                  <a:pt x="407737" y="885957"/>
                </a:lnTo>
                <a:lnTo>
                  <a:pt x="358393" y="887602"/>
                </a:lnTo>
                <a:lnTo>
                  <a:pt x="299674" y="885795"/>
                </a:lnTo>
                <a:lnTo>
                  <a:pt x="248491" y="880379"/>
                </a:lnTo>
                <a:lnTo>
                  <a:pt x="204856" y="871368"/>
                </a:lnTo>
                <a:lnTo>
                  <a:pt x="168782" y="858774"/>
                </a:lnTo>
                <a:lnTo>
                  <a:pt x="110966" y="825531"/>
                </a:lnTo>
                <a:lnTo>
                  <a:pt x="66675" y="783716"/>
                </a:lnTo>
                <a:lnTo>
                  <a:pt x="35544" y="736473"/>
                </a:lnTo>
                <a:lnTo>
                  <a:pt x="17271" y="686943"/>
                </a:lnTo>
                <a:lnTo>
                  <a:pt x="9697" y="645015"/>
                </a:lnTo>
                <a:lnTo>
                  <a:pt x="4302" y="594121"/>
                </a:lnTo>
                <a:lnTo>
                  <a:pt x="1073" y="534298"/>
                </a:lnTo>
                <a:lnTo>
                  <a:pt x="0" y="465581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0114" y="3025648"/>
            <a:ext cx="816610" cy="873125"/>
          </a:xfrm>
          <a:custGeom>
            <a:avLst/>
            <a:gdLst/>
            <a:ahLst/>
            <a:cxnLst/>
            <a:rect l="l" t="t" r="r" b="b"/>
            <a:pathLst>
              <a:path w="816610" h="873125">
                <a:moveTo>
                  <a:pt x="0" y="0"/>
                </a:moveTo>
                <a:lnTo>
                  <a:pt x="206501" y="0"/>
                </a:lnTo>
                <a:lnTo>
                  <a:pt x="411988" y="345313"/>
                </a:lnTo>
                <a:lnTo>
                  <a:pt x="613156" y="0"/>
                </a:lnTo>
                <a:lnTo>
                  <a:pt x="816101" y="0"/>
                </a:lnTo>
                <a:lnTo>
                  <a:pt x="495300" y="506602"/>
                </a:lnTo>
                <a:lnTo>
                  <a:pt x="495300" y="872744"/>
                </a:lnTo>
                <a:lnTo>
                  <a:pt x="319659" y="872744"/>
                </a:lnTo>
                <a:lnTo>
                  <a:pt x="319659" y="50546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3751" y="3025648"/>
            <a:ext cx="787400" cy="873125"/>
          </a:xfrm>
          <a:custGeom>
            <a:avLst/>
            <a:gdLst/>
            <a:ahLst/>
            <a:cxnLst/>
            <a:rect l="l" t="t" r="r" b="b"/>
            <a:pathLst>
              <a:path w="787400" h="873125">
                <a:moveTo>
                  <a:pt x="0" y="0"/>
                </a:moveTo>
                <a:lnTo>
                  <a:pt x="176275" y="0"/>
                </a:lnTo>
                <a:lnTo>
                  <a:pt x="176275" y="387603"/>
                </a:lnTo>
                <a:lnTo>
                  <a:pt x="532257" y="0"/>
                </a:lnTo>
                <a:lnTo>
                  <a:pt x="769112" y="0"/>
                </a:lnTo>
                <a:lnTo>
                  <a:pt x="440563" y="339978"/>
                </a:lnTo>
                <a:lnTo>
                  <a:pt x="787019" y="872744"/>
                </a:lnTo>
                <a:lnTo>
                  <a:pt x="559053" y="872744"/>
                </a:lnTo>
                <a:lnTo>
                  <a:pt x="319150" y="463168"/>
                </a:lnTo>
                <a:lnTo>
                  <a:pt x="176275" y="608964"/>
                </a:lnTo>
                <a:lnTo>
                  <a:pt x="176275" y="872744"/>
                </a:lnTo>
                <a:lnTo>
                  <a:pt x="0" y="872744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2370" y="3025648"/>
            <a:ext cx="692785" cy="873125"/>
          </a:xfrm>
          <a:custGeom>
            <a:avLst/>
            <a:gdLst/>
            <a:ahLst/>
            <a:cxnLst/>
            <a:rect l="l" t="t" r="r" b="b"/>
            <a:pathLst>
              <a:path w="692785" h="873125">
                <a:moveTo>
                  <a:pt x="0" y="0"/>
                </a:moveTo>
                <a:lnTo>
                  <a:pt x="171450" y="0"/>
                </a:lnTo>
                <a:lnTo>
                  <a:pt x="528574" y="582802"/>
                </a:lnTo>
                <a:lnTo>
                  <a:pt x="528574" y="0"/>
                </a:lnTo>
                <a:lnTo>
                  <a:pt x="692277" y="0"/>
                </a:lnTo>
                <a:lnTo>
                  <a:pt x="692277" y="872744"/>
                </a:lnTo>
                <a:lnTo>
                  <a:pt x="515493" y="872744"/>
                </a:lnTo>
                <a:lnTo>
                  <a:pt x="163703" y="303656"/>
                </a:lnTo>
                <a:lnTo>
                  <a:pt x="163703" y="872744"/>
                </a:lnTo>
                <a:lnTo>
                  <a:pt x="0" y="87274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0948" y="3025648"/>
            <a:ext cx="875665" cy="873125"/>
          </a:xfrm>
          <a:custGeom>
            <a:avLst/>
            <a:gdLst/>
            <a:ahLst/>
            <a:cxnLst/>
            <a:rect l="l" t="t" r="r" b="b"/>
            <a:pathLst>
              <a:path w="875664" h="873125">
                <a:moveTo>
                  <a:pt x="339978" y="0"/>
                </a:moveTo>
                <a:lnTo>
                  <a:pt x="526288" y="0"/>
                </a:lnTo>
                <a:lnTo>
                  <a:pt x="875664" y="872744"/>
                </a:lnTo>
                <a:lnTo>
                  <a:pt x="684021" y="872744"/>
                </a:lnTo>
                <a:lnTo>
                  <a:pt x="607821" y="674496"/>
                </a:lnTo>
                <a:lnTo>
                  <a:pt x="258952" y="674496"/>
                </a:lnTo>
                <a:lnTo>
                  <a:pt x="186944" y="872744"/>
                </a:lnTo>
                <a:lnTo>
                  <a:pt x="0" y="872744"/>
                </a:lnTo>
                <a:lnTo>
                  <a:pt x="33997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453261" y="3019551"/>
          <a:ext cx="716280" cy="885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30"/>
                <a:gridCol w="345440"/>
                <a:gridCol w="176529"/>
              </a:tblGrid>
              <a:tr h="343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757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651040" y="3025648"/>
            <a:ext cx="694055" cy="873125"/>
          </a:xfrm>
          <a:custGeom>
            <a:avLst/>
            <a:gdLst/>
            <a:ahLst/>
            <a:cxnLst/>
            <a:rect l="l" t="t" r="r" b="b"/>
            <a:pathLst>
              <a:path w="694055" h="873125">
                <a:moveTo>
                  <a:pt x="0" y="0"/>
                </a:moveTo>
                <a:lnTo>
                  <a:pt x="693508" y="0"/>
                </a:lnTo>
                <a:lnTo>
                  <a:pt x="693508" y="147700"/>
                </a:lnTo>
                <a:lnTo>
                  <a:pt x="435165" y="147700"/>
                </a:lnTo>
                <a:lnTo>
                  <a:pt x="435165" y="872744"/>
                </a:lnTo>
                <a:lnTo>
                  <a:pt x="258953" y="872744"/>
                </a:lnTo>
                <a:lnTo>
                  <a:pt x="258953" y="147700"/>
                </a:lnTo>
                <a:lnTo>
                  <a:pt x="0" y="1477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8666" y="3010789"/>
            <a:ext cx="847090" cy="902969"/>
          </a:xfrm>
          <a:custGeom>
            <a:avLst/>
            <a:gdLst/>
            <a:ahLst/>
            <a:cxnLst/>
            <a:rect l="l" t="t" r="r" b="b"/>
            <a:pathLst>
              <a:path w="847090" h="902970">
                <a:moveTo>
                  <a:pt x="422148" y="0"/>
                </a:moveTo>
                <a:lnTo>
                  <a:pt x="475659" y="2441"/>
                </a:lnTo>
                <a:lnTo>
                  <a:pt x="526028" y="9766"/>
                </a:lnTo>
                <a:lnTo>
                  <a:pt x="573257" y="21973"/>
                </a:lnTo>
                <a:lnTo>
                  <a:pt x="617344" y="39064"/>
                </a:lnTo>
                <a:lnTo>
                  <a:pt x="658290" y="61037"/>
                </a:lnTo>
                <a:lnTo>
                  <a:pt x="696094" y="87894"/>
                </a:lnTo>
                <a:lnTo>
                  <a:pt x="730758" y="119634"/>
                </a:lnTo>
                <a:lnTo>
                  <a:pt x="761486" y="155727"/>
                </a:lnTo>
                <a:lnTo>
                  <a:pt x="787488" y="195641"/>
                </a:lnTo>
                <a:lnTo>
                  <a:pt x="808761" y="239372"/>
                </a:lnTo>
                <a:lnTo>
                  <a:pt x="825308" y="286915"/>
                </a:lnTo>
                <a:lnTo>
                  <a:pt x="837126" y="338266"/>
                </a:lnTo>
                <a:lnTo>
                  <a:pt x="844218" y="393420"/>
                </a:lnTo>
                <a:lnTo>
                  <a:pt x="846582" y="452374"/>
                </a:lnTo>
                <a:lnTo>
                  <a:pt x="844234" y="510908"/>
                </a:lnTo>
                <a:lnTo>
                  <a:pt x="837192" y="565678"/>
                </a:lnTo>
                <a:lnTo>
                  <a:pt x="825458" y="616686"/>
                </a:lnTo>
                <a:lnTo>
                  <a:pt x="809034" y="663930"/>
                </a:lnTo>
                <a:lnTo>
                  <a:pt x="787923" y="707410"/>
                </a:lnTo>
                <a:lnTo>
                  <a:pt x="762126" y="747128"/>
                </a:lnTo>
                <a:lnTo>
                  <a:pt x="731647" y="783082"/>
                </a:lnTo>
                <a:lnTo>
                  <a:pt x="697247" y="814767"/>
                </a:lnTo>
                <a:lnTo>
                  <a:pt x="659689" y="841572"/>
                </a:lnTo>
                <a:lnTo>
                  <a:pt x="618969" y="863498"/>
                </a:lnTo>
                <a:lnTo>
                  <a:pt x="575086" y="880548"/>
                </a:lnTo>
                <a:lnTo>
                  <a:pt x="528037" y="892724"/>
                </a:lnTo>
                <a:lnTo>
                  <a:pt x="477821" y="900027"/>
                </a:lnTo>
                <a:lnTo>
                  <a:pt x="424434" y="902462"/>
                </a:lnTo>
                <a:lnTo>
                  <a:pt x="370440" y="900036"/>
                </a:lnTo>
                <a:lnTo>
                  <a:pt x="319710" y="892761"/>
                </a:lnTo>
                <a:lnTo>
                  <a:pt x="272241" y="880638"/>
                </a:lnTo>
                <a:lnTo>
                  <a:pt x="228032" y="863670"/>
                </a:lnTo>
                <a:lnTo>
                  <a:pt x="187079" y="841859"/>
                </a:lnTo>
                <a:lnTo>
                  <a:pt x="149380" y="815207"/>
                </a:lnTo>
                <a:lnTo>
                  <a:pt x="114935" y="783717"/>
                </a:lnTo>
                <a:lnTo>
                  <a:pt x="84455" y="747973"/>
                </a:lnTo>
                <a:lnTo>
                  <a:pt x="58658" y="708561"/>
                </a:lnTo>
                <a:lnTo>
                  <a:pt x="37547" y="665484"/>
                </a:lnTo>
                <a:lnTo>
                  <a:pt x="21123" y="618744"/>
                </a:lnTo>
                <a:lnTo>
                  <a:pt x="9389" y="568342"/>
                </a:lnTo>
                <a:lnTo>
                  <a:pt x="2347" y="514282"/>
                </a:lnTo>
                <a:lnTo>
                  <a:pt x="0" y="456564"/>
                </a:lnTo>
                <a:lnTo>
                  <a:pt x="1599" y="404946"/>
                </a:lnTo>
                <a:lnTo>
                  <a:pt x="6392" y="356765"/>
                </a:lnTo>
                <a:lnTo>
                  <a:pt x="14374" y="312016"/>
                </a:lnTo>
                <a:lnTo>
                  <a:pt x="25538" y="270693"/>
                </a:lnTo>
                <a:lnTo>
                  <a:pt x="39878" y="232790"/>
                </a:lnTo>
                <a:lnTo>
                  <a:pt x="75088" y="169544"/>
                </a:lnTo>
                <a:lnTo>
                  <a:pt x="121158" y="113157"/>
                </a:lnTo>
                <a:lnTo>
                  <a:pt x="175069" y="66944"/>
                </a:lnTo>
                <a:lnTo>
                  <a:pt x="233934" y="34544"/>
                </a:lnTo>
                <a:lnTo>
                  <a:pt x="276272" y="19448"/>
                </a:lnTo>
                <a:lnTo>
                  <a:pt x="321754" y="8651"/>
                </a:lnTo>
                <a:lnTo>
                  <a:pt x="370379" y="2164"/>
                </a:lnTo>
                <a:lnTo>
                  <a:pt x="4221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140" y="1620977"/>
            <a:ext cx="43795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Arial"/>
                <a:cs typeface="Arial"/>
              </a:rPr>
              <a:t>Fate of </a:t>
            </a:r>
            <a:r>
              <a:rPr sz="3200" b="0" spc="-5" dirty="0">
                <a:latin typeface="Arial"/>
                <a:cs typeface="Arial"/>
              </a:rPr>
              <a:t>branchial</a:t>
            </a:r>
            <a:r>
              <a:rPr sz="3200" b="0" spc="-9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arches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5000" y="2286000"/>
            <a:ext cx="5410200" cy="419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164082"/>
            <a:ext cx="5282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solidFill>
                  <a:srgbClr val="FFFFFF"/>
                </a:solidFill>
                <a:latin typeface="Arial"/>
                <a:cs typeface="Arial"/>
              </a:rPr>
              <a:t>Fate </a:t>
            </a:r>
            <a:r>
              <a:rPr sz="3200" b="0" dirty="0">
                <a:solidFill>
                  <a:srgbClr val="FFFFFF"/>
                </a:solidFill>
                <a:latin typeface="Arial"/>
                <a:cs typeface="Arial"/>
              </a:rPr>
              <a:t>of grooves </a:t>
            </a:r>
            <a:r>
              <a:rPr sz="3200" b="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Arial"/>
                <a:cs typeface="Arial"/>
              </a:rPr>
              <a:t>pouches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4083" y="2057400"/>
            <a:ext cx="6414516" cy="434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2092451"/>
            <a:ext cx="4405884" cy="45262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512773"/>
            <a:ext cx="3304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l"/>
                <a:cs typeface="Arial"/>
              </a:rPr>
              <a:t>Fate of</a:t>
            </a:r>
            <a:r>
              <a:rPr sz="3600" b="0" spc="-10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pouches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598931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645413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598931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645413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888" y="2746248"/>
            <a:ext cx="8875776" cy="4111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3816" y="2895600"/>
            <a:ext cx="7473696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1312" y="2673095"/>
            <a:ext cx="7919084" cy="3721735"/>
          </a:xfrm>
          <a:custGeom>
            <a:avLst/>
            <a:gdLst/>
            <a:ahLst/>
            <a:cxnLst/>
            <a:rect l="l" t="t" r="r" b="b"/>
            <a:pathLst>
              <a:path w="7919084" h="3721735">
                <a:moveTo>
                  <a:pt x="0" y="3721608"/>
                </a:moveTo>
                <a:lnTo>
                  <a:pt x="7918704" y="3721608"/>
                </a:lnTo>
                <a:lnTo>
                  <a:pt x="7918704" y="0"/>
                </a:lnTo>
                <a:lnTo>
                  <a:pt x="0" y="0"/>
                </a:lnTo>
                <a:lnTo>
                  <a:pt x="0" y="3721608"/>
                </a:lnTo>
                <a:close/>
              </a:path>
            </a:pathLst>
          </a:custGeom>
          <a:ln w="4450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129" y="1697177"/>
            <a:ext cx="1921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Arial"/>
                <a:cs typeface="Arial"/>
              </a:rPr>
              <a:t>An</a:t>
            </a:r>
            <a:r>
              <a:rPr sz="3200" b="0" spc="-15" dirty="0">
                <a:latin typeface="Arial"/>
                <a:cs typeface="Arial"/>
              </a:rPr>
              <a:t>o</a:t>
            </a:r>
            <a:r>
              <a:rPr sz="3200" b="0" dirty="0">
                <a:latin typeface="Arial"/>
                <a:cs typeface="Arial"/>
              </a:rPr>
              <a:t>m</a:t>
            </a:r>
            <a:r>
              <a:rPr sz="3200" b="0" spc="-15" dirty="0">
                <a:latin typeface="Arial"/>
                <a:cs typeface="Arial"/>
              </a:rPr>
              <a:t>a</a:t>
            </a:r>
            <a:r>
              <a:rPr sz="3200" b="0" dirty="0">
                <a:latin typeface="Arial"/>
                <a:cs typeface="Arial"/>
              </a:rPr>
              <a:t>li</a:t>
            </a:r>
            <a:r>
              <a:rPr sz="3200" b="0" spc="-15" dirty="0">
                <a:latin typeface="Arial"/>
                <a:cs typeface="Arial"/>
              </a:rPr>
              <a:t>e</a:t>
            </a:r>
            <a:r>
              <a:rPr sz="3200" b="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263652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310134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263652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310134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4068" y="1699260"/>
            <a:ext cx="693419" cy="339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079" y="1721230"/>
            <a:ext cx="638175" cy="286385"/>
          </a:xfrm>
          <a:custGeom>
            <a:avLst/>
            <a:gdLst/>
            <a:ahLst/>
            <a:cxnLst/>
            <a:rect l="l" t="t" r="r" b="b"/>
            <a:pathLst>
              <a:path w="638175" h="286385">
                <a:moveTo>
                  <a:pt x="217220" y="250698"/>
                </a:moveTo>
                <a:lnTo>
                  <a:pt x="220941" y="283464"/>
                </a:lnTo>
                <a:lnTo>
                  <a:pt x="228676" y="285115"/>
                </a:lnTo>
                <a:lnTo>
                  <a:pt x="236562" y="286004"/>
                </a:lnTo>
                <a:lnTo>
                  <a:pt x="252539" y="286004"/>
                </a:lnTo>
                <a:lnTo>
                  <a:pt x="259664" y="285115"/>
                </a:lnTo>
                <a:lnTo>
                  <a:pt x="272262" y="281813"/>
                </a:lnTo>
                <a:lnTo>
                  <a:pt x="277571" y="279400"/>
                </a:lnTo>
                <a:lnTo>
                  <a:pt x="281889" y="276352"/>
                </a:lnTo>
                <a:lnTo>
                  <a:pt x="286207" y="273431"/>
                </a:lnTo>
                <a:lnTo>
                  <a:pt x="290017" y="269494"/>
                </a:lnTo>
                <a:lnTo>
                  <a:pt x="293344" y="264541"/>
                </a:lnTo>
                <a:lnTo>
                  <a:pt x="296672" y="259715"/>
                </a:lnTo>
                <a:lnTo>
                  <a:pt x="300164" y="252730"/>
                </a:lnTo>
                <a:lnTo>
                  <a:pt x="229666" y="252730"/>
                </a:lnTo>
                <a:lnTo>
                  <a:pt x="223773" y="252095"/>
                </a:lnTo>
                <a:lnTo>
                  <a:pt x="217220" y="250698"/>
                </a:lnTo>
                <a:close/>
              </a:path>
              <a:path w="638175" h="286385">
                <a:moveTo>
                  <a:pt x="251599" y="63754"/>
                </a:moveTo>
                <a:lnTo>
                  <a:pt x="207098" y="63754"/>
                </a:lnTo>
                <a:lnTo>
                  <a:pt x="267220" y="222377"/>
                </a:lnTo>
                <a:lnTo>
                  <a:pt x="264744" y="231140"/>
                </a:lnTo>
                <a:lnTo>
                  <a:pt x="261175" y="238379"/>
                </a:lnTo>
                <a:lnTo>
                  <a:pt x="251840" y="249809"/>
                </a:lnTo>
                <a:lnTo>
                  <a:pt x="244652" y="252730"/>
                </a:lnTo>
                <a:lnTo>
                  <a:pt x="300164" y="252730"/>
                </a:lnTo>
                <a:lnTo>
                  <a:pt x="303834" y="243459"/>
                </a:lnTo>
                <a:lnTo>
                  <a:pt x="313804" y="215900"/>
                </a:lnTo>
                <a:lnTo>
                  <a:pt x="328434" y="176022"/>
                </a:lnTo>
                <a:lnTo>
                  <a:pt x="289407" y="176022"/>
                </a:lnTo>
                <a:lnTo>
                  <a:pt x="251599" y="63754"/>
                </a:lnTo>
                <a:close/>
              </a:path>
              <a:path w="638175" h="286385">
                <a:moveTo>
                  <a:pt x="369620" y="63754"/>
                </a:moveTo>
                <a:lnTo>
                  <a:pt x="326313" y="63754"/>
                </a:lnTo>
                <a:lnTo>
                  <a:pt x="289407" y="176022"/>
                </a:lnTo>
                <a:lnTo>
                  <a:pt x="328434" y="176022"/>
                </a:lnTo>
                <a:lnTo>
                  <a:pt x="369620" y="63754"/>
                </a:lnTo>
                <a:close/>
              </a:path>
              <a:path w="638175" h="286385">
                <a:moveTo>
                  <a:pt x="420243" y="170434"/>
                </a:moveTo>
                <a:lnTo>
                  <a:pt x="378282" y="176784"/>
                </a:lnTo>
                <a:lnTo>
                  <a:pt x="381994" y="187430"/>
                </a:lnTo>
                <a:lnTo>
                  <a:pt x="387337" y="196897"/>
                </a:lnTo>
                <a:lnTo>
                  <a:pt x="425099" y="222170"/>
                </a:lnTo>
                <a:lnTo>
                  <a:pt x="454025" y="225425"/>
                </a:lnTo>
                <a:lnTo>
                  <a:pt x="470727" y="224448"/>
                </a:lnTo>
                <a:lnTo>
                  <a:pt x="507758" y="209804"/>
                </a:lnTo>
                <a:lnTo>
                  <a:pt x="519767" y="195199"/>
                </a:lnTo>
                <a:lnTo>
                  <a:pt x="444207" y="195199"/>
                </a:lnTo>
                <a:lnTo>
                  <a:pt x="436562" y="193167"/>
                </a:lnTo>
                <a:lnTo>
                  <a:pt x="431114" y="188849"/>
                </a:lnTo>
                <a:lnTo>
                  <a:pt x="425653" y="184658"/>
                </a:lnTo>
                <a:lnTo>
                  <a:pt x="422033" y="178562"/>
                </a:lnTo>
                <a:lnTo>
                  <a:pt x="420243" y="170434"/>
                </a:lnTo>
                <a:close/>
              </a:path>
              <a:path w="638175" h="286385">
                <a:moveTo>
                  <a:pt x="450608" y="60198"/>
                </a:moveTo>
                <a:lnTo>
                  <a:pt x="409528" y="68127"/>
                </a:lnTo>
                <a:lnTo>
                  <a:pt x="385098" y="98905"/>
                </a:lnTo>
                <a:lnTo>
                  <a:pt x="384086" y="108712"/>
                </a:lnTo>
                <a:lnTo>
                  <a:pt x="385257" y="119501"/>
                </a:lnTo>
                <a:lnTo>
                  <a:pt x="411920" y="149038"/>
                </a:lnTo>
                <a:lnTo>
                  <a:pt x="466978" y="164719"/>
                </a:lnTo>
                <a:lnTo>
                  <a:pt x="474218" y="166370"/>
                </a:lnTo>
                <a:lnTo>
                  <a:pt x="478878" y="168275"/>
                </a:lnTo>
                <a:lnTo>
                  <a:pt x="480961" y="170180"/>
                </a:lnTo>
                <a:lnTo>
                  <a:pt x="482955" y="172339"/>
                </a:lnTo>
                <a:lnTo>
                  <a:pt x="483946" y="174879"/>
                </a:lnTo>
                <a:lnTo>
                  <a:pt x="483850" y="182943"/>
                </a:lnTo>
                <a:lnTo>
                  <a:pt x="482104" y="186436"/>
                </a:lnTo>
                <a:lnTo>
                  <a:pt x="478434" y="189230"/>
                </a:lnTo>
                <a:lnTo>
                  <a:pt x="472986" y="193294"/>
                </a:lnTo>
                <a:lnTo>
                  <a:pt x="464845" y="195199"/>
                </a:lnTo>
                <a:lnTo>
                  <a:pt x="519767" y="195199"/>
                </a:lnTo>
                <a:lnTo>
                  <a:pt x="521377" y="192659"/>
                </a:lnTo>
                <a:lnTo>
                  <a:pt x="524784" y="182943"/>
                </a:lnTo>
                <a:lnTo>
                  <a:pt x="525919" y="172466"/>
                </a:lnTo>
                <a:lnTo>
                  <a:pt x="525100" y="163032"/>
                </a:lnTo>
                <a:lnTo>
                  <a:pt x="494526" y="131175"/>
                </a:lnTo>
                <a:lnTo>
                  <a:pt x="451187" y="119213"/>
                </a:lnTo>
                <a:lnTo>
                  <a:pt x="439686" y="116046"/>
                </a:lnTo>
                <a:lnTo>
                  <a:pt x="431652" y="113307"/>
                </a:lnTo>
                <a:lnTo>
                  <a:pt x="427088" y="110998"/>
                </a:lnTo>
                <a:lnTo>
                  <a:pt x="424319" y="108966"/>
                </a:lnTo>
                <a:lnTo>
                  <a:pt x="422922" y="106426"/>
                </a:lnTo>
                <a:lnTo>
                  <a:pt x="422922" y="99949"/>
                </a:lnTo>
                <a:lnTo>
                  <a:pt x="424510" y="97155"/>
                </a:lnTo>
                <a:lnTo>
                  <a:pt x="427685" y="94869"/>
                </a:lnTo>
                <a:lnTo>
                  <a:pt x="432447" y="91821"/>
                </a:lnTo>
                <a:lnTo>
                  <a:pt x="440334" y="90297"/>
                </a:lnTo>
                <a:lnTo>
                  <a:pt x="515785" y="90297"/>
                </a:lnTo>
                <a:lnTo>
                  <a:pt x="512148" y="83915"/>
                </a:lnTo>
                <a:lnTo>
                  <a:pt x="478886" y="62865"/>
                </a:lnTo>
                <a:lnTo>
                  <a:pt x="465788" y="60864"/>
                </a:lnTo>
                <a:lnTo>
                  <a:pt x="450608" y="60198"/>
                </a:lnTo>
                <a:close/>
              </a:path>
              <a:path w="638175" h="286385">
                <a:moveTo>
                  <a:pt x="515785" y="90297"/>
                </a:moveTo>
                <a:lnTo>
                  <a:pt x="460082" y="90297"/>
                </a:lnTo>
                <a:lnTo>
                  <a:pt x="466801" y="91948"/>
                </a:lnTo>
                <a:lnTo>
                  <a:pt x="476224" y="98552"/>
                </a:lnTo>
                <a:lnTo>
                  <a:pt x="479425" y="103251"/>
                </a:lnTo>
                <a:lnTo>
                  <a:pt x="481114" y="109347"/>
                </a:lnTo>
                <a:lnTo>
                  <a:pt x="520560" y="102108"/>
                </a:lnTo>
                <a:lnTo>
                  <a:pt x="516966" y="92368"/>
                </a:lnTo>
                <a:lnTo>
                  <a:pt x="515785" y="90297"/>
                </a:lnTo>
                <a:close/>
              </a:path>
              <a:path w="638175" h="286385">
                <a:moveTo>
                  <a:pt x="606082" y="97155"/>
                </a:moveTo>
                <a:lnTo>
                  <a:pt x="564108" y="97155"/>
                </a:lnTo>
                <a:lnTo>
                  <a:pt x="564191" y="176238"/>
                </a:lnTo>
                <a:lnTo>
                  <a:pt x="574154" y="215900"/>
                </a:lnTo>
                <a:lnTo>
                  <a:pt x="597496" y="225425"/>
                </a:lnTo>
                <a:lnTo>
                  <a:pt x="605040" y="225425"/>
                </a:lnTo>
                <a:lnTo>
                  <a:pt x="614022" y="225042"/>
                </a:lnTo>
                <a:lnTo>
                  <a:pt x="622523" y="223885"/>
                </a:lnTo>
                <a:lnTo>
                  <a:pt x="630542" y="221942"/>
                </a:lnTo>
                <a:lnTo>
                  <a:pt x="638073" y="219202"/>
                </a:lnTo>
                <a:lnTo>
                  <a:pt x="634950" y="190754"/>
                </a:lnTo>
                <a:lnTo>
                  <a:pt x="614908" y="190754"/>
                </a:lnTo>
                <a:lnTo>
                  <a:pt x="612546" y="190119"/>
                </a:lnTo>
                <a:lnTo>
                  <a:pt x="608685" y="187325"/>
                </a:lnTo>
                <a:lnTo>
                  <a:pt x="607441" y="185547"/>
                </a:lnTo>
                <a:lnTo>
                  <a:pt x="606348" y="181229"/>
                </a:lnTo>
                <a:lnTo>
                  <a:pt x="606171" y="176238"/>
                </a:lnTo>
                <a:lnTo>
                  <a:pt x="606082" y="97155"/>
                </a:lnTo>
                <a:close/>
              </a:path>
              <a:path w="638175" h="286385">
                <a:moveTo>
                  <a:pt x="634504" y="186690"/>
                </a:moveTo>
                <a:lnTo>
                  <a:pt x="627164" y="189484"/>
                </a:lnTo>
                <a:lnTo>
                  <a:pt x="621550" y="190754"/>
                </a:lnTo>
                <a:lnTo>
                  <a:pt x="634950" y="190754"/>
                </a:lnTo>
                <a:lnTo>
                  <a:pt x="634504" y="186690"/>
                </a:lnTo>
                <a:close/>
              </a:path>
              <a:path w="638175" h="286385">
                <a:moveTo>
                  <a:pt x="634657" y="63754"/>
                </a:moveTo>
                <a:lnTo>
                  <a:pt x="544906" y="63754"/>
                </a:lnTo>
                <a:lnTo>
                  <a:pt x="544906" y="97155"/>
                </a:lnTo>
                <a:lnTo>
                  <a:pt x="634657" y="97155"/>
                </a:lnTo>
                <a:lnTo>
                  <a:pt x="634657" y="63754"/>
                </a:lnTo>
                <a:close/>
              </a:path>
              <a:path w="638175" h="286385">
                <a:moveTo>
                  <a:pt x="606082" y="8001"/>
                </a:moveTo>
                <a:lnTo>
                  <a:pt x="564108" y="32385"/>
                </a:lnTo>
                <a:lnTo>
                  <a:pt x="564108" y="63754"/>
                </a:lnTo>
                <a:lnTo>
                  <a:pt x="606082" y="63754"/>
                </a:lnTo>
                <a:lnTo>
                  <a:pt x="606082" y="8001"/>
                </a:lnTo>
                <a:close/>
              </a:path>
              <a:path w="638175" h="286385">
                <a:moveTo>
                  <a:pt x="102095" y="0"/>
                </a:moveTo>
                <a:lnTo>
                  <a:pt x="60683" y="7524"/>
                </a:lnTo>
                <a:lnTo>
                  <a:pt x="28130" y="30099"/>
                </a:lnTo>
                <a:lnTo>
                  <a:pt x="7031" y="66294"/>
                </a:lnTo>
                <a:lnTo>
                  <a:pt x="0" y="114681"/>
                </a:lnTo>
                <a:lnTo>
                  <a:pt x="1748" y="139114"/>
                </a:lnTo>
                <a:lnTo>
                  <a:pt x="15735" y="179742"/>
                </a:lnTo>
                <a:lnTo>
                  <a:pt x="42937" y="208889"/>
                </a:lnTo>
                <a:lnTo>
                  <a:pt x="78655" y="223696"/>
                </a:lnTo>
                <a:lnTo>
                  <a:pt x="99415" y="225552"/>
                </a:lnTo>
                <a:lnTo>
                  <a:pt x="116210" y="224478"/>
                </a:lnTo>
                <a:lnTo>
                  <a:pt x="157378" y="208280"/>
                </a:lnTo>
                <a:lnTo>
                  <a:pt x="175785" y="187960"/>
                </a:lnTo>
                <a:lnTo>
                  <a:pt x="98971" y="187960"/>
                </a:lnTo>
                <a:lnTo>
                  <a:pt x="87622" y="186864"/>
                </a:lnTo>
                <a:lnTo>
                  <a:pt x="53764" y="160117"/>
                </a:lnTo>
                <a:lnTo>
                  <a:pt x="45389" y="111379"/>
                </a:lnTo>
                <a:lnTo>
                  <a:pt x="46332" y="93281"/>
                </a:lnTo>
                <a:lnTo>
                  <a:pt x="60490" y="54991"/>
                </a:lnTo>
                <a:lnTo>
                  <a:pt x="99860" y="37592"/>
                </a:lnTo>
                <a:lnTo>
                  <a:pt x="178135" y="37592"/>
                </a:lnTo>
                <a:lnTo>
                  <a:pt x="174106" y="31410"/>
                </a:lnTo>
                <a:lnTo>
                  <a:pt x="167131" y="23622"/>
                </a:lnTo>
                <a:lnTo>
                  <a:pt x="153687" y="13287"/>
                </a:lnTo>
                <a:lnTo>
                  <a:pt x="138366" y="5905"/>
                </a:lnTo>
                <a:lnTo>
                  <a:pt x="121169" y="1476"/>
                </a:lnTo>
                <a:lnTo>
                  <a:pt x="102095" y="0"/>
                </a:lnTo>
                <a:close/>
              </a:path>
              <a:path w="638175" h="286385">
                <a:moveTo>
                  <a:pt x="147332" y="141605"/>
                </a:moveTo>
                <a:lnTo>
                  <a:pt x="129184" y="176784"/>
                </a:lnTo>
                <a:lnTo>
                  <a:pt x="98971" y="187960"/>
                </a:lnTo>
                <a:lnTo>
                  <a:pt x="175785" y="187960"/>
                </a:lnTo>
                <a:lnTo>
                  <a:pt x="176974" y="186356"/>
                </a:lnTo>
                <a:lnTo>
                  <a:pt x="184328" y="171936"/>
                </a:lnTo>
                <a:lnTo>
                  <a:pt x="190055" y="155194"/>
                </a:lnTo>
                <a:lnTo>
                  <a:pt x="147332" y="141605"/>
                </a:lnTo>
                <a:close/>
              </a:path>
              <a:path w="638175" h="286385">
                <a:moveTo>
                  <a:pt x="178135" y="37592"/>
                </a:moveTo>
                <a:lnTo>
                  <a:pt x="99860" y="37592"/>
                </a:lnTo>
                <a:lnTo>
                  <a:pt x="108311" y="38211"/>
                </a:lnTo>
                <a:lnTo>
                  <a:pt x="116101" y="40068"/>
                </a:lnTo>
                <a:lnTo>
                  <a:pt x="145846" y="74295"/>
                </a:lnTo>
                <a:lnTo>
                  <a:pt x="189458" y="63754"/>
                </a:lnTo>
                <a:lnTo>
                  <a:pt x="185269" y="51464"/>
                </a:lnTo>
                <a:lnTo>
                  <a:pt x="180152" y="40687"/>
                </a:lnTo>
                <a:lnTo>
                  <a:pt x="178135" y="37592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0178" y="1784985"/>
            <a:ext cx="162560" cy="222250"/>
          </a:xfrm>
          <a:custGeom>
            <a:avLst/>
            <a:gdLst/>
            <a:ahLst/>
            <a:cxnLst/>
            <a:rect l="l" t="t" r="r" b="b"/>
            <a:pathLst>
              <a:path w="162559" h="222250">
                <a:moveTo>
                  <a:pt x="0" y="0"/>
                </a:moveTo>
                <a:lnTo>
                  <a:pt x="44500" y="0"/>
                </a:lnTo>
                <a:lnTo>
                  <a:pt x="82308" y="112267"/>
                </a:lnTo>
                <a:lnTo>
                  <a:pt x="119214" y="0"/>
                </a:lnTo>
                <a:lnTo>
                  <a:pt x="162521" y="0"/>
                </a:lnTo>
                <a:lnTo>
                  <a:pt x="106705" y="152145"/>
                </a:lnTo>
                <a:lnTo>
                  <a:pt x="96735" y="179704"/>
                </a:lnTo>
                <a:lnTo>
                  <a:pt x="93065" y="188975"/>
                </a:lnTo>
                <a:lnTo>
                  <a:pt x="89573" y="195961"/>
                </a:lnTo>
                <a:lnTo>
                  <a:pt x="86245" y="200787"/>
                </a:lnTo>
                <a:lnTo>
                  <a:pt x="82918" y="205739"/>
                </a:lnTo>
                <a:lnTo>
                  <a:pt x="79108" y="209676"/>
                </a:lnTo>
                <a:lnTo>
                  <a:pt x="74790" y="212598"/>
                </a:lnTo>
                <a:lnTo>
                  <a:pt x="70472" y="215645"/>
                </a:lnTo>
                <a:lnTo>
                  <a:pt x="65163" y="218059"/>
                </a:lnTo>
                <a:lnTo>
                  <a:pt x="58864" y="219710"/>
                </a:lnTo>
                <a:lnTo>
                  <a:pt x="52565" y="221361"/>
                </a:lnTo>
                <a:lnTo>
                  <a:pt x="45440" y="222250"/>
                </a:lnTo>
                <a:lnTo>
                  <a:pt x="37503" y="222250"/>
                </a:lnTo>
                <a:lnTo>
                  <a:pt x="29464" y="222250"/>
                </a:lnTo>
                <a:lnTo>
                  <a:pt x="21577" y="221361"/>
                </a:lnTo>
                <a:lnTo>
                  <a:pt x="13843" y="219710"/>
                </a:lnTo>
                <a:lnTo>
                  <a:pt x="10121" y="186943"/>
                </a:lnTo>
                <a:lnTo>
                  <a:pt x="16675" y="188340"/>
                </a:lnTo>
                <a:lnTo>
                  <a:pt x="22567" y="188975"/>
                </a:lnTo>
                <a:lnTo>
                  <a:pt x="27825" y="188975"/>
                </a:lnTo>
                <a:lnTo>
                  <a:pt x="37553" y="188975"/>
                </a:lnTo>
                <a:lnTo>
                  <a:pt x="44742" y="186054"/>
                </a:lnTo>
                <a:lnTo>
                  <a:pt x="49415" y="180339"/>
                </a:lnTo>
                <a:lnTo>
                  <a:pt x="54076" y="174625"/>
                </a:lnTo>
                <a:lnTo>
                  <a:pt x="57645" y="167386"/>
                </a:lnTo>
                <a:lnTo>
                  <a:pt x="60121" y="1586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362" y="1781429"/>
            <a:ext cx="147955" cy="165735"/>
          </a:xfrm>
          <a:custGeom>
            <a:avLst/>
            <a:gdLst/>
            <a:ahLst/>
            <a:cxnLst/>
            <a:rect l="l" t="t" r="r" b="b"/>
            <a:pathLst>
              <a:path w="147955" h="165735">
                <a:moveTo>
                  <a:pt x="72326" y="0"/>
                </a:moveTo>
                <a:lnTo>
                  <a:pt x="111618" y="6000"/>
                </a:lnTo>
                <a:lnTo>
                  <a:pt x="142278" y="41910"/>
                </a:lnTo>
                <a:lnTo>
                  <a:pt x="102831" y="49149"/>
                </a:lnTo>
                <a:lnTo>
                  <a:pt x="101142" y="43053"/>
                </a:lnTo>
                <a:lnTo>
                  <a:pt x="97942" y="38354"/>
                </a:lnTo>
                <a:lnTo>
                  <a:pt x="93230" y="35051"/>
                </a:lnTo>
                <a:lnTo>
                  <a:pt x="88518" y="31750"/>
                </a:lnTo>
                <a:lnTo>
                  <a:pt x="81800" y="30099"/>
                </a:lnTo>
                <a:lnTo>
                  <a:pt x="73063" y="30099"/>
                </a:lnTo>
                <a:lnTo>
                  <a:pt x="62052" y="30099"/>
                </a:lnTo>
                <a:lnTo>
                  <a:pt x="54165" y="31623"/>
                </a:lnTo>
                <a:lnTo>
                  <a:pt x="49403" y="34671"/>
                </a:lnTo>
                <a:lnTo>
                  <a:pt x="46228" y="36957"/>
                </a:lnTo>
                <a:lnTo>
                  <a:pt x="44640" y="39750"/>
                </a:lnTo>
                <a:lnTo>
                  <a:pt x="44640" y="43180"/>
                </a:lnTo>
                <a:lnTo>
                  <a:pt x="44640" y="46228"/>
                </a:lnTo>
                <a:lnTo>
                  <a:pt x="87871" y="62611"/>
                </a:lnTo>
                <a:lnTo>
                  <a:pt x="103318" y="66561"/>
                </a:lnTo>
                <a:lnTo>
                  <a:pt x="140265" y="87300"/>
                </a:lnTo>
                <a:lnTo>
                  <a:pt x="147637" y="112268"/>
                </a:lnTo>
                <a:lnTo>
                  <a:pt x="146501" y="122745"/>
                </a:lnTo>
                <a:lnTo>
                  <a:pt x="119310" y="156440"/>
                </a:lnTo>
                <a:lnTo>
                  <a:pt x="75742" y="165226"/>
                </a:lnTo>
                <a:lnTo>
                  <a:pt x="60438" y="164415"/>
                </a:lnTo>
                <a:lnTo>
                  <a:pt x="16027" y="145000"/>
                </a:lnTo>
                <a:lnTo>
                  <a:pt x="0" y="116586"/>
                </a:lnTo>
                <a:lnTo>
                  <a:pt x="41960" y="110236"/>
                </a:lnTo>
                <a:lnTo>
                  <a:pt x="43751" y="118363"/>
                </a:lnTo>
                <a:lnTo>
                  <a:pt x="47370" y="124460"/>
                </a:lnTo>
                <a:lnTo>
                  <a:pt x="52831" y="128650"/>
                </a:lnTo>
                <a:lnTo>
                  <a:pt x="58280" y="132969"/>
                </a:lnTo>
                <a:lnTo>
                  <a:pt x="65925" y="135000"/>
                </a:lnTo>
                <a:lnTo>
                  <a:pt x="75742" y="135000"/>
                </a:lnTo>
                <a:lnTo>
                  <a:pt x="86563" y="135000"/>
                </a:lnTo>
                <a:lnTo>
                  <a:pt x="94703" y="133096"/>
                </a:lnTo>
                <a:lnTo>
                  <a:pt x="100152" y="129032"/>
                </a:lnTo>
                <a:lnTo>
                  <a:pt x="103822" y="126237"/>
                </a:lnTo>
                <a:lnTo>
                  <a:pt x="105663" y="122555"/>
                </a:lnTo>
                <a:lnTo>
                  <a:pt x="105663" y="117856"/>
                </a:lnTo>
                <a:lnTo>
                  <a:pt x="105663" y="114681"/>
                </a:lnTo>
                <a:lnTo>
                  <a:pt x="88696" y="104521"/>
                </a:lnTo>
                <a:lnTo>
                  <a:pt x="65713" y="99040"/>
                </a:lnTo>
                <a:lnTo>
                  <a:pt x="24549" y="84074"/>
                </a:lnTo>
                <a:lnTo>
                  <a:pt x="5803" y="48513"/>
                </a:lnTo>
                <a:lnTo>
                  <a:pt x="6816" y="38707"/>
                </a:lnTo>
                <a:lnTo>
                  <a:pt x="31246" y="7929"/>
                </a:lnTo>
                <a:lnTo>
                  <a:pt x="56401" y="881"/>
                </a:lnTo>
                <a:lnTo>
                  <a:pt x="7232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7986" y="1729232"/>
            <a:ext cx="93345" cy="217804"/>
          </a:xfrm>
          <a:custGeom>
            <a:avLst/>
            <a:gdLst/>
            <a:ahLst/>
            <a:cxnLst/>
            <a:rect l="l" t="t" r="r" b="b"/>
            <a:pathLst>
              <a:path w="93344" h="217805">
                <a:moveTo>
                  <a:pt x="61175" y="0"/>
                </a:moveTo>
                <a:lnTo>
                  <a:pt x="61175" y="55752"/>
                </a:lnTo>
                <a:lnTo>
                  <a:pt x="89750" y="55752"/>
                </a:lnTo>
                <a:lnTo>
                  <a:pt x="89750" y="89153"/>
                </a:lnTo>
                <a:lnTo>
                  <a:pt x="61175" y="89153"/>
                </a:lnTo>
                <a:lnTo>
                  <a:pt x="61175" y="152907"/>
                </a:lnTo>
                <a:lnTo>
                  <a:pt x="61175" y="165734"/>
                </a:lnTo>
                <a:lnTo>
                  <a:pt x="65709" y="180720"/>
                </a:lnTo>
                <a:lnTo>
                  <a:pt x="67640" y="182117"/>
                </a:lnTo>
                <a:lnTo>
                  <a:pt x="70002" y="182752"/>
                </a:lnTo>
                <a:lnTo>
                  <a:pt x="72783" y="182752"/>
                </a:lnTo>
                <a:lnTo>
                  <a:pt x="76644" y="182752"/>
                </a:lnTo>
                <a:lnTo>
                  <a:pt x="82257" y="181482"/>
                </a:lnTo>
                <a:lnTo>
                  <a:pt x="89598" y="178688"/>
                </a:lnTo>
                <a:lnTo>
                  <a:pt x="93167" y="211200"/>
                </a:lnTo>
                <a:lnTo>
                  <a:pt x="85635" y="213941"/>
                </a:lnTo>
                <a:lnTo>
                  <a:pt x="77617" y="215884"/>
                </a:lnTo>
                <a:lnTo>
                  <a:pt x="69115" y="217041"/>
                </a:lnTo>
                <a:lnTo>
                  <a:pt x="60134" y="217423"/>
                </a:lnTo>
                <a:lnTo>
                  <a:pt x="52590" y="217423"/>
                </a:lnTo>
                <a:lnTo>
                  <a:pt x="21628" y="194309"/>
                </a:lnTo>
                <a:lnTo>
                  <a:pt x="19202" y="158114"/>
                </a:lnTo>
                <a:lnTo>
                  <a:pt x="19202" y="89153"/>
                </a:lnTo>
                <a:lnTo>
                  <a:pt x="0" y="89153"/>
                </a:lnTo>
                <a:lnTo>
                  <a:pt x="0" y="55752"/>
                </a:lnTo>
                <a:lnTo>
                  <a:pt x="19202" y="55752"/>
                </a:lnTo>
                <a:lnTo>
                  <a:pt x="19202" y="24383"/>
                </a:lnTo>
                <a:lnTo>
                  <a:pt x="6117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079" y="1721230"/>
            <a:ext cx="190500" cy="226060"/>
          </a:xfrm>
          <a:custGeom>
            <a:avLst/>
            <a:gdLst/>
            <a:ahLst/>
            <a:cxnLst/>
            <a:rect l="l" t="t" r="r" b="b"/>
            <a:pathLst>
              <a:path w="190500" h="226060">
                <a:moveTo>
                  <a:pt x="102095" y="0"/>
                </a:moveTo>
                <a:lnTo>
                  <a:pt x="153687" y="13287"/>
                </a:lnTo>
                <a:lnTo>
                  <a:pt x="185269" y="51464"/>
                </a:lnTo>
                <a:lnTo>
                  <a:pt x="189458" y="63754"/>
                </a:lnTo>
                <a:lnTo>
                  <a:pt x="145846" y="74295"/>
                </a:lnTo>
                <a:lnTo>
                  <a:pt x="143387" y="66196"/>
                </a:lnTo>
                <a:lnTo>
                  <a:pt x="139876" y="59039"/>
                </a:lnTo>
                <a:lnTo>
                  <a:pt x="99860" y="37592"/>
                </a:lnTo>
                <a:lnTo>
                  <a:pt x="88304" y="38685"/>
                </a:lnTo>
                <a:lnTo>
                  <a:pt x="53881" y="65087"/>
                </a:lnTo>
                <a:lnTo>
                  <a:pt x="45389" y="111379"/>
                </a:lnTo>
                <a:lnTo>
                  <a:pt x="46320" y="130625"/>
                </a:lnTo>
                <a:lnTo>
                  <a:pt x="60274" y="170434"/>
                </a:lnTo>
                <a:lnTo>
                  <a:pt x="98971" y="187960"/>
                </a:lnTo>
                <a:lnTo>
                  <a:pt x="107445" y="187267"/>
                </a:lnTo>
                <a:lnTo>
                  <a:pt x="140044" y="162385"/>
                </a:lnTo>
                <a:lnTo>
                  <a:pt x="147332" y="141605"/>
                </a:lnTo>
                <a:lnTo>
                  <a:pt x="190055" y="155194"/>
                </a:lnTo>
                <a:lnTo>
                  <a:pt x="167992" y="198467"/>
                </a:lnTo>
                <a:lnTo>
                  <a:pt x="131468" y="221249"/>
                </a:lnTo>
                <a:lnTo>
                  <a:pt x="99415" y="225552"/>
                </a:lnTo>
                <a:lnTo>
                  <a:pt x="78655" y="223696"/>
                </a:lnTo>
                <a:lnTo>
                  <a:pt x="42937" y="208889"/>
                </a:lnTo>
                <a:lnTo>
                  <a:pt x="15735" y="179742"/>
                </a:lnTo>
                <a:lnTo>
                  <a:pt x="1748" y="139114"/>
                </a:lnTo>
                <a:lnTo>
                  <a:pt x="0" y="114681"/>
                </a:lnTo>
                <a:lnTo>
                  <a:pt x="1757" y="88963"/>
                </a:lnTo>
                <a:lnTo>
                  <a:pt x="15821" y="46672"/>
                </a:lnTo>
                <a:lnTo>
                  <a:pt x="43298" y="16930"/>
                </a:lnTo>
                <a:lnTo>
                  <a:pt x="80283" y="1881"/>
                </a:lnTo>
                <a:lnTo>
                  <a:pt x="10209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1992604"/>
            <a:ext cx="7985759" cy="1122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Collection of fluid in an epithelium-lined sac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  <a:tab pos="6832600" algn="l"/>
              </a:tabLst>
            </a:pPr>
            <a:r>
              <a:rPr sz="2000" dirty="0">
                <a:latin typeface="Arial"/>
                <a:cs typeface="Arial"/>
              </a:rPr>
              <a:t>Formed when part of groove or pouch separated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fail	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resorb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lined by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4247769"/>
            <a:ext cx="7875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Contain straw-coloured fluid in which cholesterol crystals are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8294" y="2997835"/>
            <a:ext cx="48120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Squamous epithelium</a:t>
            </a:r>
            <a:r>
              <a:rPr sz="2000" spc="-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Respiratory</a:t>
            </a:r>
            <a:r>
              <a:rPr sz="2000" spc="-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epithelium.</a:t>
            </a:r>
            <a:endParaRPr sz="2000">
              <a:latin typeface="Arial"/>
              <a:cs typeface="Arial"/>
            </a:endParaRPr>
          </a:p>
          <a:p>
            <a:pPr marL="368935" indent="-356870">
              <a:lnSpc>
                <a:spcPct val="100000"/>
              </a:lnSpc>
              <a:buChar char="•"/>
              <a:tabLst>
                <a:tab pos="368935" algn="l"/>
                <a:tab pos="36957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80% have lymphoid tissue 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their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wall</a:t>
            </a:r>
            <a:r>
              <a:rPr sz="2000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796" y="263652"/>
            <a:ext cx="2365248" cy="51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3547" y="310134"/>
            <a:ext cx="2270506" cy="42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263652"/>
            <a:ext cx="3875532" cy="519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7950" y="310134"/>
            <a:ext cx="3780917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687" y="1691639"/>
            <a:ext cx="978408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870" y="1707769"/>
            <a:ext cx="935888" cy="242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6596" y="1573656"/>
            <a:ext cx="7525384" cy="35210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500"/>
              </a:spcBef>
            </a:pP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240665" marR="208279" indent="-228600">
              <a:lnSpc>
                <a:spcPct val="100000"/>
              </a:lnSpc>
              <a:spcBef>
                <a:spcPts val="395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241300" algn="l"/>
              </a:tabLst>
            </a:pPr>
            <a:r>
              <a:rPr sz="2400" spc="-20" dirty="0">
                <a:latin typeface="Trebuchet MS"/>
                <a:cs typeface="Trebuchet MS"/>
              </a:rPr>
              <a:t>Represent </a:t>
            </a:r>
            <a:r>
              <a:rPr sz="2400" spc="-5" dirty="0">
                <a:latin typeface="Trebuchet MS"/>
                <a:cs typeface="Trebuchet MS"/>
              </a:rPr>
              <a:t>persistence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both the cleft and the  </a:t>
            </a:r>
            <a:r>
              <a:rPr sz="2400" spc="-10" dirty="0">
                <a:latin typeface="Trebuchet MS"/>
                <a:cs typeface="Trebuchet MS"/>
              </a:rPr>
              <a:t>corresponding </a:t>
            </a:r>
            <a:r>
              <a:rPr sz="2400" spc="-5" dirty="0">
                <a:latin typeface="Trebuchet MS"/>
                <a:cs typeface="Trebuchet MS"/>
              </a:rPr>
              <a:t>pouch </a:t>
            </a:r>
            <a:r>
              <a:rPr sz="2400" dirty="0">
                <a:latin typeface="Trebuchet MS"/>
                <a:cs typeface="Trebuchet MS"/>
              </a:rPr>
              <a:t>forming a </a:t>
            </a:r>
            <a:r>
              <a:rPr sz="2400" spc="-10" dirty="0">
                <a:latin typeface="Trebuchet MS"/>
                <a:cs typeface="Trebuchet MS"/>
              </a:rPr>
              <a:t>communication </a:t>
            </a:r>
            <a:r>
              <a:rPr sz="2400" spc="-5" dirty="0">
                <a:latin typeface="Trebuchet MS"/>
                <a:cs typeface="Trebuchet MS"/>
              </a:rPr>
              <a:t>that  is epithelial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lined.</a:t>
            </a:r>
            <a:endParaRPr sz="2400">
              <a:latin typeface="Trebuchet MS"/>
              <a:cs typeface="Trebuchet MS"/>
            </a:endParaRPr>
          </a:p>
          <a:p>
            <a:pPr marL="240665" marR="5080" indent="-228600">
              <a:lnSpc>
                <a:spcPct val="100000"/>
              </a:lnSpc>
              <a:spcBef>
                <a:spcPts val="409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241300" algn="l"/>
              </a:tabLst>
            </a:pPr>
            <a:r>
              <a:rPr sz="2400" dirty="0">
                <a:latin typeface="Trebuchet MS"/>
                <a:cs typeface="Trebuchet MS"/>
              </a:rPr>
              <a:t>The fistula lies </a:t>
            </a:r>
            <a:r>
              <a:rPr sz="2400" spc="-5" dirty="0">
                <a:latin typeface="Trebuchet MS"/>
                <a:cs typeface="Trebuchet MS"/>
              </a:rPr>
              <a:t>caudal to the </a:t>
            </a:r>
            <a:r>
              <a:rPr sz="2400" dirty="0">
                <a:latin typeface="Trebuchet MS"/>
                <a:cs typeface="Trebuchet MS"/>
              </a:rPr>
              <a:t>structures </a:t>
            </a:r>
            <a:r>
              <a:rPr sz="2400" spc="-5" dirty="0">
                <a:latin typeface="Trebuchet MS"/>
                <a:cs typeface="Trebuchet MS"/>
              </a:rPr>
              <a:t>derived </a:t>
            </a:r>
            <a:r>
              <a:rPr sz="2400" dirty="0">
                <a:latin typeface="Trebuchet MS"/>
                <a:cs typeface="Trebuchet MS"/>
              </a:rPr>
              <a:t>from  </a:t>
            </a:r>
            <a:r>
              <a:rPr sz="2400" spc="-5" dirty="0">
                <a:latin typeface="Trebuchet MS"/>
                <a:cs typeface="Trebuchet MS"/>
              </a:rPr>
              <a:t>that particular arch and connects the </a:t>
            </a:r>
            <a:r>
              <a:rPr sz="2400" dirty="0">
                <a:latin typeface="Trebuchet MS"/>
                <a:cs typeface="Trebuchet MS"/>
              </a:rPr>
              <a:t>skin </a:t>
            </a:r>
            <a:r>
              <a:rPr sz="2400" spc="-5" dirty="0">
                <a:latin typeface="Trebuchet MS"/>
                <a:cs typeface="Trebuchet MS"/>
              </a:rPr>
              <a:t>to the  foregut.</a:t>
            </a:r>
            <a:endParaRPr sz="2400">
              <a:latin typeface="Trebuchet MS"/>
              <a:cs typeface="Trebuchet MS"/>
            </a:endParaRPr>
          </a:p>
          <a:p>
            <a:pPr marL="240665" marR="161290" indent="-228600">
              <a:lnSpc>
                <a:spcPct val="100000"/>
              </a:lnSpc>
              <a:spcBef>
                <a:spcPts val="400"/>
              </a:spcBef>
              <a:buClr>
                <a:srgbClr val="F8B639"/>
              </a:buClr>
              <a:buSzPct val="60416"/>
              <a:buFont typeface="Wingdings"/>
              <a:buChar char=""/>
              <a:tabLst>
                <a:tab pos="241300" algn="l"/>
              </a:tabLst>
            </a:pPr>
            <a:r>
              <a:rPr sz="2400" spc="-5" dirty="0">
                <a:latin typeface="Trebuchet MS"/>
                <a:cs typeface="Trebuchet MS"/>
              </a:rPr>
              <a:t>Lined by </a:t>
            </a:r>
            <a:r>
              <a:rPr sz="2400" dirty="0">
                <a:latin typeface="Trebuchet MS"/>
                <a:cs typeface="Trebuchet MS"/>
              </a:rPr>
              <a:t>stratified </a:t>
            </a:r>
            <a:r>
              <a:rPr sz="2400" spc="-5" dirty="0">
                <a:latin typeface="Trebuchet MS"/>
                <a:cs typeface="Trebuchet MS"/>
              </a:rPr>
              <a:t>squamous ,columnar </a:t>
            </a:r>
            <a:r>
              <a:rPr sz="2400" dirty="0">
                <a:latin typeface="Trebuchet MS"/>
                <a:cs typeface="Trebuchet MS"/>
              </a:rPr>
              <a:t>, or </a:t>
            </a:r>
            <a:r>
              <a:rPr sz="2400" spc="-5" dirty="0">
                <a:latin typeface="Trebuchet MS"/>
                <a:cs typeface="Trebuchet MS"/>
              </a:rPr>
              <a:t>ciliated  epithelium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534</Words>
  <Application>Microsoft Office PowerPoint</Application>
  <PresentationFormat>On-screen Show (4:3)</PresentationFormat>
  <Paragraphs>127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Fate of branchial arches</vt:lpstr>
      <vt:lpstr>Fate of grooves and pouches</vt:lpstr>
      <vt:lpstr>Fate of pouches</vt:lpstr>
      <vt:lpstr>Anomalies</vt:lpstr>
      <vt:lpstr>Slide 8</vt:lpstr>
      <vt:lpstr>Slide 9</vt:lpstr>
      <vt:lpstr>Slide 10</vt:lpstr>
      <vt:lpstr>Diagnosis</vt:lpstr>
      <vt:lpstr>Slide 12</vt:lpstr>
      <vt:lpstr>Treatment</vt:lpstr>
      <vt:lpstr>Slide 14</vt:lpstr>
      <vt:lpstr>Slide 15</vt:lpstr>
      <vt:lpstr>Slide 16</vt:lpstr>
      <vt:lpstr>Slide 17</vt:lpstr>
      <vt:lpstr>Slide 18</vt:lpstr>
      <vt:lpstr>Slide 19</vt:lpstr>
      <vt:lpstr>Treatment</vt:lpstr>
      <vt:lpstr>Slide 21</vt:lpstr>
      <vt:lpstr>Slide 22</vt:lpstr>
      <vt:lpstr>Types of 2nd BCC</vt:lpstr>
      <vt:lpstr>Slide 24</vt:lpstr>
      <vt:lpstr>TRACT</vt:lpstr>
      <vt:lpstr>Slide 26</vt:lpstr>
      <vt:lpstr>Treatment</vt:lpstr>
      <vt:lpstr>Treatment</vt:lpstr>
      <vt:lpstr>Treatment</vt:lpstr>
      <vt:lpstr>Slide 30</vt:lpstr>
      <vt:lpstr>Slide 31</vt:lpstr>
      <vt:lpstr>Slide 32</vt:lpstr>
      <vt:lpstr>Slide 33</vt:lpstr>
      <vt:lpstr>Slide 34</vt:lpstr>
      <vt:lpstr>Slide 35</vt:lpstr>
      <vt:lpstr>Treatment</vt:lpstr>
      <vt:lpstr>Complications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gayatri chekuri</cp:lastModifiedBy>
  <cp:revision>1</cp:revision>
  <dcterms:created xsi:type="dcterms:W3CDTF">2020-01-06T05:33:31Z</dcterms:created>
  <dcterms:modified xsi:type="dcterms:W3CDTF">2020-01-06T05:35:20Z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2020-01-06T00:00:00Z</vt:filetime>
  </property>
</Properties>
</file>