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284" y="-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DEDDF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DEDDF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951931" y="6666570"/>
            <a:ext cx="192405" cy="191770"/>
          </a:xfrm>
          <a:custGeom>
            <a:avLst/>
            <a:gdLst/>
            <a:ahLst/>
            <a:cxnLst/>
            <a:rect l="l" t="t" r="r" b="b"/>
            <a:pathLst>
              <a:path w="192404" h="191770">
                <a:moveTo>
                  <a:pt x="192068" y="0"/>
                </a:moveTo>
                <a:lnTo>
                  <a:pt x="0" y="191429"/>
                </a:lnTo>
                <a:lnTo>
                  <a:pt x="192068" y="191429"/>
                </a:lnTo>
                <a:lnTo>
                  <a:pt x="192068" y="0"/>
                </a:lnTo>
                <a:close/>
              </a:path>
            </a:pathLst>
          </a:custGeom>
          <a:solidFill>
            <a:srgbClr val="2E2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758569" y="6473851"/>
            <a:ext cx="385445" cy="384175"/>
          </a:xfrm>
          <a:custGeom>
            <a:avLst/>
            <a:gdLst/>
            <a:ahLst/>
            <a:cxnLst/>
            <a:rect l="l" t="t" r="r" b="b"/>
            <a:pathLst>
              <a:path w="385445" h="384175">
                <a:moveTo>
                  <a:pt x="385430" y="0"/>
                </a:moveTo>
                <a:lnTo>
                  <a:pt x="0" y="384148"/>
                </a:lnTo>
                <a:lnTo>
                  <a:pt x="193362" y="384148"/>
                </a:lnTo>
                <a:lnTo>
                  <a:pt x="385430" y="192718"/>
                </a:lnTo>
                <a:lnTo>
                  <a:pt x="385430" y="0"/>
                </a:lnTo>
                <a:close/>
              </a:path>
            </a:pathLst>
          </a:custGeom>
          <a:solidFill>
            <a:srgbClr val="2E2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565888" y="6281902"/>
            <a:ext cx="578485" cy="576580"/>
          </a:xfrm>
          <a:custGeom>
            <a:avLst/>
            <a:gdLst/>
            <a:ahLst/>
            <a:cxnLst/>
            <a:rect l="l" t="t" r="r" b="b"/>
            <a:pathLst>
              <a:path w="578484" h="576579">
                <a:moveTo>
                  <a:pt x="578111" y="0"/>
                </a:moveTo>
                <a:lnTo>
                  <a:pt x="0" y="576097"/>
                </a:lnTo>
                <a:lnTo>
                  <a:pt x="192681" y="576097"/>
                </a:lnTo>
                <a:lnTo>
                  <a:pt x="578111" y="191949"/>
                </a:lnTo>
                <a:lnTo>
                  <a:pt x="578111" y="0"/>
                </a:lnTo>
                <a:close/>
              </a:path>
            </a:pathLst>
          </a:custGeom>
          <a:solidFill>
            <a:srgbClr val="2F2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373115" y="6089679"/>
            <a:ext cx="770890" cy="768350"/>
          </a:xfrm>
          <a:custGeom>
            <a:avLst/>
            <a:gdLst/>
            <a:ahLst/>
            <a:cxnLst/>
            <a:rect l="l" t="t" r="r" b="b"/>
            <a:pathLst>
              <a:path w="770890" h="768350">
                <a:moveTo>
                  <a:pt x="770884" y="0"/>
                </a:moveTo>
                <a:lnTo>
                  <a:pt x="0" y="768320"/>
                </a:lnTo>
                <a:lnTo>
                  <a:pt x="192772" y="768320"/>
                </a:lnTo>
                <a:lnTo>
                  <a:pt x="770884" y="192222"/>
                </a:lnTo>
                <a:lnTo>
                  <a:pt x="770884" y="0"/>
                </a:lnTo>
                <a:close/>
              </a:path>
            </a:pathLst>
          </a:custGeom>
          <a:solidFill>
            <a:srgbClr val="2F2F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179752" y="5896960"/>
            <a:ext cx="964565" cy="961390"/>
          </a:xfrm>
          <a:custGeom>
            <a:avLst/>
            <a:gdLst/>
            <a:ahLst/>
            <a:cxnLst/>
            <a:rect l="l" t="t" r="r" b="b"/>
            <a:pathLst>
              <a:path w="964565" h="961390">
                <a:moveTo>
                  <a:pt x="964247" y="0"/>
                </a:moveTo>
                <a:lnTo>
                  <a:pt x="0" y="961039"/>
                </a:lnTo>
                <a:lnTo>
                  <a:pt x="193362" y="961039"/>
                </a:lnTo>
                <a:lnTo>
                  <a:pt x="964247" y="192718"/>
                </a:lnTo>
                <a:lnTo>
                  <a:pt x="964247" y="0"/>
                </a:lnTo>
                <a:close/>
              </a:path>
            </a:pathLst>
          </a:custGeom>
          <a:solidFill>
            <a:srgbClr val="303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986390" y="5704241"/>
            <a:ext cx="1157605" cy="1153795"/>
          </a:xfrm>
          <a:custGeom>
            <a:avLst/>
            <a:gdLst/>
            <a:ahLst/>
            <a:cxnLst/>
            <a:rect l="l" t="t" r="r" b="b"/>
            <a:pathLst>
              <a:path w="1157604" h="1153795">
                <a:moveTo>
                  <a:pt x="1157609" y="0"/>
                </a:moveTo>
                <a:lnTo>
                  <a:pt x="0" y="1153758"/>
                </a:lnTo>
                <a:lnTo>
                  <a:pt x="193362" y="1153758"/>
                </a:lnTo>
                <a:lnTo>
                  <a:pt x="1157609" y="192718"/>
                </a:lnTo>
                <a:lnTo>
                  <a:pt x="1157609" y="0"/>
                </a:lnTo>
                <a:close/>
              </a:path>
            </a:pathLst>
          </a:custGeom>
          <a:solidFill>
            <a:srgbClr val="3131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793648" y="5512353"/>
            <a:ext cx="1350645" cy="1346200"/>
          </a:xfrm>
          <a:custGeom>
            <a:avLst/>
            <a:gdLst/>
            <a:ahLst/>
            <a:cxnLst/>
            <a:rect l="l" t="t" r="r" b="b"/>
            <a:pathLst>
              <a:path w="1350645" h="1346200">
                <a:moveTo>
                  <a:pt x="1350351" y="0"/>
                </a:moveTo>
                <a:lnTo>
                  <a:pt x="0" y="1345646"/>
                </a:lnTo>
                <a:lnTo>
                  <a:pt x="192742" y="1345646"/>
                </a:lnTo>
                <a:lnTo>
                  <a:pt x="1350351" y="191888"/>
                </a:lnTo>
                <a:lnTo>
                  <a:pt x="1350351" y="0"/>
                </a:lnTo>
                <a:close/>
              </a:path>
            </a:pathLst>
          </a:custGeom>
          <a:solidFill>
            <a:srgbClr val="313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600270" y="5319649"/>
            <a:ext cx="1544320" cy="1538605"/>
          </a:xfrm>
          <a:custGeom>
            <a:avLst/>
            <a:gdLst/>
            <a:ahLst/>
            <a:cxnLst/>
            <a:rect l="l" t="t" r="r" b="b"/>
            <a:pathLst>
              <a:path w="1544320" h="1538604">
                <a:moveTo>
                  <a:pt x="1543729" y="0"/>
                </a:moveTo>
                <a:lnTo>
                  <a:pt x="0" y="1538350"/>
                </a:lnTo>
                <a:lnTo>
                  <a:pt x="193377" y="1538350"/>
                </a:lnTo>
                <a:lnTo>
                  <a:pt x="1543729" y="192703"/>
                </a:lnTo>
                <a:lnTo>
                  <a:pt x="1543729" y="0"/>
                </a:lnTo>
                <a:close/>
              </a:path>
            </a:pathLst>
          </a:custGeom>
          <a:solidFill>
            <a:srgbClr val="333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407574" y="5127350"/>
            <a:ext cx="1736725" cy="1731010"/>
          </a:xfrm>
          <a:custGeom>
            <a:avLst/>
            <a:gdLst/>
            <a:ahLst/>
            <a:cxnLst/>
            <a:rect l="l" t="t" r="r" b="b"/>
            <a:pathLst>
              <a:path w="1736725" h="1731009">
                <a:moveTo>
                  <a:pt x="1736425" y="0"/>
                </a:moveTo>
                <a:lnTo>
                  <a:pt x="0" y="1730649"/>
                </a:lnTo>
                <a:lnTo>
                  <a:pt x="192696" y="1730649"/>
                </a:lnTo>
                <a:lnTo>
                  <a:pt x="1736425" y="192298"/>
                </a:lnTo>
                <a:lnTo>
                  <a:pt x="1736425" y="0"/>
                </a:lnTo>
                <a:close/>
              </a:path>
            </a:pathLst>
          </a:custGeom>
          <a:solidFill>
            <a:srgbClr val="3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214212" y="4934631"/>
            <a:ext cx="1930400" cy="1923414"/>
          </a:xfrm>
          <a:custGeom>
            <a:avLst/>
            <a:gdLst/>
            <a:ahLst/>
            <a:cxnLst/>
            <a:rect l="l" t="t" r="r" b="b"/>
            <a:pathLst>
              <a:path w="1930400" h="1923415">
                <a:moveTo>
                  <a:pt x="1929787" y="0"/>
                </a:moveTo>
                <a:lnTo>
                  <a:pt x="0" y="1923368"/>
                </a:lnTo>
                <a:lnTo>
                  <a:pt x="193362" y="1923368"/>
                </a:lnTo>
                <a:lnTo>
                  <a:pt x="1929787" y="192718"/>
                </a:lnTo>
                <a:lnTo>
                  <a:pt x="1929787" y="0"/>
                </a:lnTo>
                <a:close/>
              </a:path>
            </a:pathLst>
          </a:custGeom>
          <a:solidFill>
            <a:srgbClr val="333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7021407" y="4742803"/>
            <a:ext cx="2122805" cy="2115820"/>
          </a:xfrm>
          <a:custGeom>
            <a:avLst/>
            <a:gdLst/>
            <a:ahLst/>
            <a:cxnLst/>
            <a:rect l="l" t="t" r="r" b="b"/>
            <a:pathLst>
              <a:path w="2122804" h="2115820">
                <a:moveTo>
                  <a:pt x="2122591" y="0"/>
                </a:moveTo>
                <a:lnTo>
                  <a:pt x="0" y="2115196"/>
                </a:lnTo>
                <a:lnTo>
                  <a:pt x="192804" y="2115196"/>
                </a:lnTo>
                <a:lnTo>
                  <a:pt x="2122591" y="191827"/>
                </a:lnTo>
                <a:lnTo>
                  <a:pt x="2122591" y="0"/>
                </a:lnTo>
                <a:close/>
              </a:path>
            </a:pathLst>
          </a:custGeom>
          <a:solidFill>
            <a:srgbClr val="3434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828030" y="4550100"/>
            <a:ext cx="2316480" cy="2308225"/>
          </a:xfrm>
          <a:custGeom>
            <a:avLst/>
            <a:gdLst/>
            <a:ahLst/>
            <a:cxnLst/>
            <a:rect l="l" t="t" r="r" b="b"/>
            <a:pathLst>
              <a:path w="2316479" h="2308225">
                <a:moveTo>
                  <a:pt x="2315969" y="0"/>
                </a:moveTo>
                <a:lnTo>
                  <a:pt x="0" y="2307899"/>
                </a:lnTo>
                <a:lnTo>
                  <a:pt x="193377" y="2307899"/>
                </a:lnTo>
                <a:lnTo>
                  <a:pt x="2315969" y="192703"/>
                </a:lnTo>
                <a:lnTo>
                  <a:pt x="2315969" y="0"/>
                </a:lnTo>
                <a:close/>
              </a:path>
            </a:pathLst>
          </a:custGeom>
          <a:solidFill>
            <a:srgbClr val="3535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6634653" y="4357396"/>
            <a:ext cx="2509520" cy="2500630"/>
          </a:xfrm>
          <a:custGeom>
            <a:avLst/>
            <a:gdLst/>
            <a:ahLst/>
            <a:cxnLst/>
            <a:rect l="l" t="t" r="r" b="b"/>
            <a:pathLst>
              <a:path w="2509520" h="2500629">
                <a:moveTo>
                  <a:pt x="2509346" y="0"/>
                </a:moveTo>
                <a:lnTo>
                  <a:pt x="0" y="2500603"/>
                </a:lnTo>
                <a:lnTo>
                  <a:pt x="193377" y="2500603"/>
                </a:lnTo>
                <a:lnTo>
                  <a:pt x="2509346" y="192703"/>
                </a:lnTo>
                <a:lnTo>
                  <a:pt x="2509346" y="0"/>
                </a:lnTo>
                <a:close/>
              </a:path>
            </a:pathLst>
          </a:custGeom>
          <a:solidFill>
            <a:srgbClr val="3535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6442033" y="4165021"/>
            <a:ext cx="2702560" cy="2693035"/>
          </a:xfrm>
          <a:custGeom>
            <a:avLst/>
            <a:gdLst/>
            <a:ahLst/>
            <a:cxnLst/>
            <a:rect l="l" t="t" r="r" b="b"/>
            <a:pathLst>
              <a:path w="2702559" h="2693034">
                <a:moveTo>
                  <a:pt x="2701966" y="0"/>
                </a:moveTo>
                <a:lnTo>
                  <a:pt x="0" y="2692978"/>
                </a:lnTo>
                <a:lnTo>
                  <a:pt x="192619" y="2692978"/>
                </a:lnTo>
                <a:lnTo>
                  <a:pt x="2701966" y="192374"/>
                </a:lnTo>
                <a:lnTo>
                  <a:pt x="2701966" y="0"/>
                </a:lnTo>
                <a:close/>
              </a:path>
            </a:pathLst>
          </a:custGeom>
          <a:solidFill>
            <a:srgbClr val="3636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247895" y="3971988"/>
            <a:ext cx="2896235" cy="2886075"/>
          </a:xfrm>
          <a:custGeom>
            <a:avLst/>
            <a:gdLst/>
            <a:ahLst/>
            <a:cxnLst/>
            <a:rect l="l" t="t" r="r" b="b"/>
            <a:pathLst>
              <a:path w="2896234" h="2886075">
                <a:moveTo>
                  <a:pt x="2896104" y="0"/>
                </a:moveTo>
                <a:lnTo>
                  <a:pt x="0" y="2886011"/>
                </a:lnTo>
                <a:lnTo>
                  <a:pt x="194138" y="2886011"/>
                </a:lnTo>
                <a:lnTo>
                  <a:pt x="2896104" y="193033"/>
                </a:lnTo>
                <a:lnTo>
                  <a:pt x="2896104" y="0"/>
                </a:lnTo>
                <a:close/>
              </a:path>
            </a:pathLst>
          </a:custGeom>
          <a:solidFill>
            <a:srgbClr val="373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6055790" y="3780551"/>
            <a:ext cx="3088640" cy="3077845"/>
          </a:xfrm>
          <a:custGeom>
            <a:avLst/>
            <a:gdLst/>
            <a:ahLst/>
            <a:cxnLst/>
            <a:rect l="l" t="t" r="r" b="b"/>
            <a:pathLst>
              <a:path w="3088640" h="3077845">
                <a:moveTo>
                  <a:pt x="3088209" y="0"/>
                </a:moveTo>
                <a:lnTo>
                  <a:pt x="0" y="3077448"/>
                </a:lnTo>
                <a:lnTo>
                  <a:pt x="192104" y="3077448"/>
                </a:lnTo>
                <a:lnTo>
                  <a:pt x="3088209" y="191437"/>
                </a:lnTo>
                <a:lnTo>
                  <a:pt x="3088209" y="0"/>
                </a:lnTo>
                <a:close/>
              </a:path>
            </a:pathLst>
          </a:custGeom>
          <a:solidFill>
            <a:srgbClr val="3737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5863217" y="3588130"/>
            <a:ext cx="3281045" cy="3270250"/>
          </a:xfrm>
          <a:custGeom>
            <a:avLst/>
            <a:gdLst/>
            <a:ahLst/>
            <a:cxnLst/>
            <a:rect l="l" t="t" r="r" b="b"/>
            <a:pathLst>
              <a:path w="3281045" h="3270250">
                <a:moveTo>
                  <a:pt x="3280782" y="0"/>
                </a:moveTo>
                <a:lnTo>
                  <a:pt x="0" y="3269869"/>
                </a:lnTo>
                <a:lnTo>
                  <a:pt x="192573" y="3269869"/>
                </a:lnTo>
                <a:lnTo>
                  <a:pt x="3280782" y="192420"/>
                </a:lnTo>
                <a:lnTo>
                  <a:pt x="3280782" y="0"/>
                </a:lnTo>
                <a:close/>
              </a:path>
            </a:pathLst>
          </a:custGeom>
          <a:solidFill>
            <a:srgbClr val="3838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5669855" y="3395411"/>
            <a:ext cx="3474720" cy="3462654"/>
          </a:xfrm>
          <a:custGeom>
            <a:avLst/>
            <a:gdLst/>
            <a:ahLst/>
            <a:cxnLst/>
            <a:rect l="l" t="t" r="r" b="b"/>
            <a:pathLst>
              <a:path w="3474720" h="3462654">
                <a:moveTo>
                  <a:pt x="3474144" y="0"/>
                </a:moveTo>
                <a:lnTo>
                  <a:pt x="0" y="3462588"/>
                </a:lnTo>
                <a:lnTo>
                  <a:pt x="193362" y="3462588"/>
                </a:lnTo>
                <a:lnTo>
                  <a:pt x="3474144" y="192718"/>
                </a:lnTo>
                <a:lnTo>
                  <a:pt x="3474144" y="0"/>
                </a:lnTo>
                <a:close/>
              </a:path>
            </a:pathLst>
          </a:custGeom>
          <a:solidFill>
            <a:srgbClr val="393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476928" y="3203705"/>
            <a:ext cx="3667125" cy="3654425"/>
          </a:xfrm>
          <a:custGeom>
            <a:avLst/>
            <a:gdLst/>
            <a:ahLst/>
            <a:cxnLst/>
            <a:rect l="l" t="t" r="r" b="b"/>
            <a:pathLst>
              <a:path w="3667125" h="3654425">
                <a:moveTo>
                  <a:pt x="3667071" y="0"/>
                </a:moveTo>
                <a:lnTo>
                  <a:pt x="0" y="3654294"/>
                </a:lnTo>
                <a:lnTo>
                  <a:pt x="192926" y="3654294"/>
                </a:lnTo>
                <a:lnTo>
                  <a:pt x="3667071" y="191706"/>
                </a:lnTo>
                <a:lnTo>
                  <a:pt x="3667071" y="0"/>
                </a:lnTo>
                <a:close/>
              </a:path>
            </a:pathLst>
          </a:custGeom>
          <a:solidFill>
            <a:srgbClr val="393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5283550" y="3011001"/>
            <a:ext cx="3860800" cy="3847465"/>
          </a:xfrm>
          <a:custGeom>
            <a:avLst/>
            <a:gdLst/>
            <a:ahLst/>
            <a:cxnLst/>
            <a:rect l="l" t="t" r="r" b="b"/>
            <a:pathLst>
              <a:path w="3860800" h="3847465">
                <a:moveTo>
                  <a:pt x="3860449" y="0"/>
                </a:moveTo>
                <a:lnTo>
                  <a:pt x="0" y="3846998"/>
                </a:lnTo>
                <a:lnTo>
                  <a:pt x="193377" y="3846998"/>
                </a:lnTo>
                <a:lnTo>
                  <a:pt x="3860449" y="192703"/>
                </a:lnTo>
                <a:lnTo>
                  <a:pt x="3860449" y="0"/>
                </a:lnTo>
                <a:close/>
              </a:path>
            </a:pathLst>
          </a:custGeom>
          <a:solidFill>
            <a:srgbClr val="3A3A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5090173" y="2818298"/>
            <a:ext cx="4053840" cy="4039870"/>
          </a:xfrm>
          <a:custGeom>
            <a:avLst/>
            <a:gdLst/>
            <a:ahLst/>
            <a:cxnLst/>
            <a:rect l="l" t="t" r="r" b="b"/>
            <a:pathLst>
              <a:path w="4053840" h="4039870">
                <a:moveTo>
                  <a:pt x="4053826" y="0"/>
                </a:moveTo>
                <a:lnTo>
                  <a:pt x="0" y="4039701"/>
                </a:lnTo>
                <a:lnTo>
                  <a:pt x="193377" y="4039701"/>
                </a:lnTo>
                <a:lnTo>
                  <a:pt x="4053826" y="192703"/>
                </a:lnTo>
                <a:lnTo>
                  <a:pt x="4053826" y="0"/>
                </a:lnTo>
                <a:close/>
              </a:path>
            </a:pathLst>
          </a:custGeom>
          <a:solidFill>
            <a:srgbClr val="3B3B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4896792" y="2625593"/>
            <a:ext cx="4247515" cy="4232910"/>
          </a:xfrm>
          <a:custGeom>
            <a:avLst/>
            <a:gdLst/>
            <a:ahLst/>
            <a:cxnLst/>
            <a:rect l="l" t="t" r="r" b="b"/>
            <a:pathLst>
              <a:path w="4247515" h="4232909">
                <a:moveTo>
                  <a:pt x="4247207" y="0"/>
                </a:moveTo>
                <a:lnTo>
                  <a:pt x="0" y="4232406"/>
                </a:lnTo>
                <a:lnTo>
                  <a:pt x="193380" y="4232406"/>
                </a:lnTo>
                <a:lnTo>
                  <a:pt x="4247207" y="192704"/>
                </a:lnTo>
                <a:lnTo>
                  <a:pt x="4247207" y="0"/>
                </a:lnTo>
                <a:close/>
              </a:path>
            </a:pathLst>
          </a:custGeom>
          <a:solidFill>
            <a:srgbClr val="3B3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4703789" y="2433963"/>
            <a:ext cx="4440555" cy="4424045"/>
          </a:xfrm>
          <a:custGeom>
            <a:avLst/>
            <a:gdLst/>
            <a:ahLst/>
            <a:cxnLst/>
            <a:rect l="l" t="t" r="r" b="b"/>
            <a:pathLst>
              <a:path w="4440555" h="4424045">
                <a:moveTo>
                  <a:pt x="4440210" y="0"/>
                </a:moveTo>
                <a:lnTo>
                  <a:pt x="0" y="4424036"/>
                </a:lnTo>
                <a:lnTo>
                  <a:pt x="193003" y="4424036"/>
                </a:lnTo>
                <a:lnTo>
                  <a:pt x="4440210" y="191630"/>
                </a:lnTo>
                <a:lnTo>
                  <a:pt x="4440210" y="0"/>
                </a:lnTo>
                <a:close/>
              </a:path>
            </a:pathLst>
          </a:custGeom>
          <a:solidFill>
            <a:srgbClr val="3C3C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4510396" y="2241275"/>
            <a:ext cx="4634230" cy="4617085"/>
          </a:xfrm>
          <a:custGeom>
            <a:avLst/>
            <a:gdLst/>
            <a:ahLst/>
            <a:cxnLst/>
            <a:rect l="l" t="t" r="r" b="b"/>
            <a:pathLst>
              <a:path w="4634230" h="4617084">
                <a:moveTo>
                  <a:pt x="4633603" y="0"/>
                </a:moveTo>
                <a:lnTo>
                  <a:pt x="0" y="4616724"/>
                </a:lnTo>
                <a:lnTo>
                  <a:pt x="193392" y="4616724"/>
                </a:lnTo>
                <a:lnTo>
                  <a:pt x="4633603" y="192688"/>
                </a:lnTo>
                <a:lnTo>
                  <a:pt x="4633603" y="0"/>
                </a:lnTo>
                <a:close/>
              </a:path>
            </a:pathLst>
          </a:custGeom>
          <a:solidFill>
            <a:srgbClr val="3D3D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4317003" y="2048586"/>
            <a:ext cx="4827270" cy="4809490"/>
          </a:xfrm>
          <a:custGeom>
            <a:avLst/>
            <a:gdLst/>
            <a:ahLst/>
            <a:cxnLst/>
            <a:rect l="l" t="t" r="r" b="b"/>
            <a:pathLst>
              <a:path w="4827270" h="4809490">
                <a:moveTo>
                  <a:pt x="4826996" y="0"/>
                </a:moveTo>
                <a:lnTo>
                  <a:pt x="0" y="4809413"/>
                </a:lnTo>
                <a:lnTo>
                  <a:pt x="193392" y="4809413"/>
                </a:lnTo>
                <a:lnTo>
                  <a:pt x="4826996" y="192688"/>
                </a:lnTo>
                <a:lnTo>
                  <a:pt x="4826996" y="0"/>
                </a:lnTo>
                <a:close/>
              </a:path>
            </a:pathLst>
          </a:custGeom>
          <a:solidFill>
            <a:srgbClr val="3D3D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4125497" y="1856191"/>
            <a:ext cx="5019040" cy="5001895"/>
          </a:xfrm>
          <a:custGeom>
            <a:avLst/>
            <a:gdLst/>
            <a:ahLst/>
            <a:cxnLst/>
            <a:rect l="l" t="t" r="r" b="b"/>
            <a:pathLst>
              <a:path w="5019040" h="5001895">
                <a:moveTo>
                  <a:pt x="5018502" y="0"/>
                </a:moveTo>
                <a:lnTo>
                  <a:pt x="0" y="5001808"/>
                </a:lnTo>
                <a:lnTo>
                  <a:pt x="191505" y="5001808"/>
                </a:lnTo>
                <a:lnTo>
                  <a:pt x="5018502" y="192394"/>
                </a:lnTo>
                <a:lnTo>
                  <a:pt x="5018502" y="0"/>
                </a:lnTo>
                <a:close/>
              </a:path>
            </a:pathLst>
          </a:custGeom>
          <a:solidFill>
            <a:srgbClr val="3E3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3931175" y="1663341"/>
            <a:ext cx="5213350" cy="5194935"/>
          </a:xfrm>
          <a:custGeom>
            <a:avLst/>
            <a:gdLst/>
            <a:ahLst/>
            <a:cxnLst/>
            <a:rect l="l" t="t" r="r" b="b"/>
            <a:pathLst>
              <a:path w="5213350" h="5194934">
                <a:moveTo>
                  <a:pt x="5212824" y="0"/>
                </a:moveTo>
                <a:lnTo>
                  <a:pt x="0" y="5194658"/>
                </a:lnTo>
                <a:lnTo>
                  <a:pt x="194322" y="5194658"/>
                </a:lnTo>
                <a:lnTo>
                  <a:pt x="5212824" y="192850"/>
                </a:lnTo>
                <a:lnTo>
                  <a:pt x="5212824" y="0"/>
                </a:lnTo>
                <a:close/>
              </a:path>
            </a:pathLst>
          </a:custGeom>
          <a:solidFill>
            <a:srgbClr val="3F3F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3738094" y="1471786"/>
            <a:ext cx="5406390" cy="5386705"/>
          </a:xfrm>
          <a:custGeom>
            <a:avLst/>
            <a:gdLst/>
            <a:ahLst/>
            <a:cxnLst/>
            <a:rect l="l" t="t" r="r" b="b"/>
            <a:pathLst>
              <a:path w="5406390" h="5386705">
                <a:moveTo>
                  <a:pt x="5405905" y="0"/>
                </a:moveTo>
                <a:lnTo>
                  <a:pt x="0" y="5386213"/>
                </a:lnTo>
                <a:lnTo>
                  <a:pt x="193080" y="5386213"/>
                </a:lnTo>
                <a:lnTo>
                  <a:pt x="5405905" y="191554"/>
                </a:lnTo>
                <a:lnTo>
                  <a:pt x="5405905" y="0"/>
                </a:lnTo>
                <a:close/>
              </a:path>
            </a:pathLst>
          </a:custGeom>
          <a:solidFill>
            <a:srgbClr val="3F3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3544701" y="1279098"/>
            <a:ext cx="5599430" cy="5579110"/>
          </a:xfrm>
          <a:custGeom>
            <a:avLst/>
            <a:gdLst/>
            <a:ahLst/>
            <a:cxnLst/>
            <a:rect l="l" t="t" r="r" b="b"/>
            <a:pathLst>
              <a:path w="5599430" h="5579109">
                <a:moveTo>
                  <a:pt x="5599298" y="0"/>
                </a:moveTo>
                <a:lnTo>
                  <a:pt x="0" y="5578901"/>
                </a:lnTo>
                <a:lnTo>
                  <a:pt x="193392" y="5578901"/>
                </a:lnTo>
                <a:lnTo>
                  <a:pt x="5599298" y="192688"/>
                </a:lnTo>
                <a:lnTo>
                  <a:pt x="5599298" y="0"/>
                </a:lnTo>
                <a:close/>
              </a:path>
            </a:pathLst>
          </a:custGeom>
          <a:solidFill>
            <a:srgbClr val="404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3352312" y="1086495"/>
            <a:ext cx="5791835" cy="5771515"/>
          </a:xfrm>
          <a:custGeom>
            <a:avLst/>
            <a:gdLst/>
            <a:ahLst/>
            <a:cxnLst/>
            <a:rect l="l" t="t" r="r" b="b"/>
            <a:pathLst>
              <a:path w="5791834" h="5771515">
                <a:moveTo>
                  <a:pt x="5791687" y="0"/>
                </a:moveTo>
                <a:lnTo>
                  <a:pt x="0" y="5771504"/>
                </a:lnTo>
                <a:lnTo>
                  <a:pt x="192389" y="5771504"/>
                </a:lnTo>
                <a:lnTo>
                  <a:pt x="5791687" y="192602"/>
                </a:lnTo>
                <a:lnTo>
                  <a:pt x="5791687" y="0"/>
                </a:lnTo>
                <a:close/>
              </a:path>
            </a:pathLst>
          </a:custGeom>
          <a:solidFill>
            <a:srgbClr val="404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3158934" y="893792"/>
            <a:ext cx="5985510" cy="5964555"/>
          </a:xfrm>
          <a:custGeom>
            <a:avLst/>
            <a:gdLst/>
            <a:ahLst/>
            <a:cxnLst/>
            <a:rect l="l" t="t" r="r" b="b"/>
            <a:pathLst>
              <a:path w="5985509" h="5964555">
                <a:moveTo>
                  <a:pt x="5985065" y="0"/>
                </a:moveTo>
                <a:lnTo>
                  <a:pt x="0" y="5964207"/>
                </a:lnTo>
                <a:lnTo>
                  <a:pt x="193377" y="5964207"/>
                </a:lnTo>
                <a:lnTo>
                  <a:pt x="5985065" y="192703"/>
                </a:lnTo>
                <a:lnTo>
                  <a:pt x="5985065" y="0"/>
                </a:lnTo>
                <a:close/>
              </a:path>
            </a:pathLst>
          </a:custGeom>
          <a:solidFill>
            <a:srgbClr val="4141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2965793" y="702298"/>
            <a:ext cx="6178550" cy="6156325"/>
          </a:xfrm>
          <a:custGeom>
            <a:avLst/>
            <a:gdLst/>
            <a:ahLst/>
            <a:cxnLst/>
            <a:rect l="l" t="t" r="r" b="b"/>
            <a:pathLst>
              <a:path w="6178550" h="6156325">
                <a:moveTo>
                  <a:pt x="6178206" y="0"/>
                </a:moveTo>
                <a:lnTo>
                  <a:pt x="0" y="6155701"/>
                </a:lnTo>
                <a:lnTo>
                  <a:pt x="193141" y="6155701"/>
                </a:lnTo>
                <a:lnTo>
                  <a:pt x="6178206" y="191493"/>
                </a:lnTo>
                <a:lnTo>
                  <a:pt x="6178206" y="0"/>
                </a:lnTo>
                <a:close/>
              </a:path>
            </a:pathLst>
          </a:custGeom>
          <a:solidFill>
            <a:srgbClr val="4242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2772179" y="508380"/>
            <a:ext cx="6372225" cy="6350000"/>
          </a:xfrm>
          <a:custGeom>
            <a:avLst/>
            <a:gdLst/>
            <a:ahLst/>
            <a:cxnLst/>
            <a:rect l="l" t="t" r="r" b="b"/>
            <a:pathLst>
              <a:path w="6372225" h="6350000">
                <a:moveTo>
                  <a:pt x="6371820" y="0"/>
                </a:moveTo>
                <a:lnTo>
                  <a:pt x="0" y="6349619"/>
                </a:lnTo>
                <a:lnTo>
                  <a:pt x="193614" y="6349619"/>
                </a:lnTo>
                <a:lnTo>
                  <a:pt x="6371820" y="193917"/>
                </a:lnTo>
                <a:lnTo>
                  <a:pt x="6371820" y="0"/>
                </a:lnTo>
                <a:close/>
              </a:path>
            </a:pathLst>
          </a:custGeom>
          <a:solidFill>
            <a:srgbClr val="4242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2578801" y="315676"/>
            <a:ext cx="6565265" cy="6542405"/>
          </a:xfrm>
          <a:custGeom>
            <a:avLst/>
            <a:gdLst/>
            <a:ahLst/>
            <a:cxnLst/>
            <a:rect l="l" t="t" r="r" b="b"/>
            <a:pathLst>
              <a:path w="6565265" h="6542405">
                <a:moveTo>
                  <a:pt x="6565198" y="0"/>
                </a:moveTo>
                <a:lnTo>
                  <a:pt x="0" y="6542323"/>
                </a:lnTo>
                <a:lnTo>
                  <a:pt x="193377" y="6542323"/>
                </a:lnTo>
                <a:lnTo>
                  <a:pt x="6565198" y="192703"/>
                </a:lnTo>
                <a:lnTo>
                  <a:pt x="6565198" y="0"/>
                </a:lnTo>
                <a:close/>
              </a:path>
            </a:pathLst>
          </a:custGeom>
          <a:solidFill>
            <a:srgbClr val="434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2386504" y="122982"/>
            <a:ext cx="6757670" cy="6735445"/>
          </a:xfrm>
          <a:custGeom>
            <a:avLst/>
            <a:gdLst/>
            <a:ahLst/>
            <a:cxnLst/>
            <a:rect l="l" t="t" r="r" b="b"/>
            <a:pathLst>
              <a:path w="6757670" h="6735445">
                <a:moveTo>
                  <a:pt x="6757495" y="0"/>
                </a:moveTo>
                <a:lnTo>
                  <a:pt x="0" y="6735017"/>
                </a:lnTo>
                <a:lnTo>
                  <a:pt x="192297" y="6735017"/>
                </a:lnTo>
                <a:lnTo>
                  <a:pt x="6757495" y="192693"/>
                </a:lnTo>
                <a:lnTo>
                  <a:pt x="6757495" y="0"/>
                </a:lnTo>
                <a:close/>
              </a:path>
            </a:pathLst>
          </a:custGeom>
          <a:solidFill>
            <a:srgbClr val="444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2193491" y="0"/>
            <a:ext cx="6950709" cy="6858000"/>
          </a:xfrm>
          <a:custGeom>
            <a:avLst/>
            <a:gdLst/>
            <a:ahLst/>
            <a:cxnLst/>
            <a:rect l="l" t="t" r="r" b="b"/>
            <a:pathLst>
              <a:path w="6950709" h="6858000">
                <a:moveTo>
                  <a:pt x="6950508" y="0"/>
                </a:moveTo>
                <a:lnTo>
                  <a:pt x="6883072" y="0"/>
                </a:lnTo>
                <a:lnTo>
                  <a:pt x="0" y="6858000"/>
                </a:lnTo>
                <a:lnTo>
                  <a:pt x="193012" y="6858000"/>
                </a:lnTo>
                <a:lnTo>
                  <a:pt x="6950508" y="122982"/>
                </a:lnTo>
                <a:lnTo>
                  <a:pt x="6950508" y="0"/>
                </a:lnTo>
                <a:close/>
              </a:path>
            </a:pathLst>
          </a:custGeom>
          <a:solidFill>
            <a:srgbClr val="4444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1999939" y="0"/>
            <a:ext cx="7077075" cy="6858000"/>
          </a:xfrm>
          <a:custGeom>
            <a:avLst/>
            <a:gdLst/>
            <a:ahLst/>
            <a:cxnLst/>
            <a:rect l="l" t="t" r="r" b="b"/>
            <a:pathLst>
              <a:path w="7077075" h="6858000">
                <a:moveTo>
                  <a:pt x="7076625" y="0"/>
                </a:moveTo>
                <a:lnTo>
                  <a:pt x="6881979" y="0"/>
                </a:lnTo>
                <a:lnTo>
                  <a:pt x="0" y="6858000"/>
                </a:lnTo>
                <a:lnTo>
                  <a:pt x="193552" y="6858000"/>
                </a:lnTo>
                <a:lnTo>
                  <a:pt x="7076625" y="0"/>
                </a:lnTo>
                <a:close/>
              </a:path>
            </a:pathLst>
          </a:custGeom>
          <a:solidFill>
            <a:srgbClr val="4545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1806561" y="0"/>
            <a:ext cx="7075805" cy="6858000"/>
          </a:xfrm>
          <a:custGeom>
            <a:avLst/>
            <a:gdLst/>
            <a:ahLst/>
            <a:cxnLst/>
            <a:rect l="l" t="t" r="r" b="b"/>
            <a:pathLst>
              <a:path w="7075805" h="6858000">
                <a:moveTo>
                  <a:pt x="7075356" y="0"/>
                </a:moveTo>
                <a:lnTo>
                  <a:pt x="6881979" y="0"/>
                </a:lnTo>
                <a:lnTo>
                  <a:pt x="0" y="6858000"/>
                </a:lnTo>
                <a:lnTo>
                  <a:pt x="193377" y="6858000"/>
                </a:lnTo>
                <a:lnTo>
                  <a:pt x="7075356" y="0"/>
                </a:lnTo>
                <a:close/>
              </a:path>
            </a:pathLst>
          </a:custGeom>
          <a:solidFill>
            <a:srgbClr val="4646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1614325" y="0"/>
            <a:ext cx="7074534" cy="6858000"/>
          </a:xfrm>
          <a:custGeom>
            <a:avLst/>
            <a:gdLst/>
            <a:ahLst/>
            <a:cxnLst/>
            <a:rect l="l" t="t" r="r" b="b"/>
            <a:pathLst>
              <a:path w="7074534" h="6858000">
                <a:moveTo>
                  <a:pt x="7074214" y="0"/>
                </a:moveTo>
                <a:lnTo>
                  <a:pt x="6880889" y="0"/>
                </a:lnTo>
                <a:lnTo>
                  <a:pt x="0" y="6857999"/>
                </a:lnTo>
                <a:lnTo>
                  <a:pt x="192235" y="6857999"/>
                </a:lnTo>
                <a:lnTo>
                  <a:pt x="7074214" y="0"/>
                </a:lnTo>
                <a:close/>
              </a:path>
            </a:pathLst>
          </a:custGeom>
          <a:solidFill>
            <a:srgbClr val="4646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1420963" y="0"/>
            <a:ext cx="7074534" cy="6858000"/>
          </a:xfrm>
          <a:custGeom>
            <a:avLst/>
            <a:gdLst/>
            <a:ahLst/>
            <a:cxnLst/>
            <a:rect l="l" t="t" r="r" b="b"/>
            <a:pathLst>
              <a:path w="7074534" h="6858000">
                <a:moveTo>
                  <a:pt x="7074251" y="0"/>
                </a:moveTo>
                <a:lnTo>
                  <a:pt x="6880889" y="0"/>
                </a:lnTo>
                <a:lnTo>
                  <a:pt x="0" y="6858000"/>
                </a:lnTo>
                <a:lnTo>
                  <a:pt x="193362" y="6858000"/>
                </a:lnTo>
                <a:lnTo>
                  <a:pt x="7074251" y="0"/>
                </a:lnTo>
                <a:close/>
              </a:path>
            </a:pathLst>
          </a:custGeom>
          <a:solidFill>
            <a:srgbClr val="4747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1227699" y="0"/>
            <a:ext cx="7074534" cy="6858000"/>
          </a:xfrm>
          <a:custGeom>
            <a:avLst/>
            <a:gdLst/>
            <a:ahLst/>
            <a:cxnLst/>
            <a:rect l="l" t="t" r="r" b="b"/>
            <a:pathLst>
              <a:path w="7074534" h="6858000">
                <a:moveTo>
                  <a:pt x="7074153" y="0"/>
                </a:moveTo>
                <a:lnTo>
                  <a:pt x="6881979" y="0"/>
                </a:lnTo>
                <a:lnTo>
                  <a:pt x="0" y="6858000"/>
                </a:lnTo>
                <a:lnTo>
                  <a:pt x="193264" y="6858000"/>
                </a:lnTo>
                <a:lnTo>
                  <a:pt x="7074153" y="0"/>
                </a:lnTo>
                <a:close/>
              </a:path>
            </a:pathLst>
          </a:custGeom>
          <a:solidFill>
            <a:srgbClr val="4848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1034321" y="0"/>
            <a:ext cx="7075805" cy="6858000"/>
          </a:xfrm>
          <a:custGeom>
            <a:avLst/>
            <a:gdLst/>
            <a:ahLst/>
            <a:cxnLst/>
            <a:rect l="l" t="t" r="r" b="b"/>
            <a:pathLst>
              <a:path w="7075805" h="6858000">
                <a:moveTo>
                  <a:pt x="7075356" y="0"/>
                </a:moveTo>
                <a:lnTo>
                  <a:pt x="6881979" y="0"/>
                </a:lnTo>
                <a:lnTo>
                  <a:pt x="0" y="6858000"/>
                </a:lnTo>
                <a:lnTo>
                  <a:pt x="193377" y="6858000"/>
                </a:lnTo>
                <a:lnTo>
                  <a:pt x="7075356" y="0"/>
                </a:lnTo>
                <a:close/>
              </a:path>
            </a:pathLst>
          </a:custGeom>
          <a:solidFill>
            <a:srgbClr val="4848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842147" y="0"/>
            <a:ext cx="7074534" cy="6858000"/>
          </a:xfrm>
          <a:custGeom>
            <a:avLst/>
            <a:gdLst/>
            <a:ahLst/>
            <a:cxnLst/>
            <a:rect l="l" t="t" r="r" b="b"/>
            <a:pathLst>
              <a:path w="7074534" h="6858000">
                <a:moveTo>
                  <a:pt x="7074153" y="0"/>
                </a:moveTo>
                <a:lnTo>
                  <a:pt x="6880889" y="0"/>
                </a:lnTo>
                <a:lnTo>
                  <a:pt x="0" y="6858000"/>
                </a:lnTo>
                <a:lnTo>
                  <a:pt x="192174" y="6858000"/>
                </a:lnTo>
                <a:lnTo>
                  <a:pt x="7074153" y="0"/>
                </a:lnTo>
                <a:close/>
              </a:path>
            </a:pathLst>
          </a:custGeom>
          <a:solidFill>
            <a:srgbClr val="494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648785" y="0"/>
            <a:ext cx="7074534" cy="6858000"/>
          </a:xfrm>
          <a:custGeom>
            <a:avLst/>
            <a:gdLst/>
            <a:ahLst/>
            <a:cxnLst/>
            <a:rect l="l" t="t" r="r" b="b"/>
            <a:pathLst>
              <a:path w="7074534" h="6858000">
                <a:moveTo>
                  <a:pt x="7074251" y="0"/>
                </a:moveTo>
                <a:lnTo>
                  <a:pt x="6880889" y="0"/>
                </a:lnTo>
                <a:lnTo>
                  <a:pt x="0" y="6857999"/>
                </a:lnTo>
                <a:lnTo>
                  <a:pt x="193362" y="6857999"/>
                </a:lnTo>
                <a:lnTo>
                  <a:pt x="7074251" y="0"/>
                </a:lnTo>
                <a:close/>
              </a:path>
            </a:pathLst>
          </a:custGeom>
          <a:solidFill>
            <a:srgbClr val="4A4A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455459" y="0"/>
            <a:ext cx="7074534" cy="6858000"/>
          </a:xfrm>
          <a:custGeom>
            <a:avLst/>
            <a:gdLst/>
            <a:ahLst/>
            <a:cxnLst/>
            <a:rect l="l" t="t" r="r" b="b"/>
            <a:pathLst>
              <a:path w="7074534" h="6858000">
                <a:moveTo>
                  <a:pt x="7074214" y="0"/>
                </a:moveTo>
                <a:lnTo>
                  <a:pt x="6881979" y="0"/>
                </a:lnTo>
                <a:lnTo>
                  <a:pt x="0" y="6858000"/>
                </a:lnTo>
                <a:lnTo>
                  <a:pt x="193325" y="6858000"/>
                </a:lnTo>
                <a:lnTo>
                  <a:pt x="7074214" y="0"/>
                </a:lnTo>
                <a:close/>
              </a:path>
            </a:pathLst>
          </a:custGeom>
          <a:solidFill>
            <a:srgbClr val="4A4A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262081" y="0"/>
            <a:ext cx="7075805" cy="6858000"/>
          </a:xfrm>
          <a:custGeom>
            <a:avLst/>
            <a:gdLst/>
            <a:ahLst/>
            <a:cxnLst/>
            <a:rect l="l" t="t" r="r" b="b"/>
            <a:pathLst>
              <a:path w="7075805" h="6858000">
                <a:moveTo>
                  <a:pt x="7075356" y="0"/>
                </a:moveTo>
                <a:lnTo>
                  <a:pt x="6881979" y="0"/>
                </a:lnTo>
                <a:lnTo>
                  <a:pt x="0" y="6858000"/>
                </a:lnTo>
                <a:lnTo>
                  <a:pt x="193377" y="6858000"/>
                </a:lnTo>
                <a:lnTo>
                  <a:pt x="7075356" y="0"/>
                </a:lnTo>
                <a:close/>
              </a:path>
            </a:pathLst>
          </a:custGeom>
          <a:solidFill>
            <a:srgbClr val="4B4B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67435" y="0"/>
            <a:ext cx="7077075" cy="6858000"/>
          </a:xfrm>
          <a:custGeom>
            <a:avLst/>
            <a:gdLst/>
            <a:ahLst/>
            <a:cxnLst/>
            <a:rect l="l" t="t" r="r" b="b"/>
            <a:pathLst>
              <a:path w="7077075" h="6858000">
                <a:moveTo>
                  <a:pt x="7076625" y="0"/>
                </a:moveTo>
                <a:lnTo>
                  <a:pt x="6883072" y="0"/>
                </a:lnTo>
                <a:lnTo>
                  <a:pt x="0" y="6858000"/>
                </a:lnTo>
                <a:lnTo>
                  <a:pt x="194646" y="6858000"/>
                </a:lnTo>
                <a:lnTo>
                  <a:pt x="7076625" y="0"/>
                </a:lnTo>
                <a:close/>
              </a:path>
            </a:pathLst>
          </a:custGeom>
          <a:solidFill>
            <a:srgbClr val="4C4C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0" y="0"/>
            <a:ext cx="6950709" cy="6858000"/>
          </a:xfrm>
          <a:custGeom>
            <a:avLst/>
            <a:gdLst/>
            <a:ahLst/>
            <a:cxnLst/>
            <a:rect l="l" t="t" r="r" b="b"/>
            <a:pathLst>
              <a:path w="6950709" h="6858000">
                <a:moveTo>
                  <a:pt x="6950508" y="0"/>
                </a:moveTo>
                <a:lnTo>
                  <a:pt x="6757495" y="0"/>
                </a:lnTo>
                <a:lnTo>
                  <a:pt x="0" y="6735017"/>
                </a:lnTo>
                <a:lnTo>
                  <a:pt x="0" y="6858000"/>
                </a:lnTo>
                <a:lnTo>
                  <a:pt x="67435" y="6858000"/>
                </a:lnTo>
                <a:lnTo>
                  <a:pt x="6950508" y="0"/>
                </a:lnTo>
                <a:close/>
              </a:path>
            </a:pathLst>
          </a:custGeom>
          <a:solidFill>
            <a:srgbClr val="4C4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0" y="0"/>
            <a:ext cx="6757670" cy="6735445"/>
          </a:xfrm>
          <a:custGeom>
            <a:avLst/>
            <a:gdLst/>
            <a:ahLst/>
            <a:cxnLst/>
            <a:rect l="l" t="t" r="r" b="b"/>
            <a:pathLst>
              <a:path w="6757670" h="6735445">
                <a:moveTo>
                  <a:pt x="6757495" y="0"/>
                </a:moveTo>
                <a:lnTo>
                  <a:pt x="6565198" y="0"/>
                </a:lnTo>
                <a:lnTo>
                  <a:pt x="0" y="6542323"/>
                </a:lnTo>
                <a:lnTo>
                  <a:pt x="0" y="6735017"/>
                </a:lnTo>
                <a:lnTo>
                  <a:pt x="6757495" y="0"/>
                </a:lnTo>
                <a:close/>
              </a:path>
            </a:pathLst>
          </a:custGeom>
          <a:solidFill>
            <a:srgbClr val="4D4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0" y="0"/>
            <a:ext cx="6565265" cy="6542405"/>
          </a:xfrm>
          <a:custGeom>
            <a:avLst/>
            <a:gdLst/>
            <a:ahLst/>
            <a:cxnLst/>
            <a:rect l="l" t="t" r="r" b="b"/>
            <a:pathLst>
              <a:path w="6565265" h="6542405">
                <a:moveTo>
                  <a:pt x="6565198" y="0"/>
                </a:moveTo>
                <a:lnTo>
                  <a:pt x="6371820" y="0"/>
                </a:lnTo>
                <a:lnTo>
                  <a:pt x="0" y="6349619"/>
                </a:lnTo>
                <a:lnTo>
                  <a:pt x="0" y="6542323"/>
                </a:lnTo>
                <a:lnTo>
                  <a:pt x="6565198" y="0"/>
                </a:lnTo>
                <a:close/>
              </a:path>
            </a:pathLst>
          </a:custGeom>
          <a:solidFill>
            <a:srgbClr val="4E4E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0" y="0"/>
            <a:ext cx="6372225" cy="6350000"/>
          </a:xfrm>
          <a:custGeom>
            <a:avLst/>
            <a:gdLst/>
            <a:ahLst/>
            <a:cxnLst/>
            <a:rect l="l" t="t" r="r" b="b"/>
            <a:pathLst>
              <a:path w="6372225" h="6350000">
                <a:moveTo>
                  <a:pt x="6371820" y="0"/>
                </a:moveTo>
                <a:lnTo>
                  <a:pt x="6178206" y="0"/>
                </a:lnTo>
                <a:lnTo>
                  <a:pt x="0" y="6155701"/>
                </a:lnTo>
                <a:lnTo>
                  <a:pt x="0" y="6349619"/>
                </a:lnTo>
                <a:lnTo>
                  <a:pt x="6371820" y="0"/>
                </a:lnTo>
                <a:close/>
              </a:path>
            </a:pathLst>
          </a:custGeom>
          <a:solidFill>
            <a:srgbClr val="4E4E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0" y="0"/>
            <a:ext cx="6178550" cy="6156325"/>
          </a:xfrm>
          <a:custGeom>
            <a:avLst/>
            <a:gdLst/>
            <a:ahLst/>
            <a:cxnLst/>
            <a:rect l="l" t="t" r="r" b="b"/>
            <a:pathLst>
              <a:path w="6178550" h="6156325">
                <a:moveTo>
                  <a:pt x="6178206" y="0"/>
                </a:moveTo>
                <a:lnTo>
                  <a:pt x="5985065" y="0"/>
                </a:lnTo>
                <a:lnTo>
                  <a:pt x="0" y="5964207"/>
                </a:lnTo>
                <a:lnTo>
                  <a:pt x="0" y="6155701"/>
                </a:lnTo>
                <a:lnTo>
                  <a:pt x="6178206" y="0"/>
                </a:lnTo>
                <a:close/>
              </a:path>
            </a:pathLst>
          </a:custGeom>
          <a:solidFill>
            <a:srgbClr val="4F4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0" y="0"/>
            <a:ext cx="5985510" cy="5964555"/>
          </a:xfrm>
          <a:custGeom>
            <a:avLst/>
            <a:gdLst/>
            <a:ahLst/>
            <a:cxnLst/>
            <a:rect l="l" t="t" r="r" b="b"/>
            <a:pathLst>
              <a:path w="5985510" h="5964555">
                <a:moveTo>
                  <a:pt x="5985065" y="0"/>
                </a:moveTo>
                <a:lnTo>
                  <a:pt x="5791687" y="0"/>
                </a:lnTo>
                <a:lnTo>
                  <a:pt x="0" y="5771504"/>
                </a:lnTo>
                <a:lnTo>
                  <a:pt x="0" y="5964207"/>
                </a:lnTo>
                <a:lnTo>
                  <a:pt x="5985065" y="0"/>
                </a:lnTo>
                <a:close/>
              </a:path>
            </a:pathLst>
          </a:custGeom>
          <a:solidFill>
            <a:srgbClr val="505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0" y="0"/>
            <a:ext cx="5791835" cy="5771515"/>
          </a:xfrm>
          <a:custGeom>
            <a:avLst/>
            <a:gdLst/>
            <a:ahLst/>
            <a:cxnLst/>
            <a:rect l="l" t="t" r="r" b="b"/>
            <a:pathLst>
              <a:path w="5791835" h="5771515">
                <a:moveTo>
                  <a:pt x="5791687" y="0"/>
                </a:moveTo>
                <a:lnTo>
                  <a:pt x="5599298" y="0"/>
                </a:lnTo>
                <a:lnTo>
                  <a:pt x="0" y="5578901"/>
                </a:lnTo>
                <a:lnTo>
                  <a:pt x="0" y="5771504"/>
                </a:lnTo>
                <a:lnTo>
                  <a:pt x="5791687" y="0"/>
                </a:lnTo>
                <a:close/>
              </a:path>
            </a:pathLst>
          </a:custGeom>
          <a:solidFill>
            <a:srgbClr val="505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0" y="0"/>
            <a:ext cx="5599430" cy="5579110"/>
          </a:xfrm>
          <a:custGeom>
            <a:avLst/>
            <a:gdLst/>
            <a:ahLst/>
            <a:cxnLst/>
            <a:rect l="l" t="t" r="r" b="b"/>
            <a:pathLst>
              <a:path w="5599430" h="5579110">
                <a:moveTo>
                  <a:pt x="5599298" y="0"/>
                </a:moveTo>
                <a:lnTo>
                  <a:pt x="5405905" y="0"/>
                </a:lnTo>
                <a:lnTo>
                  <a:pt x="0" y="5386213"/>
                </a:lnTo>
                <a:lnTo>
                  <a:pt x="0" y="5578901"/>
                </a:lnTo>
                <a:lnTo>
                  <a:pt x="5599298" y="0"/>
                </a:lnTo>
                <a:close/>
              </a:path>
            </a:pathLst>
          </a:custGeom>
          <a:solidFill>
            <a:srgbClr val="5151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0" y="0"/>
            <a:ext cx="5406390" cy="5386705"/>
          </a:xfrm>
          <a:custGeom>
            <a:avLst/>
            <a:gdLst/>
            <a:ahLst/>
            <a:cxnLst/>
            <a:rect l="l" t="t" r="r" b="b"/>
            <a:pathLst>
              <a:path w="5406390" h="5386705">
                <a:moveTo>
                  <a:pt x="5405905" y="0"/>
                </a:moveTo>
                <a:lnTo>
                  <a:pt x="5212824" y="0"/>
                </a:lnTo>
                <a:lnTo>
                  <a:pt x="0" y="5194658"/>
                </a:lnTo>
                <a:lnTo>
                  <a:pt x="0" y="5386213"/>
                </a:lnTo>
                <a:lnTo>
                  <a:pt x="5405905" y="0"/>
                </a:lnTo>
                <a:close/>
              </a:path>
            </a:pathLst>
          </a:custGeom>
          <a:solidFill>
            <a:srgbClr val="5252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0" y="0"/>
            <a:ext cx="5213350" cy="5194935"/>
          </a:xfrm>
          <a:custGeom>
            <a:avLst/>
            <a:gdLst/>
            <a:ahLst/>
            <a:cxnLst/>
            <a:rect l="l" t="t" r="r" b="b"/>
            <a:pathLst>
              <a:path w="5213350" h="5194935">
                <a:moveTo>
                  <a:pt x="5212824" y="0"/>
                </a:moveTo>
                <a:lnTo>
                  <a:pt x="5018502" y="0"/>
                </a:lnTo>
                <a:lnTo>
                  <a:pt x="0" y="5001808"/>
                </a:lnTo>
                <a:lnTo>
                  <a:pt x="0" y="5194658"/>
                </a:lnTo>
                <a:lnTo>
                  <a:pt x="5212824" y="0"/>
                </a:lnTo>
                <a:close/>
              </a:path>
            </a:pathLst>
          </a:custGeom>
          <a:solidFill>
            <a:srgbClr val="5252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0" y="0"/>
            <a:ext cx="5019040" cy="5001895"/>
          </a:xfrm>
          <a:custGeom>
            <a:avLst/>
            <a:gdLst/>
            <a:ahLst/>
            <a:cxnLst/>
            <a:rect l="l" t="t" r="r" b="b"/>
            <a:pathLst>
              <a:path w="5019040" h="5001895">
                <a:moveTo>
                  <a:pt x="5018502" y="0"/>
                </a:moveTo>
                <a:lnTo>
                  <a:pt x="4826996" y="0"/>
                </a:lnTo>
                <a:lnTo>
                  <a:pt x="0" y="4809413"/>
                </a:lnTo>
                <a:lnTo>
                  <a:pt x="0" y="5001808"/>
                </a:lnTo>
                <a:lnTo>
                  <a:pt x="5018502" y="0"/>
                </a:lnTo>
                <a:close/>
              </a:path>
            </a:pathLst>
          </a:custGeom>
          <a:solidFill>
            <a:srgbClr val="535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0" y="0"/>
            <a:ext cx="4827270" cy="4809490"/>
          </a:xfrm>
          <a:custGeom>
            <a:avLst/>
            <a:gdLst/>
            <a:ahLst/>
            <a:cxnLst/>
            <a:rect l="l" t="t" r="r" b="b"/>
            <a:pathLst>
              <a:path w="4827270" h="4809490">
                <a:moveTo>
                  <a:pt x="4826996" y="0"/>
                </a:moveTo>
                <a:lnTo>
                  <a:pt x="4633603" y="0"/>
                </a:lnTo>
                <a:lnTo>
                  <a:pt x="0" y="4616724"/>
                </a:lnTo>
                <a:lnTo>
                  <a:pt x="0" y="4809413"/>
                </a:lnTo>
                <a:lnTo>
                  <a:pt x="4826996" y="0"/>
                </a:lnTo>
                <a:close/>
              </a:path>
            </a:pathLst>
          </a:custGeom>
          <a:solidFill>
            <a:srgbClr val="5353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0" y="0"/>
            <a:ext cx="4634230" cy="4617085"/>
          </a:xfrm>
          <a:custGeom>
            <a:avLst/>
            <a:gdLst/>
            <a:ahLst/>
            <a:cxnLst/>
            <a:rect l="l" t="t" r="r" b="b"/>
            <a:pathLst>
              <a:path w="4634230" h="4617085">
                <a:moveTo>
                  <a:pt x="4633603" y="0"/>
                </a:moveTo>
                <a:lnTo>
                  <a:pt x="4440210" y="0"/>
                </a:lnTo>
                <a:lnTo>
                  <a:pt x="0" y="4424036"/>
                </a:lnTo>
                <a:lnTo>
                  <a:pt x="0" y="4616724"/>
                </a:lnTo>
                <a:lnTo>
                  <a:pt x="4633603" y="0"/>
                </a:lnTo>
                <a:close/>
              </a:path>
            </a:pathLst>
          </a:custGeom>
          <a:solidFill>
            <a:srgbClr val="5454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0" y="0"/>
            <a:ext cx="4440555" cy="4424045"/>
          </a:xfrm>
          <a:custGeom>
            <a:avLst/>
            <a:gdLst/>
            <a:ahLst/>
            <a:cxnLst/>
            <a:rect l="l" t="t" r="r" b="b"/>
            <a:pathLst>
              <a:path w="4440555" h="4424045">
                <a:moveTo>
                  <a:pt x="4440210" y="0"/>
                </a:moveTo>
                <a:lnTo>
                  <a:pt x="4247207" y="0"/>
                </a:lnTo>
                <a:lnTo>
                  <a:pt x="0" y="4232406"/>
                </a:lnTo>
                <a:lnTo>
                  <a:pt x="0" y="4424036"/>
                </a:lnTo>
                <a:lnTo>
                  <a:pt x="4440210" y="0"/>
                </a:lnTo>
                <a:close/>
              </a:path>
            </a:pathLst>
          </a:custGeom>
          <a:solidFill>
            <a:srgbClr val="5555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0" y="0"/>
            <a:ext cx="4247515" cy="4232910"/>
          </a:xfrm>
          <a:custGeom>
            <a:avLst/>
            <a:gdLst/>
            <a:ahLst/>
            <a:cxnLst/>
            <a:rect l="l" t="t" r="r" b="b"/>
            <a:pathLst>
              <a:path w="4247515" h="4232910">
                <a:moveTo>
                  <a:pt x="4247207" y="0"/>
                </a:moveTo>
                <a:lnTo>
                  <a:pt x="4053826" y="0"/>
                </a:lnTo>
                <a:lnTo>
                  <a:pt x="0" y="4039701"/>
                </a:lnTo>
                <a:lnTo>
                  <a:pt x="0" y="4232406"/>
                </a:lnTo>
                <a:lnTo>
                  <a:pt x="4247207" y="0"/>
                </a:lnTo>
                <a:close/>
              </a:path>
            </a:pathLst>
          </a:custGeom>
          <a:solidFill>
            <a:srgbClr val="555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0" y="0"/>
            <a:ext cx="4053840" cy="4039870"/>
          </a:xfrm>
          <a:custGeom>
            <a:avLst/>
            <a:gdLst/>
            <a:ahLst/>
            <a:cxnLst/>
            <a:rect l="l" t="t" r="r" b="b"/>
            <a:pathLst>
              <a:path w="4053840" h="4039870">
                <a:moveTo>
                  <a:pt x="4053826" y="0"/>
                </a:moveTo>
                <a:lnTo>
                  <a:pt x="3860449" y="0"/>
                </a:lnTo>
                <a:lnTo>
                  <a:pt x="0" y="3846998"/>
                </a:lnTo>
                <a:lnTo>
                  <a:pt x="0" y="4039701"/>
                </a:lnTo>
                <a:lnTo>
                  <a:pt x="4053826" y="0"/>
                </a:lnTo>
                <a:close/>
              </a:path>
            </a:pathLst>
          </a:custGeom>
          <a:solidFill>
            <a:srgbClr val="565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0" y="0"/>
            <a:ext cx="3860800" cy="3847465"/>
          </a:xfrm>
          <a:custGeom>
            <a:avLst/>
            <a:gdLst/>
            <a:ahLst/>
            <a:cxnLst/>
            <a:rect l="l" t="t" r="r" b="b"/>
            <a:pathLst>
              <a:path w="3860800" h="3847465">
                <a:moveTo>
                  <a:pt x="3860449" y="0"/>
                </a:moveTo>
                <a:lnTo>
                  <a:pt x="3667071" y="0"/>
                </a:lnTo>
                <a:lnTo>
                  <a:pt x="0" y="3654294"/>
                </a:lnTo>
                <a:lnTo>
                  <a:pt x="0" y="3846998"/>
                </a:lnTo>
                <a:lnTo>
                  <a:pt x="3860449" y="0"/>
                </a:lnTo>
                <a:close/>
              </a:path>
            </a:pathLst>
          </a:custGeom>
          <a:solidFill>
            <a:srgbClr val="5757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0" y="0"/>
            <a:ext cx="3667125" cy="3654425"/>
          </a:xfrm>
          <a:custGeom>
            <a:avLst/>
            <a:gdLst/>
            <a:ahLst/>
            <a:cxnLst/>
            <a:rect l="l" t="t" r="r" b="b"/>
            <a:pathLst>
              <a:path w="3667125" h="3654425">
                <a:moveTo>
                  <a:pt x="3667071" y="0"/>
                </a:moveTo>
                <a:lnTo>
                  <a:pt x="3474144" y="0"/>
                </a:lnTo>
                <a:lnTo>
                  <a:pt x="0" y="3462588"/>
                </a:lnTo>
                <a:lnTo>
                  <a:pt x="0" y="3654294"/>
                </a:lnTo>
                <a:lnTo>
                  <a:pt x="3667071" y="0"/>
                </a:lnTo>
                <a:close/>
              </a:path>
            </a:pathLst>
          </a:custGeom>
          <a:solidFill>
            <a:srgbClr val="5757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0" y="0"/>
            <a:ext cx="3474720" cy="3462654"/>
          </a:xfrm>
          <a:custGeom>
            <a:avLst/>
            <a:gdLst/>
            <a:ahLst/>
            <a:cxnLst/>
            <a:rect l="l" t="t" r="r" b="b"/>
            <a:pathLst>
              <a:path w="3474720" h="3462654">
                <a:moveTo>
                  <a:pt x="3474144" y="0"/>
                </a:moveTo>
                <a:lnTo>
                  <a:pt x="3280782" y="0"/>
                </a:lnTo>
                <a:lnTo>
                  <a:pt x="0" y="3269869"/>
                </a:lnTo>
                <a:lnTo>
                  <a:pt x="0" y="3462588"/>
                </a:lnTo>
                <a:lnTo>
                  <a:pt x="3474144" y="0"/>
                </a:lnTo>
                <a:close/>
              </a:path>
            </a:pathLst>
          </a:custGeom>
          <a:solidFill>
            <a:srgbClr val="5858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0" y="0"/>
            <a:ext cx="3281045" cy="3270250"/>
          </a:xfrm>
          <a:custGeom>
            <a:avLst/>
            <a:gdLst/>
            <a:ahLst/>
            <a:cxnLst/>
            <a:rect l="l" t="t" r="r" b="b"/>
            <a:pathLst>
              <a:path w="3281045" h="3270250">
                <a:moveTo>
                  <a:pt x="3280782" y="0"/>
                </a:moveTo>
                <a:lnTo>
                  <a:pt x="3088209" y="0"/>
                </a:lnTo>
                <a:lnTo>
                  <a:pt x="0" y="3077448"/>
                </a:lnTo>
                <a:lnTo>
                  <a:pt x="0" y="3269869"/>
                </a:lnTo>
                <a:lnTo>
                  <a:pt x="3280782" y="0"/>
                </a:lnTo>
                <a:close/>
              </a:path>
            </a:pathLst>
          </a:custGeom>
          <a:solidFill>
            <a:srgbClr val="5959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0" y="0"/>
            <a:ext cx="3088640" cy="3077845"/>
          </a:xfrm>
          <a:custGeom>
            <a:avLst/>
            <a:gdLst/>
            <a:ahLst/>
            <a:cxnLst/>
            <a:rect l="l" t="t" r="r" b="b"/>
            <a:pathLst>
              <a:path w="3088640" h="3077845">
                <a:moveTo>
                  <a:pt x="3088209" y="0"/>
                </a:moveTo>
                <a:lnTo>
                  <a:pt x="2894831" y="0"/>
                </a:lnTo>
                <a:lnTo>
                  <a:pt x="0" y="2884745"/>
                </a:lnTo>
                <a:lnTo>
                  <a:pt x="0" y="3077448"/>
                </a:lnTo>
                <a:lnTo>
                  <a:pt x="3088209" y="0"/>
                </a:lnTo>
                <a:close/>
              </a:path>
            </a:pathLst>
          </a:custGeom>
          <a:solidFill>
            <a:srgbClr val="5959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0" y="0"/>
            <a:ext cx="2894965" cy="2884805"/>
          </a:xfrm>
          <a:custGeom>
            <a:avLst/>
            <a:gdLst/>
            <a:ahLst/>
            <a:cxnLst/>
            <a:rect l="l" t="t" r="r" b="b"/>
            <a:pathLst>
              <a:path w="2894965" h="2884805">
                <a:moveTo>
                  <a:pt x="2894831" y="0"/>
                </a:moveTo>
                <a:lnTo>
                  <a:pt x="2701966" y="0"/>
                </a:lnTo>
                <a:lnTo>
                  <a:pt x="0" y="2692978"/>
                </a:lnTo>
                <a:lnTo>
                  <a:pt x="0" y="2884745"/>
                </a:lnTo>
                <a:lnTo>
                  <a:pt x="2894831" y="0"/>
                </a:lnTo>
                <a:close/>
              </a:path>
            </a:pathLst>
          </a:custGeom>
          <a:solidFill>
            <a:srgbClr val="5A5A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0" y="0"/>
            <a:ext cx="2702560" cy="2693035"/>
          </a:xfrm>
          <a:custGeom>
            <a:avLst/>
            <a:gdLst/>
            <a:ahLst/>
            <a:cxnLst/>
            <a:rect l="l" t="t" r="r" b="b"/>
            <a:pathLst>
              <a:path w="2702560" h="2693035">
                <a:moveTo>
                  <a:pt x="2701966" y="0"/>
                </a:moveTo>
                <a:lnTo>
                  <a:pt x="2508604" y="0"/>
                </a:lnTo>
                <a:lnTo>
                  <a:pt x="0" y="2500259"/>
                </a:lnTo>
                <a:lnTo>
                  <a:pt x="0" y="2692978"/>
                </a:lnTo>
                <a:lnTo>
                  <a:pt x="2701966" y="0"/>
                </a:lnTo>
                <a:close/>
              </a:path>
            </a:pathLst>
          </a:custGeom>
          <a:solidFill>
            <a:srgbClr val="5B5B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0" y="0"/>
            <a:ext cx="2508885" cy="2500630"/>
          </a:xfrm>
          <a:custGeom>
            <a:avLst/>
            <a:gdLst/>
            <a:ahLst/>
            <a:cxnLst/>
            <a:rect l="l" t="t" r="r" b="b"/>
            <a:pathLst>
              <a:path w="2508885" h="2500630">
                <a:moveTo>
                  <a:pt x="2508604" y="0"/>
                </a:moveTo>
                <a:lnTo>
                  <a:pt x="2315969" y="0"/>
                </a:lnTo>
                <a:lnTo>
                  <a:pt x="0" y="2307899"/>
                </a:lnTo>
                <a:lnTo>
                  <a:pt x="0" y="2500259"/>
                </a:lnTo>
                <a:lnTo>
                  <a:pt x="2508604" y="0"/>
                </a:lnTo>
                <a:close/>
              </a:path>
            </a:pathLst>
          </a:custGeom>
          <a:solidFill>
            <a:srgbClr val="5B5B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0" y="0"/>
            <a:ext cx="2316480" cy="2308225"/>
          </a:xfrm>
          <a:custGeom>
            <a:avLst/>
            <a:gdLst/>
            <a:ahLst/>
            <a:cxnLst/>
            <a:rect l="l" t="t" r="r" b="b"/>
            <a:pathLst>
              <a:path w="2316480" h="2308225">
                <a:moveTo>
                  <a:pt x="2315969" y="0"/>
                </a:moveTo>
                <a:lnTo>
                  <a:pt x="2122591" y="0"/>
                </a:lnTo>
                <a:lnTo>
                  <a:pt x="0" y="2115196"/>
                </a:lnTo>
                <a:lnTo>
                  <a:pt x="0" y="2307899"/>
                </a:lnTo>
                <a:lnTo>
                  <a:pt x="2315969" y="0"/>
                </a:lnTo>
                <a:close/>
              </a:path>
            </a:pathLst>
          </a:custGeom>
          <a:solidFill>
            <a:srgbClr val="5C5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0" y="0"/>
            <a:ext cx="2122805" cy="2115820"/>
          </a:xfrm>
          <a:custGeom>
            <a:avLst/>
            <a:gdLst/>
            <a:ahLst/>
            <a:cxnLst/>
            <a:rect l="l" t="t" r="r" b="b"/>
            <a:pathLst>
              <a:path w="2122805" h="2115820">
                <a:moveTo>
                  <a:pt x="2122591" y="0"/>
                </a:moveTo>
                <a:lnTo>
                  <a:pt x="1929214" y="0"/>
                </a:lnTo>
                <a:lnTo>
                  <a:pt x="0" y="1922492"/>
                </a:lnTo>
                <a:lnTo>
                  <a:pt x="0" y="2115196"/>
                </a:lnTo>
                <a:lnTo>
                  <a:pt x="2122591" y="0"/>
                </a:lnTo>
                <a:close/>
              </a:path>
            </a:pathLst>
          </a:custGeom>
          <a:solidFill>
            <a:srgbClr val="5D5D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0" y="0"/>
            <a:ext cx="1929764" cy="1922780"/>
          </a:xfrm>
          <a:custGeom>
            <a:avLst/>
            <a:gdLst/>
            <a:ahLst/>
            <a:cxnLst/>
            <a:rect l="l" t="t" r="r" b="b"/>
            <a:pathLst>
              <a:path w="1929764" h="1922780">
                <a:moveTo>
                  <a:pt x="1929214" y="0"/>
                </a:moveTo>
                <a:lnTo>
                  <a:pt x="1736425" y="0"/>
                </a:lnTo>
                <a:lnTo>
                  <a:pt x="0" y="1730649"/>
                </a:lnTo>
                <a:lnTo>
                  <a:pt x="0" y="1922492"/>
                </a:lnTo>
                <a:lnTo>
                  <a:pt x="1929214" y="0"/>
                </a:lnTo>
                <a:close/>
              </a:path>
            </a:pathLst>
          </a:custGeom>
          <a:solidFill>
            <a:srgbClr val="5D5D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DEDDF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951931" y="6666570"/>
            <a:ext cx="192405" cy="191770"/>
          </a:xfrm>
          <a:custGeom>
            <a:avLst/>
            <a:gdLst/>
            <a:ahLst/>
            <a:cxnLst/>
            <a:rect l="l" t="t" r="r" b="b"/>
            <a:pathLst>
              <a:path w="192404" h="191770">
                <a:moveTo>
                  <a:pt x="192068" y="0"/>
                </a:moveTo>
                <a:lnTo>
                  <a:pt x="0" y="191429"/>
                </a:lnTo>
                <a:lnTo>
                  <a:pt x="192068" y="191429"/>
                </a:lnTo>
                <a:lnTo>
                  <a:pt x="192068" y="0"/>
                </a:lnTo>
                <a:close/>
              </a:path>
            </a:pathLst>
          </a:custGeom>
          <a:solidFill>
            <a:srgbClr val="2E2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758569" y="6473851"/>
            <a:ext cx="385445" cy="384175"/>
          </a:xfrm>
          <a:custGeom>
            <a:avLst/>
            <a:gdLst/>
            <a:ahLst/>
            <a:cxnLst/>
            <a:rect l="l" t="t" r="r" b="b"/>
            <a:pathLst>
              <a:path w="385445" h="384175">
                <a:moveTo>
                  <a:pt x="385430" y="0"/>
                </a:moveTo>
                <a:lnTo>
                  <a:pt x="0" y="384148"/>
                </a:lnTo>
                <a:lnTo>
                  <a:pt x="193362" y="384148"/>
                </a:lnTo>
                <a:lnTo>
                  <a:pt x="385430" y="192718"/>
                </a:lnTo>
                <a:lnTo>
                  <a:pt x="385430" y="0"/>
                </a:lnTo>
                <a:close/>
              </a:path>
            </a:pathLst>
          </a:custGeom>
          <a:solidFill>
            <a:srgbClr val="2E2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565888" y="6281902"/>
            <a:ext cx="578485" cy="576580"/>
          </a:xfrm>
          <a:custGeom>
            <a:avLst/>
            <a:gdLst/>
            <a:ahLst/>
            <a:cxnLst/>
            <a:rect l="l" t="t" r="r" b="b"/>
            <a:pathLst>
              <a:path w="578484" h="576579">
                <a:moveTo>
                  <a:pt x="578111" y="0"/>
                </a:moveTo>
                <a:lnTo>
                  <a:pt x="0" y="576097"/>
                </a:lnTo>
                <a:lnTo>
                  <a:pt x="192681" y="576097"/>
                </a:lnTo>
                <a:lnTo>
                  <a:pt x="578111" y="191949"/>
                </a:lnTo>
                <a:lnTo>
                  <a:pt x="578111" y="0"/>
                </a:lnTo>
                <a:close/>
              </a:path>
            </a:pathLst>
          </a:custGeom>
          <a:solidFill>
            <a:srgbClr val="2F2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373115" y="6089679"/>
            <a:ext cx="770890" cy="768350"/>
          </a:xfrm>
          <a:custGeom>
            <a:avLst/>
            <a:gdLst/>
            <a:ahLst/>
            <a:cxnLst/>
            <a:rect l="l" t="t" r="r" b="b"/>
            <a:pathLst>
              <a:path w="770890" h="768350">
                <a:moveTo>
                  <a:pt x="770884" y="0"/>
                </a:moveTo>
                <a:lnTo>
                  <a:pt x="0" y="768320"/>
                </a:lnTo>
                <a:lnTo>
                  <a:pt x="192772" y="768320"/>
                </a:lnTo>
                <a:lnTo>
                  <a:pt x="770884" y="192222"/>
                </a:lnTo>
                <a:lnTo>
                  <a:pt x="770884" y="0"/>
                </a:lnTo>
                <a:close/>
              </a:path>
            </a:pathLst>
          </a:custGeom>
          <a:solidFill>
            <a:srgbClr val="2F2F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179752" y="5896960"/>
            <a:ext cx="964565" cy="961390"/>
          </a:xfrm>
          <a:custGeom>
            <a:avLst/>
            <a:gdLst/>
            <a:ahLst/>
            <a:cxnLst/>
            <a:rect l="l" t="t" r="r" b="b"/>
            <a:pathLst>
              <a:path w="964565" h="961390">
                <a:moveTo>
                  <a:pt x="964247" y="0"/>
                </a:moveTo>
                <a:lnTo>
                  <a:pt x="0" y="961039"/>
                </a:lnTo>
                <a:lnTo>
                  <a:pt x="193362" y="961039"/>
                </a:lnTo>
                <a:lnTo>
                  <a:pt x="964247" y="192718"/>
                </a:lnTo>
                <a:lnTo>
                  <a:pt x="964247" y="0"/>
                </a:lnTo>
                <a:close/>
              </a:path>
            </a:pathLst>
          </a:custGeom>
          <a:solidFill>
            <a:srgbClr val="303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986390" y="5704241"/>
            <a:ext cx="1157605" cy="1153795"/>
          </a:xfrm>
          <a:custGeom>
            <a:avLst/>
            <a:gdLst/>
            <a:ahLst/>
            <a:cxnLst/>
            <a:rect l="l" t="t" r="r" b="b"/>
            <a:pathLst>
              <a:path w="1157604" h="1153795">
                <a:moveTo>
                  <a:pt x="1157609" y="0"/>
                </a:moveTo>
                <a:lnTo>
                  <a:pt x="0" y="1153758"/>
                </a:lnTo>
                <a:lnTo>
                  <a:pt x="193362" y="1153758"/>
                </a:lnTo>
                <a:lnTo>
                  <a:pt x="1157609" y="192718"/>
                </a:lnTo>
                <a:lnTo>
                  <a:pt x="1157609" y="0"/>
                </a:lnTo>
                <a:close/>
              </a:path>
            </a:pathLst>
          </a:custGeom>
          <a:solidFill>
            <a:srgbClr val="3131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793648" y="5512353"/>
            <a:ext cx="1350645" cy="1346200"/>
          </a:xfrm>
          <a:custGeom>
            <a:avLst/>
            <a:gdLst/>
            <a:ahLst/>
            <a:cxnLst/>
            <a:rect l="l" t="t" r="r" b="b"/>
            <a:pathLst>
              <a:path w="1350645" h="1346200">
                <a:moveTo>
                  <a:pt x="1350351" y="0"/>
                </a:moveTo>
                <a:lnTo>
                  <a:pt x="0" y="1345646"/>
                </a:lnTo>
                <a:lnTo>
                  <a:pt x="192742" y="1345646"/>
                </a:lnTo>
                <a:lnTo>
                  <a:pt x="1350351" y="191888"/>
                </a:lnTo>
                <a:lnTo>
                  <a:pt x="1350351" y="0"/>
                </a:lnTo>
                <a:close/>
              </a:path>
            </a:pathLst>
          </a:custGeom>
          <a:solidFill>
            <a:srgbClr val="313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600270" y="5319649"/>
            <a:ext cx="1544320" cy="1538605"/>
          </a:xfrm>
          <a:custGeom>
            <a:avLst/>
            <a:gdLst/>
            <a:ahLst/>
            <a:cxnLst/>
            <a:rect l="l" t="t" r="r" b="b"/>
            <a:pathLst>
              <a:path w="1544320" h="1538604">
                <a:moveTo>
                  <a:pt x="1543729" y="0"/>
                </a:moveTo>
                <a:lnTo>
                  <a:pt x="0" y="1538350"/>
                </a:lnTo>
                <a:lnTo>
                  <a:pt x="193377" y="1538350"/>
                </a:lnTo>
                <a:lnTo>
                  <a:pt x="1543729" y="192703"/>
                </a:lnTo>
                <a:lnTo>
                  <a:pt x="1543729" y="0"/>
                </a:lnTo>
                <a:close/>
              </a:path>
            </a:pathLst>
          </a:custGeom>
          <a:solidFill>
            <a:srgbClr val="333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407574" y="5127350"/>
            <a:ext cx="1736725" cy="1731010"/>
          </a:xfrm>
          <a:custGeom>
            <a:avLst/>
            <a:gdLst/>
            <a:ahLst/>
            <a:cxnLst/>
            <a:rect l="l" t="t" r="r" b="b"/>
            <a:pathLst>
              <a:path w="1736725" h="1731009">
                <a:moveTo>
                  <a:pt x="1736425" y="0"/>
                </a:moveTo>
                <a:lnTo>
                  <a:pt x="0" y="1730649"/>
                </a:lnTo>
                <a:lnTo>
                  <a:pt x="192696" y="1730649"/>
                </a:lnTo>
                <a:lnTo>
                  <a:pt x="1736425" y="192298"/>
                </a:lnTo>
                <a:lnTo>
                  <a:pt x="1736425" y="0"/>
                </a:lnTo>
                <a:close/>
              </a:path>
            </a:pathLst>
          </a:custGeom>
          <a:solidFill>
            <a:srgbClr val="3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214212" y="4934631"/>
            <a:ext cx="1930400" cy="1923414"/>
          </a:xfrm>
          <a:custGeom>
            <a:avLst/>
            <a:gdLst/>
            <a:ahLst/>
            <a:cxnLst/>
            <a:rect l="l" t="t" r="r" b="b"/>
            <a:pathLst>
              <a:path w="1930400" h="1923415">
                <a:moveTo>
                  <a:pt x="1929787" y="0"/>
                </a:moveTo>
                <a:lnTo>
                  <a:pt x="0" y="1923368"/>
                </a:lnTo>
                <a:lnTo>
                  <a:pt x="193362" y="1923368"/>
                </a:lnTo>
                <a:lnTo>
                  <a:pt x="1929787" y="192718"/>
                </a:lnTo>
                <a:lnTo>
                  <a:pt x="1929787" y="0"/>
                </a:lnTo>
                <a:close/>
              </a:path>
            </a:pathLst>
          </a:custGeom>
          <a:solidFill>
            <a:srgbClr val="333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7021407" y="4742803"/>
            <a:ext cx="2122805" cy="2115820"/>
          </a:xfrm>
          <a:custGeom>
            <a:avLst/>
            <a:gdLst/>
            <a:ahLst/>
            <a:cxnLst/>
            <a:rect l="l" t="t" r="r" b="b"/>
            <a:pathLst>
              <a:path w="2122804" h="2115820">
                <a:moveTo>
                  <a:pt x="2122591" y="0"/>
                </a:moveTo>
                <a:lnTo>
                  <a:pt x="0" y="2115196"/>
                </a:lnTo>
                <a:lnTo>
                  <a:pt x="192804" y="2115196"/>
                </a:lnTo>
                <a:lnTo>
                  <a:pt x="2122591" y="191827"/>
                </a:lnTo>
                <a:lnTo>
                  <a:pt x="2122591" y="0"/>
                </a:lnTo>
                <a:close/>
              </a:path>
            </a:pathLst>
          </a:custGeom>
          <a:solidFill>
            <a:srgbClr val="3434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828030" y="4550100"/>
            <a:ext cx="2316480" cy="2308225"/>
          </a:xfrm>
          <a:custGeom>
            <a:avLst/>
            <a:gdLst/>
            <a:ahLst/>
            <a:cxnLst/>
            <a:rect l="l" t="t" r="r" b="b"/>
            <a:pathLst>
              <a:path w="2316479" h="2308225">
                <a:moveTo>
                  <a:pt x="2315969" y="0"/>
                </a:moveTo>
                <a:lnTo>
                  <a:pt x="0" y="2307899"/>
                </a:lnTo>
                <a:lnTo>
                  <a:pt x="193377" y="2307899"/>
                </a:lnTo>
                <a:lnTo>
                  <a:pt x="2315969" y="192703"/>
                </a:lnTo>
                <a:lnTo>
                  <a:pt x="2315969" y="0"/>
                </a:lnTo>
                <a:close/>
              </a:path>
            </a:pathLst>
          </a:custGeom>
          <a:solidFill>
            <a:srgbClr val="3535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6634653" y="4357396"/>
            <a:ext cx="2509520" cy="2500630"/>
          </a:xfrm>
          <a:custGeom>
            <a:avLst/>
            <a:gdLst/>
            <a:ahLst/>
            <a:cxnLst/>
            <a:rect l="l" t="t" r="r" b="b"/>
            <a:pathLst>
              <a:path w="2509520" h="2500629">
                <a:moveTo>
                  <a:pt x="2509346" y="0"/>
                </a:moveTo>
                <a:lnTo>
                  <a:pt x="0" y="2500603"/>
                </a:lnTo>
                <a:lnTo>
                  <a:pt x="193377" y="2500603"/>
                </a:lnTo>
                <a:lnTo>
                  <a:pt x="2509346" y="192703"/>
                </a:lnTo>
                <a:lnTo>
                  <a:pt x="2509346" y="0"/>
                </a:lnTo>
                <a:close/>
              </a:path>
            </a:pathLst>
          </a:custGeom>
          <a:solidFill>
            <a:srgbClr val="3535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6442033" y="4165021"/>
            <a:ext cx="2702560" cy="2693035"/>
          </a:xfrm>
          <a:custGeom>
            <a:avLst/>
            <a:gdLst/>
            <a:ahLst/>
            <a:cxnLst/>
            <a:rect l="l" t="t" r="r" b="b"/>
            <a:pathLst>
              <a:path w="2702559" h="2693034">
                <a:moveTo>
                  <a:pt x="2701966" y="0"/>
                </a:moveTo>
                <a:lnTo>
                  <a:pt x="0" y="2692978"/>
                </a:lnTo>
                <a:lnTo>
                  <a:pt x="192619" y="2692978"/>
                </a:lnTo>
                <a:lnTo>
                  <a:pt x="2701966" y="192374"/>
                </a:lnTo>
                <a:lnTo>
                  <a:pt x="2701966" y="0"/>
                </a:lnTo>
                <a:close/>
              </a:path>
            </a:pathLst>
          </a:custGeom>
          <a:solidFill>
            <a:srgbClr val="3636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247895" y="3971988"/>
            <a:ext cx="2896235" cy="2886075"/>
          </a:xfrm>
          <a:custGeom>
            <a:avLst/>
            <a:gdLst/>
            <a:ahLst/>
            <a:cxnLst/>
            <a:rect l="l" t="t" r="r" b="b"/>
            <a:pathLst>
              <a:path w="2896234" h="2886075">
                <a:moveTo>
                  <a:pt x="2896104" y="0"/>
                </a:moveTo>
                <a:lnTo>
                  <a:pt x="0" y="2886011"/>
                </a:lnTo>
                <a:lnTo>
                  <a:pt x="194138" y="2886011"/>
                </a:lnTo>
                <a:lnTo>
                  <a:pt x="2896104" y="193033"/>
                </a:lnTo>
                <a:lnTo>
                  <a:pt x="2896104" y="0"/>
                </a:lnTo>
                <a:close/>
              </a:path>
            </a:pathLst>
          </a:custGeom>
          <a:solidFill>
            <a:srgbClr val="373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6055790" y="3780551"/>
            <a:ext cx="3088640" cy="3077845"/>
          </a:xfrm>
          <a:custGeom>
            <a:avLst/>
            <a:gdLst/>
            <a:ahLst/>
            <a:cxnLst/>
            <a:rect l="l" t="t" r="r" b="b"/>
            <a:pathLst>
              <a:path w="3088640" h="3077845">
                <a:moveTo>
                  <a:pt x="3088209" y="0"/>
                </a:moveTo>
                <a:lnTo>
                  <a:pt x="0" y="3077448"/>
                </a:lnTo>
                <a:lnTo>
                  <a:pt x="192104" y="3077448"/>
                </a:lnTo>
                <a:lnTo>
                  <a:pt x="3088209" y="191437"/>
                </a:lnTo>
                <a:lnTo>
                  <a:pt x="3088209" y="0"/>
                </a:lnTo>
                <a:close/>
              </a:path>
            </a:pathLst>
          </a:custGeom>
          <a:solidFill>
            <a:srgbClr val="3737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5863217" y="3588130"/>
            <a:ext cx="3281045" cy="3270250"/>
          </a:xfrm>
          <a:custGeom>
            <a:avLst/>
            <a:gdLst/>
            <a:ahLst/>
            <a:cxnLst/>
            <a:rect l="l" t="t" r="r" b="b"/>
            <a:pathLst>
              <a:path w="3281045" h="3270250">
                <a:moveTo>
                  <a:pt x="3280782" y="0"/>
                </a:moveTo>
                <a:lnTo>
                  <a:pt x="0" y="3269869"/>
                </a:lnTo>
                <a:lnTo>
                  <a:pt x="192573" y="3269869"/>
                </a:lnTo>
                <a:lnTo>
                  <a:pt x="3280782" y="192420"/>
                </a:lnTo>
                <a:lnTo>
                  <a:pt x="3280782" y="0"/>
                </a:lnTo>
                <a:close/>
              </a:path>
            </a:pathLst>
          </a:custGeom>
          <a:solidFill>
            <a:srgbClr val="3838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5669855" y="3395411"/>
            <a:ext cx="3474720" cy="3462654"/>
          </a:xfrm>
          <a:custGeom>
            <a:avLst/>
            <a:gdLst/>
            <a:ahLst/>
            <a:cxnLst/>
            <a:rect l="l" t="t" r="r" b="b"/>
            <a:pathLst>
              <a:path w="3474720" h="3462654">
                <a:moveTo>
                  <a:pt x="3474144" y="0"/>
                </a:moveTo>
                <a:lnTo>
                  <a:pt x="0" y="3462588"/>
                </a:lnTo>
                <a:lnTo>
                  <a:pt x="193362" y="3462588"/>
                </a:lnTo>
                <a:lnTo>
                  <a:pt x="3474144" y="192718"/>
                </a:lnTo>
                <a:lnTo>
                  <a:pt x="3474144" y="0"/>
                </a:lnTo>
                <a:close/>
              </a:path>
            </a:pathLst>
          </a:custGeom>
          <a:solidFill>
            <a:srgbClr val="393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476928" y="3203705"/>
            <a:ext cx="3667125" cy="3654425"/>
          </a:xfrm>
          <a:custGeom>
            <a:avLst/>
            <a:gdLst/>
            <a:ahLst/>
            <a:cxnLst/>
            <a:rect l="l" t="t" r="r" b="b"/>
            <a:pathLst>
              <a:path w="3667125" h="3654425">
                <a:moveTo>
                  <a:pt x="3667071" y="0"/>
                </a:moveTo>
                <a:lnTo>
                  <a:pt x="0" y="3654294"/>
                </a:lnTo>
                <a:lnTo>
                  <a:pt x="192926" y="3654294"/>
                </a:lnTo>
                <a:lnTo>
                  <a:pt x="3667071" y="191706"/>
                </a:lnTo>
                <a:lnTo>
                  <a:pt x="3667071" y="0"/>
                </a:lnTo>
                <a:close/>
              </a:path>
            </a:pathLst>
          </a:custGeom>
          <a:solidFill>
            <a:srgbClr val="393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5283550" y="3011001"/>
            <a:ext cx="3860800" cy="3847465"/>
          </a:xfrm>
          <a:custGeom>
            <a:avLst/>
            <a:gdLst/>
            <a:ahLst/>
            <a:cxnLst/>
            <a:rect l="l" t="t" r="r" b="b"/>
            <a:pathLst>
              <a:path w="3860800" h="3847465">
                <a:moveTo>
                  <a:pt x="3860449" y="0"/>
                </a:moveTo>
                <a:lnTo>
                  <a:pt x="0" y="3846998"/>
                </a:lnTo>
                <a:lnTo>
                  <a:pt x="193377" y="3846998"/>
                </a:lnTo>
                <a:lnTo>
                  <a:pt x="3860449" y="192703"/>
                </a:lnTo>
                <a:lnTo>
                  <a:pt x="3860449" y="0"/>
                </a:lnTo>
                <a:close/>
              </a:path>
            </a:pathLst>
          </a:custGeom>
          <a:solidFill>
            <a:srgbClr val="3A3A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5090173" y="2818298"/>
            <a:ext cx="4053840" cy="4039870"/>
          </a:xfrm>
          <a:custGeom>
            <a:avLst/>
            <a:gdLst/>
            <a:ahLst/>
            <a:cxnLst/>
            <a:rect l="l" t="t" r="r" b="b"/>
            <a:pathLst>
              <a:path w="4053840" h="4039870">
                <a:moveTo>
                  <a:pt x="4053826" y="0"/>
                </a:moveTo>
                <a:lnTo>
                  <a:pt x="0" y="4039701"/>
                </a:lnTo>
                <a:lnTo>
                  <a:pt x="193377" y="4039701"/>
                </a:lnTo>
                <a:lnTo>
                  <a:pt x="4053826" y="192703"/>
                </a:lnTo>
                <a:lnTo>
                  <a:pt x="4053826" y="0"/>
                </a:lnTo>
                <a:close/>
              </a:path>
            </a:pathLst>
          </a:custGeom>
          <a:solidFill>
            <a:srgbClr val="3B3B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4896792" y="2625593"/>
            <a:ext cx="4247515" cy="4232910"/>
          </a:xfrm>
          <a:custGeom>
            <a:avLst/>
            <a:gdLst/>
            <a:ahLst/>
            <a:cxnLst/>
            <a:rect l="l" t="t" r="r" b="b"/>
            <a:pathLst>
              <a:path w="4247515" h="4232909">
                <a:moveTo>
                  <a:pt x="4247207" y="0"/>
                </a:moveTo>
                <a:lnTo>
                  <a:pt x="0" y="4232406"/>
                </a:lnTo>
                <a:lnTo>
                  <a:pt x="193380" y="4232406"/>
                </a:lnTo>
                <a:lnTo>
                  <a:pt x="4247207" y="192704"/>
                </a:lnTo>
                <a:lnTo>
                  <a:pt x="4247207" y="0"/>
                </a:lnTo>
                <a:close/>
              </a:path>
            </a:pathLst>
          </a:custGeom>
          <a:solidFill>
            <a:srgbClr val="3B3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4703789" y="2433963"/>
            <a:ext cx="4440555" cy="4424045"/>
          </a:xfrm>
          <a:custGeom>
            <a:avLst/>
            <a:gdLst/>
            <a:ahLst/>
            <a:cxnLst/>
            <a:rect l="l" t="t" r="r" b="b"/>
            <a:pathLst>
              <a:path w="4440555" h="4424045">
                <a:moveTo>
                  <a:pt x="4440210" y="0"/>
                </a:moveTo>
                <a:lnTo>
                  <a:pt x="0" y="4424036"/>
                </a:lnTo>
                <a:lnTo>
                  <a:pt x="193003" y="4424036"/>
                </a:lnTo>
                <a:lnTo>
                  <a:pt x="4440210" y="191630"/>
                </a:lnTo>
                <a:lnTo>
                  <a:pt x="4440210" y="0"/>
                </a:lnTo>
                <a:close/>
              </a:path>
            </a:pathLst>
          </a:custGeom>
          <a:solidFill>
            <a:srgbClr val="3C3C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4510396" y="2241275"/>
            <a:ext cx="4634230" cy="4617085"/>
          </a:xfrm>
          <a:custGeom>
            <a:avLst/>
            <a:gdLst/>
            <a:ahLst/>
            <a:cxnLst/>
            <a:rect l="l" t="t" r="r" b="b"/>
            <a:pathLst>
              <a:path w="4634230" h="4617084">
                <a:moveTo>
                  <a:pt x="4633603" y="0"/>
                </a:moveTo>
                <a:lnTo>
                  <a:pt x="0" y="4616724"/>
                </a:lnTo>
                <a:lnTo>
                  <a:pt x="193392" y="4616724"/>
                </a:lnTo>
                <a:lnTo>
                  <a:pt x="4633603" y="192688"/>
                </a:lnTo>
                <a:lnTo>
                  <a:pt x="4633603" y="0"/>
                </a:lnTo>
                <a:close/>
              </a:path>
            </a:pathLst>
          </a:custGeom>
          <a:solidFill>
            <a:srgbClr val="3D3D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4317003" y="2048586"/>
            <a:ext cx="4827270" cy="4809490"/>
          </a:xfrm>
          <a:custGeom>
            <a:avLst/>
            <a:gdLst/>
            <a:ahLst/>
            <a:cxnLst/>
            <a:rect l="l" t="t" r="r" b="b"/>
            <a:pathLst>
              <a:path w="4827270" h="4809490">
                <a:moveTo>
                  <a:pt x="4826996" y="0"/>
                </a:moveTo>
                <a:lnTo>
                  <a:pt x="0" y="4809413"/>
                </a:lnTo>
                <a:lnTo>
                  <a:pt x="193392" y="4809413"/>
                </a:lnTo>
                <a:lnTo>
                  <a:pt x="4826996" y="192688"/>
                </a:lnTo>
                <a:lnTo>
                  <a:pt x="4826996" y="0"/>
                </a:lnTo>
                <a:close/>
              </a:path>
            </a:pathLst>
          </a:custGeom>
          <a:solidFill>
            <a:srgbClr val="3D3D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4125497" y="1856191"/>
            <a:ext cx="5019040" cy="5001895"/>
          </a:xfrm>
          <a:custGeom>
            <a:avLst/>
            <a:gdLst/>
            <a:ahLst/>
            <a:cxnLst/>
            <a:rect l="l" t="t" r="r" b="b"/>
            <a:pathLst>
              <a:path w="5019040" h="5001895">
                <a:moveTo>
                  <a:pt x="5018502" y="0"/>
                </a:moveTo>
                <a:lnTo>
                  <a:pt x="0" y="5001808"/>
                </a:lnTo>
                <a:lnTo>
                  <a:pt x="191505" y="5001808"/>
                </a:lnTo>
                <a:lnTo>
                  <a:pt x="5018502" y="192394"/>
                </a:lnTo>
                <a:lnTo>
                  <a:pt x="5018502" y="0"/>
                </a:lnTo>
                <a:close/>
              </a:path>
            </a:pathLst>
          </a:custGeom>
          <a:solidFill>
            <a:srgbClr val="3E3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3931175" y="1663341"/>
            <a:ext cx="5213350" cy="5194935"/>
          </a:xfrm>
          <a:custGeom>
            <a:avLst/>
            <a:gdLst/>
            <a:ahLst/>
            <a:cxnLst/>
            <a:rect l="l" t="t" r="r" b="b"/>
            <a:pathLst>
              <a:path w="5213350" h="5194934">
                <a:moveTo>
                  <a:pt x="5212824" y="0"/>
                </a:moveTo>
                <a:lnTo>
                  <a:pt x="0" y="5194658"/>
                </a:lnTo>
                <a:lnTo>
                  <a:pt x="194322" y="5194658"/>
                </a:lnTo>
                <a:lnTo>
                  <a:pt x="5212824" y="192850"/>
                </a:lnTo>
                <a:lnTo>
                  <a:pt x="5212824" y="0"/>
                </a:lnTo>
                <a:close/>
              </a:path>
            </a:pathLst>
          </a:custGeom>
          <a:solidFill>
            <a:srgbClr val="3F3F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3738094" y="1471786"/>
            <a:ext cx="5406390" cy="5386705"/>
          </a:xfrm>
          <a:custGeom>
            <a:avLst/>
            <a:gdLst/>
            <a:ahLst/>
            <a:cxnLst/>
            <a:rect l="l" t="t" r="r" b="b"/>
            <a:pathLst>
              <a:path w="5406390" h="5386705">
                <a:moveTo>
                  <a:pt x="5405905" y="0"/>
                </a:moveTo>
                <a:lnTo>
                  <a:pt x="0" y="5386213"/>
                </a:lnTo>
                <a:lnTo>
                  <a:pt x="193080" y="5386213"/>
                </a:lnTo>
                <a:lnTo>
                  <a:pt x="5405905" y="191554"/>
                </a:lnTo>
                <a:lnTo>
                  <a:pt x="5405905" y="0"/>
                </a:lnTo>
                <a:close/>
              </a:path>
            </a:pathLst>
          </a:custGeom>
          <a:solidFill>
            <a:srgbClr val="3F3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3544701" y="1279098"/>
            <a:ext cx="5599430" cy="5579110"/>
          </a:xfrm>
          <a:custGeom>
            <a:avLst/>
            <a:gdLst/>
            <a:ahLst/>
            <a:cxnLst/>
            <a:rect l="l" t="t" r="r" b="b"/>
            <a:pathLst>
              <a:path w="5599430" h="5579109">
                <a:moveTo>
                  <a:pt x="5599298" y="0"/>
                </a:moveTo>
                <a:lnTo>
                  <a:pt x="0" y="5578901"/>
                </a:lnTo>
                <a:lnTo>
                  <a:pt x="193392" y="5578901"/>
                </a:lnTo>
                <a:lnTo>
                  <a:pt x="5599298" y="192688"/>
                </a:lnTo>
                <a:lnTo>
                  <a:pt x="5599298" y="0"/>
                </a:lnTo>
                <a:close/>
              </a:path>
            </a:pathLst>
          </a:custGeom>
          <a:solidFill>
            <a:srgbClr val="404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3352312" y="1086495"/>
            <a:ext cx="5791835" cy="5771515"/>
          </a:xfrm>
          <a:custGeom>
            <a:avLst/>
            <a:gdLst/>
            <a:ahLst/>
            <a:cxnLst/>
            <a:rect l="l" t="t" r="r" b="b"/>
            <a:pathLst>
              <a:path w="5791834" h="5771515">
                <a:moveTo>
                  <a:pt x="5791687" y="0"/>
                </a:moveTo>
                <a:lnTo>
                  <a:pt x="0" y="5771504"/>
                </a:lnTo>
                <a:lnTo>
                  <a:pt x="192389" y="5771504"/>
                </a:lnTo>
                <a:lnTo>
                  <a:pt x="5791687" y="192602"/>
                </a:lnTo>
                <a:lnTo>
                  <a:pt x="5791687" y="0"/>
                </a:lnTo>
                <a:close/>
              </a:path>
            </a:pathLst>
          </a:custGeom>
          <a:solidFill>
            <a:srgbClr val="404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3158934" y="893792"/>
            <a:ext cx="5985510" cy="5964555"/>
          </a:xfrm>
          <a:custGeom>
            <a:avLst/>
            <a:gdLst/>
            <a:ahLst/>
            <a:cxnLst/>
            <a:rect l="l" t="t" r="r" b="b"/>
            <a:pathLst>
              <a:path w="5985509" h="5964555">
                <a:moveTo>
                  <a:pt x="5985065" y="0"/>
                </a:moveTo>
                <a:lnTo>
                  <a:pt x="0" y="5964207"/>
                </a:lnTo>
                <a:lnTo>
                  <a:pt x="193377" y="5964207"/>
                </a:lnTo>
                <a:lnTo>
                  <a:pt x="5985065" y="192703"/>
                </a:lnTo>
                <a:lnTo>
                  <a:pt x="5985065" y="0"/>
                </a:lnTo>
                <a:close/>
              </a:path>
            </a:pathLst>
          </a:custGeom>
          <a:solidFill>
            <a:srgbClr val="4141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2965793" y="702298"/>
            <a:ext cx="6178550" cy="6156325"/>
          </a:xfrm>
          <a:custGeom>
            <a:avLst/>
            <a:gdLst/>
            <a:ahLst/>
            <a:cxnLst/>
            <a:rect l="l" t="t" r="r" b="b"/>
            <a:pathLst>
              <a:path w="6178550" h="6156325">
                <a:moveTo>
                  <a:pt x="6178206" y="0"/>
                </a:moveTo>
                <a:lnTo>
                  <a:pt x="0" y="6155701"/>
                </a:lnTo>
                <a:lnTo>
                  <a:pt x="193141" y="6155701"/>
                </a:lnTo>
                <a:lnTo>
                  <a:pt x="6178206" y="191493"/>
                </a:lnTo>
                <a:lnTo>
                  <a:pt x="6178206" y="0"/>
                </a:lnTo>
                <a:close/>
              </a:path>
            </a:pathLst>
          </a:custGeom>
          <a:solidFill>
            <a:srgbClr val="4242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2772179" y="508380"/>
            <a:ext cx="6372225" cy="6350000"/>
          </a:xfrm>
          <a:custGeom>
            <a:avLst/>
            <a:gdLst/>
            <a:ahLst/>
            <a:cxnLst/>
            <a:rect l="l" t="t" r="r" b="b"/>
            <a:pathLst>
              <a:path w="6372225" h="6350000">
                <a:moveTo>
                  <a:pt x="6371820" y="0"/>
                </a:moveTo>
                <a:lnTo>
                  <a:pt x="0" y="6349619"/>
                </a:lnTo>
                <a:lnTo>
                  <a:pt x="193614" y="6349619"/>
                </a:lnTo>
                <a:lnTo>
                  <a:pt x="6371820" y="193917"/>
                </a:lnTo>
                <a:lnTo>
                  <a:pt x="6371820" y="0"/>
                </a:lnTo>
                <a:close/>
              </a:path>
            </a:pathLst>
          </a:custGeom>
          <a:solidFill>
            <a:srgbClr val="4242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2578801" y="315676"/>
            <a:ext cx="6565265" cy="6542405"/>
          </a:xfrm>
          <a:custGeom>
            <a:avLst/>
            <a:gdLst/>
            <a:ahLst/>
            <a:cxnLst/>
            <a:rect l="l" t="t" r="r" b="b"/>
            <a:pathLst>
              <a:path w="6565265" h="6542405">
                <a:moveTo>
                  <a:pt x="6565198" y="0"/>
                </a:moveTo>
                <a:lnTo>
                  <a:pt x="0" y="6542323"/>
                </a:lnTo>
                <a:lnTo>
                  <a:pt x="193377" y="6542323"/>
                </a:lnTo>
                <a:lnTo>
                  <a:pt x="6565198" y="192703"/>
                </a:lnTo>
                <a:lnTo>
                  <a:pt x="6565198" y="0"/>
                </a:lnTo>
                <a:close/>
              </a:path>
            </a:pathLst>
          </a:custGeom>
          <a:solidFill>
            <a:srgbClr val="434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2386504" y="122982"/>
            <a:ext cx="6757670" cy="6735445"/>
          </a:xfrm>
          <a:custGeom>
            <a:avLst/>
            <a:gdLst/>
            <a:ahLst/>
            <a:cxnLst/>
            <a:rect l="l" t="t" r="r" b="b"/>
            <a:pathLst>
              <a:path w="6757670" h="6735445">
                <a:moveTo>
                  <a:pt x="6757495" y="0"/>
                </a:moveTo>
                <a:lnTo>
                  <a:pt x="0" y="6735017"/>
                </a:lnTo>
                <a:lnTo>
                  <a:pt x="192297" y="6735017"/>
                </a:lnTo>
                <a:lnTo>
                  <a:pt x="6757495" y="192693"/>
                </a:lnTo>
                <a:lnTo>
                  <a:pt x="6757495" y="0"/>
                </a:lnTo>
                <a:close/>
              </a:path>
            </a:pathLst>
          </a:custGeom>
          <a:solidFill>
            <a:srgbClr val="444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2193491" y="0"/>
            <a:ext cx="6950709" cy="6858000"/>
          </a:xfrm>
          <a:custGeom>
            <a:avLst/>
            <a:gdLst/>
            <a:ahLst/>
            <a:cxnLst/>
            <a:rect l="l" t="t" r="r" b="b"/>
            <a:pathLst>
              <a:path w="6950709" h="6858000">
                <a:moveTo>
                  <a:pt x="6950508" y="0"/>
                </a:moveTo>
                <a:lnTo>
                  <a:pt x="6883072" y="0"/>
                </a:lnTo>
                <a:lnTo>
                  <a:pt x="0" y="6858000"/>
                </a:lnTo>
                <a:lnTo>
                  <a:pt x="193012" y="6858000"/>
                </a:lnTo>
                <a:lnTo>
                  <a:pt x="6950508" y="122982"/>
                </a:lnTo>
                <a:lnTo>
                  <a:pt x="6950508" y="0"/>
                </a:lnTo>
                <a:close/>
              </a:path>
            </a:pathLst>
          </a:custGeom>
          <a:solidFill>
            <a:srgbClr val="4444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1999939" y="0"/>
            <a:ext cx="7077075" cy="6858000"/>
          </a:xfrm>
          <a:custGeom>
            <a:avLst/>
            <a:gdLst/>
            <a:ahLst/>
            <a:cxnLst/>
            <a:rect l="l" t="t" r="r" b="b"/>
            <a:pathLst>
              <a:path w="7077075" h="6858000">
                <a:moveTo>
                  <a:pt x="7076625" y="0"/>
                </a:moveTo>
                <a:lnTo>
                  <a:pt x="6881979" y="0"/>
                </a:lnTo>
                <a:lnTo>
                  <a:pt x="0" y="6858000"/>
                </a:lnTo>
                <a:lnTo>
                  <a:pt x="193552" y="6858000"/>
                </a:lnTo>
                <a:lnTo>
                  <a:pt x="7076625" y="0"/>
                </a:lnTo>
                <a:close/>
              </a:path>
            </a:pathLst>
          </a:custGeom>
          <a:solidFill>
            <a:srgbClr val="4545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1806561" y="0"/>
            <a:ext cx="7075805" cy="6858000"/>
          </a:xfrm>
          <a:custGeom>
            <a:avLst/>
            <a:gdLst/>
            <a:ahLst/>
            <a:cxnLst/>
            <a:rect l="l" t="t" r="r" b="b"/>
            <a:pathLst>
              <a:path w="7075805" h="6858000">
                <a:moveTo>
                  <a:pt x="7075356" y="0"/>
                </a:moveTo>
                <a:lnTo>
                  <a:pt x="6881979" y="0"/>
                </a:lnTo>
                <a:lnTo>
                  <a:pt x="0" y="6858000"/>
                </a:lnTo>
                <a:lnTo>
                  <a:pt x="193377" y="6858000"/>
                </a:lnTo>
                <a:lnTo>
                  <a:pt x="7075356" y="0"/>
                </a:lnTo>
                <a:close/>
              </a:path>
            </a:pathLst>
          </a:custGeom>
          <a:solidFill>
            <a:srgbClr val="4646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1614325" y="0"/>
            <a:ext cx="7074534" cy="6858000"/>
          </a:xfrm>
          <a:custGeom>
            <a:avLst/>
            <a:gdLst/>
            <a:ahLst/>
            <a:cxnLst/>
            <a:rect l="l" t="t" r="r" b="b"/>
            <a:pathLst>
              <a:path w="7074534" h="6858000">
                <a:moveTo>
                  <a:pt x="7074214" y="0"/>
                </a:moveTo>
                <a:lnTo>
                  <a:pt x="6880889" y="0"/>
                </a:lnTo>
                <a:lnTo>
                  <a:pt x="0" y="6857999"/>
                </a:lnTo>
                <a:lnTo>
                  <a:pt x="192235" y="6857999"/>
                </a:lnTo>
                <a:lnTo>
                  <a:pt x="7074214" y="0"/>
                </a:lnTo>
                <a:close/>
              </a:path>
            </a:pathLst>
          </a:custGeom>
          <a:solidFill>
            <a:srgbClr val="4646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1420963" y="0"/>
            <a:ext cx="7074534" cy="6858000"/>
          </a:xfrm>
          <a:custGeom>
            <a:avLst/>
            <a:gdLst/>
            <a:ahLst/>
            <a:cxnLst/>
            <a:rect l="l" t="t" r="r" b="b"/>
            <a:pathLst>
              <a:path w="7074534" h="6858000">
                <a:moveTo>
                  <a:pt x="7074251" y="0"/>
                </a:moveTo>
                <a:lnTo>
                  <a:pt x="6880889" y="0"/>
                </a:lnTo>
                <a:lnTo>
                  <a:pt x="0" y="6858000"/>
                </a:lnTo>
                <a:lnTo>
                  <a:pt x="193362" y="6858000"/>
                </a:lnTo>
                <a:lnTo>
                  <a:pt x="7074251" y="0"/>
                </a:lnTo>
                <a:close/>
              </a:path>
            </a:pathLst>
          </a:custGeom>
          <a:solidFill>
            <a:srgbClr val="4747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1227699" y="0"/>
            <a:ext cx="7074534" cy="6858000"/>
          </a:xfrm>
          <a:custGeom>
            <a:avLst/>
            <a:gdLst/>
            <a:ahLst/>
            <a:cxnLst/>
            <a:rect l="l" t="t" r="r" b="b"/>
            <a:pathLst>
              <a:path w="7074534" h="6858000">
                <a:moveTo>
                  <a:pt x="7074153" y="0"/>
                </a:moveTo>
                <a:lnTo>
                  <a:pt x="6881979" y="0"/>
                </a:lnTo>
                <a:lnTo>
                  <a:pt x="0" y="6858000"/>
                </a:lnTo>
                <a:lnTo>
                  <a:pt x="193264" y="6858000"/>
                </a:lnTo>
                <a:lnTo>
                  <a:pt x="7074153" y="0"/>
                </a:lnTo>
                <a:close/>
              </a:path>
            </a:pathLst>
          </a:custGeom>
          <a:solidFill>
            <a:srgbClr val="4848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1034321" y="0"/>
            <a:ext cx="7075805" cy="6858000"/>
          </a:xfrm>
          <a:custGeom>
            <a:avLst/>
            <a:gdLst/>
            <a:ahLst/>
            <a:cxnLst/>
            <a:rect l="l" t="t" r="r" b="b"/>
            <a:pathLst>
              <a:path w="7075805" h="6858000">
                <a:moveTo>
                  <a:pt x="7075356" y="0"/>
                </a:moveTo>
                <a:lnTo>
                  <a:pt x="6881979" y="0"/>
                </a:lnTo>
                <a:lnTo>
                  <a:pt x="0" y="6858000"/>
                </a:lnTo>
                <a:lnTo>
                  <a:pt x="193377" y="6858000"/>
                </a:lnTo>
                <a:lnTo>
                  <a:pt x="7075356" y="0"/>
                </a:lnTo>
                <a:close/>
              </a:path>
            </a:pathLst>
          </a:custGeom>
          <a:solidFill>
            <a:srgbClr val="4848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842147" y="0"/>
            <a:ext cx="7074534" cy="6858000"/>
          </a:xfrm>
          <a:custGeom>
            <a:avLst/>
            <a:gdLst/>
            <a:ahLst/>
            <a:cxnLst/>
            <a:rect l="l" t="t" r="r" b="b"/>
            <a:pathLst>
              <a:path w="7074534" h="6858000">
                <a:moveTo>
                  <a:pt x="7074153" y="0"/>
                </a:moveTo>
                <a:lnTo>
                  <a:pt x="6880889" y="0"/>
                </a:lnTo>
                <a:lnTo>
                  <a:pt x="0" y="6858000"/>
                </a:lnTo>
                <a:lnTo>
                  <a:pt x="192174" y="6858000"/>
                </a:lnTo>
                <a:lnTo>
                  <a:pt x="7074153" y="0"/>
                </a:lnTo>
                <a:close/>
              </a:path>
            </a:pathLst>
          </a:custGeom>
          <a:solidFill>
            <a:srgbClr val="494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648785" y="0"/>
            <a:ext cx="7074534" cy="6858000"/>
          </a:xfrm>
          <a:custGeom>
            <a:avLst/>
            <a:gdLst/>
            <a:ahLst/>
            <a:cxnLst/>
            <a:rect l="l" t="t" r="r" b="b"/>
            <a:pathLst>
              <a:path w="7074534" h="6858000">
                <a:moveTo>
                  <a:pt x="7074251" y="0"/>
                </a:moveTo>
                <a:lnTo>
                  <a:pt x="6880889" y="0"/>
                </a:lnTo>
                <a:lnTo>
                  <a:pt x="0" y="6857999"/>
                </a:lnTo>
                <a:lnTo>
                  <a:pt x="193362" y="6857999"/>
                </a:lnTo>
                <a:lnTo>
                  <a:pt x="7074251" y="0"/>
                </a:lnTo>
                <a:close/>
              </a:path>
            </a:pathLst>
          </a:custGeom>
          <a:solidFill>
            <a:srgbClr val="4A4A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455459" y="0"/>
            <a:ext cx="7074534" cy="6858000"/>
          </a:xfrm>
          <a:custGeom>
            <a:avLst/>
            <a:gdLst/>
            <a:ahLst/>
            <a:cxnLst/>
            <a:rect l="l" t="t" r="r" b="b"/>
            <a:pathLst>
              <a:path w="7074534" h="6858000">
                <a:moveTo>
                  <a:pt x="7074214" y="0"/>
                </a:moveTo>
                <a:lnTo>
                  <a:pt x="6881979" y="0"/>
                </a:lnTo>
                <a:lnTo>
                  <a:pt x="0" y="6858000"/>
                </a:lnTo>
                <a:lnTo>
                  <a:pt x="193325" y="6858000"/>
                </a:lnTo>
                <a:lnTo>
                  <a:pt x="7074214" y="0"/>
                </a:lnTo>
                <a:close/>
              </a:path>
            </a:pathLst>
          </a:custGeom>
          <a:solidFill>
            <a:srgbClr val="4A4A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262081" y="0"/>
            <a:ext cx="7075805" cy="6858000"/>
          </a:xfrm>
          <a:custGeom>
            <a:avLst/>
            <a:gdLst/>
            <a:ahLst/>
            <a:cxnLst/>
            <a:rect l="l" t="t" r="r" b="b"/>
            <a:pathLst>
              <a:path w="7075805" h="6858000">
                <a:moveTo>
                  <a:pt x="7075356" y="0"/>
                </a:moveTo>
                <a:lnTo>
                  <a:pt x="6881979" y="0"/>
                </a:lnTo>
                <a:lnTo>
                  <a:pt x="0" y="6858000"/>
                </a:lnTo>
                <a:lnTo>
                  <a:pt x="193377" y="6858000"/>
                </a:lnTo>
                <a:lnTo>
                  <a:pt x="7075356" y="0"/>
                </a:lnTo>
                <a:close/>
              </a:path>
            </a:pathLst>
          </a:custGeom>
          <a:solidFill>
            <a:srgbClr val="4B4B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67435" y="0"/>
            <a:ext cx="7077075" cy="6858000"/>
          </a:xfrm>
          <a:custGeom>
            <a:avLst/>
            <a:gdLst/>
            <a:ahLst/>
            <a:cxnLst/>
            <a:rect l="l" t="t" r="r" b="b"/>
            <a:pathLst>
              <a:path w="7077075" h="6858000">
                <a:moveTo>
                  <a:pt x="7076625" y="0"/>
                </a:moveTo>
                <a:lnTo>
                  <a:pt x="6883072" y="0"/>
                </a:lnTo>
                <a:lnTo>
                  <a:pt x="0" y="6858000"/>
                </a:lnTo>
                <a:lnTo>
                  <a:pt x="194646" y="6858000"/>
                </a:lnTo>
                <a:lnTo>
                  <a:pt x="7076625" y="0"/>
                </a:lnTo>
                <a:close/>
              </a:path>
            </a:pathLst>
          </a:custGeom>
          <a:solidFill>
            <a:srgbClr val="4C4C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0" y="0"/>
            <a:ext cx="6950709" cy="6858000"/>
          </a:xfrm>
          <a:custGeom>
            <a:avLst/>
            <a:gdLst/>
            <a:ahLst/>
            <a:cxnLst/>
            <a:rect l="l" t="t" r="r" b="b"/>
            <a:pathLst>
              <a:path w="6950709" h="6858000">
                <a:moveTo>
                  <a:pt x="6950508" y="0"/>
                </a:moveTo>
                <a:lnTo>
                  <a:pt x="6757495" y="0"/>
                </a:lnTo>
                <a:lnTo>
                  <a:pt x="0" y="6735017"/>
                </a:lnTo>
                <a:lnTo>
                  <a:pt x="0" y="6858000"/>
                </a:lnTo>
                <a:lnTo>
                  <a:pt x="67435" y="6858000"/>
                </a:lnTo>
                <a:lnTo>
                  <a:pt x="6950508" y="0"/>
                </a:lnTo>
                <a:close/>
              </a:path>
            </a:pathLst>
          </a:custGeom>
          <a:solidFill>
            <a:srgbClr val="4C4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0" y="0"/>
            <a:ext cx="6757670" cy="6735445"/>
          </a:xfrm>
          <a:custGeom>
            <a:avLst/>
            <a:gdLst/>
            <a:ahLst/>
            <a:cxnLst/>
            <a:rect l="l" t="t" r="r" b="b"/>
            <a:pathLst>
              <a:path w="6757670" h="6735445">
                <a:moveTo>
                  <a:pt x="6757495" y="0"/>
                </a:moveTo>
                <a:lnTo>
                  <a:pt x="6565198" y="0"/>
                </a:lnTo>
                <a:lnTo>
                  <a:pt x="0" y="6542323"/>
                </a:lnTo>
                <a:lnTo>
                  <a:pt x="0" y="6735017"/>
                </a:lnTo>
                <a:lnTo>
                  <a:pt x="6757495" y="0"/>
                </a:lnTo>
                <a:close/>
              </a:path>
            </a:pathLst>
          </a:custGeom>
          <a:solidFill>
            <a:srgbClr val="4D4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0" y="0"/>
            <a:ext cx="6565265" cy="6542405"/>
          </a:xfrm>
          <a:custGeom>
            <a:avLst/>
            <a:gdLst/>
            <a:ahLst/>
            <a:cxnLst/>
            <a:rect l="l" t="t" r="r" b="b"/>
            <a:pathLst>
              <a:path w="6565265" h="6542405">
                <a:moveTo>
                  <a:pt x="6565198" y="0"/>
                </a:moveTo>
                <a:lnTo>
                  <a:pt x="6371820" y="0"/>
                </a:lnTo>
                <a:lnTo>
                  <a:pt x="0" y="6349619"/>
                </a:lnTo>
                <a:lnTo>
                  <a:pt x="0" y="6542323"/>
                </a:lnTo>
                <a:lnTo>
                  <a:pt x="6565198" y="0"/>
                </a:lnTo>
                <a:close/>
              </a:path>
            </a:pathLst>
          </a:custGeom>
          <a:solidFill>
            <a:srgbClr val="4E4E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0" y="0"/>
            <a:ext cx="6372225" cy="6350000"/>
          </a:xfrm>
          <a:custGeom>
            <a:avLst/>
            <a:gdLst/>
            <a:ahLst/>
            <a:cxnLst/>
            <a:rect l="l" t="t" r="r" b="b"/>
            <a:pathLst>
              <a:path w="6372225" h="6350000">
                <a:moveTo>
                  <a:pt x="6371820" y="0"/>
                </a:moveTo>
                <a:lnTo>
                  <a:pt x="6178206" y="0"/>
                </a:lnTo>
                <a:lnTo>
                  <a:pt x="0" y="6155701"/>
                </a:lnTo>
                <a:lnTo>
                  <a:pt x="0" y="6349619"/>
                </a:lnTo>
                <a:lnTo>
                  <a:pt x="6371820" y="0"/>
                </a:lnTo>
                <a:close/>
              </a:path>
            </a:pathLst>
          </a:custGeom>
          <a:solidFill>
            <a:srgbClr val="4E4E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0" y="0"/>
            <a:ext cx="6178550" cy="6156325"/>
          </a:xfrm>
          <a:custGeom>
            <a:avLst/>
            <a:gdLst/>
            <a:ahLst/>
            <a:cxnLst/>
            <a:rect l="l" t="t" r="r" b="b"/>
            <a:pathLst>
              <a:path w="6178550" h="6156325">
                <a:moveTo>
                  <a:pt x="6178206" y="0"/>
                </a:moveTo>
                <a:lnTo>
                  <a:pt x="5985065" y="0"/>
                </a:lnTo>
                <a:lnTo>
                  <a:pt x="0" y="5964207"/>
                </a:lnTo>
                <a:lnTo>
                  <a:pt x="0" y="6155701"/>
                </a:lnTo>
                <a:lnTo>
                  <a:pt x="6178206" y="0"/>
                </a:lnTo>
                <a:close/>
              </a:path>
            </a:pathLst>
          </a:custGeom>
          <a:solidFill>
            <a:srgbClr val="4F4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0" y="0"/>
            <a:ext cx="5985510" cy="5964555"/>
          </a:xfrm>
          <a:custGeom>
            <a:avLst/>
            <a:gdLst/>
            <a:ahLst/>
            <a:cxnLst/>
            <a:rect l="l" t="t" r="r" b="b"/>
            <a:pathLst>
              <a:path w="5985510" h="5964555">
                <a:moveTo>
                  <a:pt x="5985065" y="0"/>
                </a:moveTo>
                <a:lnTo>
                  <a:pt x="5791687" y="0"/>
                </a:lnTo>
                <a:lnTo>
                  <a:pt x="0" y="5771504"/>
                </a:lnTo>
                <a:lnTo>
                  <a:pt x="0" y="5964207"/>
                </a:lnTo>
                <a:lnTo>
                  <a:pt x="5985065" y="0"/>
                </a:lnTo>
                <a:close/>
              </a:path>
            </a:pathLst>
          </a:custGeom>
          <a:solidFill>
            <a:srgbClr val="505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0" y="0"/>
            <a:ext cx="5791835" cy="5771515"/>
          </a:xfrm>
          <a:custGeom>
            <a:avLst/>
            <a:gdLst/>
            <a:ahLst/>
            <a:cxnLst/>
            <a:rect l="l" t="t" r="r" b="b"/>
            <a:pathLst>
              <a:path w="5791835" h="5771515">
                <a:moveTo>
                  <a:pt x="5791687" y="0"/>
                </a:moveTo>
                <a:lnTo>
                  <a:pt x="5599298" y="0"/>
                </a:lnTo>
                <a:lnTo>
                  <a:pt x="0" y="5578901"/>
                </a:lnTo>
                <a:lnTo>
                  <a:pt x="0" y="5771504"/>
                </a:lnTo>
                <a:lnTo>
                  <a:pt x="5791687" y="0"/>
                </a:lnTo>
                <a:close/>
              </a:path>
            </a:pathLst>
          </a:custGeom>
          <a:solidFill>
            <a:srgbClr val="505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0" y="0"/>
            <a:ext cx="5599430" cy="5579110"/>
          </a:xfrm>
          <a:custGeom>
            <a:avLst/>
            <a:gdLst/>
            <a:ahLst/>
            <a:cxnLst/>
            <a:rect l="l" t="t" r="r" b="b"/>
            <a:pathLst>
              <a:path w="5599430" h="5579110">
                <a:moveTo>
                  <a:pt x="5599298" y="0"/>
                </a:moveTo>
                <a:lnTo>
                  <a:pt x="5405905" y="0"/>
                </a:lnTo>
                <a:lnTo>
                  <a:pt x="0" y="5386213"/>
                </a:lnTo>
                <a:lnTo>
                  <a:pt x="0" y="5578901"/>
                </a:lnTo>
                <a:lnTo>
                  <a:pt x="5599298" y="0"/>
                </a:lnTo>
                <a:close/>
              </a:path>
            </a:pathLst>
          </a:custGeom>
          <a:solidFill>
            <a:srgbClr val="5151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0" y="0"/>
            <a:ext cx="5406390" cy="5386705"/>
          </a:xfrm>
          <a:custGeom>
            <a:avLst/>
            <a:gdLst/>
            <a:ahLst/>
            <a:cxnLst/>
            <a:rect l="l" t="t" r="r" b="b"/>
            <a:pathLst>
              <a:path w="5406390" h="5386705">
                <a:moveTo>
                  <a:pt x="5405905" y="0"/>
                </a:moveTo>
                <a:lnTo>
                  <a:pt x="5212824" y="0"/>
                </a:lnTo>
                <a:lnTo>
                  <a:pt x="0" y="5194658"/>
                </a:lnTo>
                <a:lnTo>
                  <a:pt x="0" y="5386213"/>
                </a:lnTo>
                <a:lnTo>
                  <a:pt x="5405905" y="0"/>
                </a:lnTo>
                <a:close/>
              </a:path>
            </a:pathLst>
          </a:custGeom>
          <a:solidFill>
            <a:srgbClr val="5252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0" y="0"/>
            <a:ext cx="5213350" cy="5194935"/>
          </a:xfrm>
          <a:custGeom>
            <a:avLst/>
            <a:gdLst/>
            <a:ahLst/>
            <a:cxnLst/>
            <a:rect l="l" t="t" r="r" b="b"/>
            <a:pathLst>
              <a:path w="5213350" h="5194935">
                <a:moveTo>
                  <a:pt x="5212824" y="0"/>
                </a:moveTo>
                <a:lnTo>
                  <a:pt x="5018502" y="0"/>
                </a:lnTo>
                <a:lnTo>
                  <a:pt x="0" y="5001808"/>
                </a:lnTo>
                <a:lnTo>
                  <a:pt x="0" y="5194658"/>
                </a:lnTo>
                <a:lnTo>
                  <a:pt x="5212824" y="0"/>
                </a:lnTo>
                <a:close/>
              </a:path>
            </a:pathLst>
          </a:custGeom>
          <a:solidFill>
            <a:srgbClr val="5252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0" y="0"/>
            <a:ext cx="5019040" cy="5001895"/>
          </a:xfrm>
          <a:custGeom>
            <a:avLst/>
            <a:gdLst/>
            <a:ahLst/>
            <a:cxnLst/>
            <a:rect l="l" t="t" r="r" b="b"/>
            <a:pathLst>
              <a:path w="5019040" h="5001895">
                <a:moveTo>
                  <a:pt x="5018502" y="0"/>
                </a:moveTo>
                <a:lnTo>
                  <a:pt x="4826996" y="0"/>
                </a:lnTo>
                <a:lnTo>
                  <a:pt x="0" y="4809413"/>
                </a:lnTo>
                <a:lnTo>
                  <a:pt x="0" y="5001808"/>
                </a:lnTo>
                <a:lnTo>
                  <a:pt x="5018502" y="0"/>
                </a:lnTo>
                <a:close/>
              </a:path>
            </a:pathLst>
          </a:custGeom>
          <a:solidFill>
            <a:srgbClr val="535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0" y="0"/>
            <a:ext cx="4827270" cy="4809490"/>
          </a:xfrm>
          <a:custGeom>
            <a:avLst/>
            <a:gdLst/>
            <a:ahLst/>
            <a:cxnLst/>
            <a:rect l="l" t="t" r="r" b="b"/>
            <a:pathLst>
              <a:path w="4827270" h="4809490">
                <a:moveTo>
                  <a:pt x="4826996" y="0"/>
                </a:moveTo>
                <a:lnTo>
                  <a:pt x="4633603" y="0"/>
                </a:lnTo>
                <a:lnTo>
                  <a:pt x="0" y="4616724"/>
                </a:lnTo>
                <a:lnTo>
                  <a:pt x="0" y="4809413"/>
                </a:lnTo>
                <a:lnTo>
                  <a:pt x="4826996" y="0"/>
                </a:lnTo>
                <a:close/>
              </a:path>
            </a:pathLst>
          </a:custGeom>
          <a:solidFill>
            <a:srgbClr val="5353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0" y="0"/>
            <a:ext cx="4634230" cy="4617085"/>
          </a:xfrm>
          <a:custGeom>
            <a:avLst/>
            <a:gdLst/>
            <a:ahLst/>
            <a:cxnLst/>
            <a:rect l="l" t="t" r="r" b="b"/>
            <a:pathLst>
              <a:path w="4634230" h="4617085">
                <a:moveTo>
                  <a:pt x="4633603" y="0"/>
                </a:moveTo>
                <a:lnTo>
                  <a:pt x="4440210" y="0"/>
                </a:lnTo>
                <a:lnTo>
                  <a:pt x="0" y="4424036"/>
                </a:lnTo>
                <a:lnTo>
                  <a:pt x="0" y="4616724"/>
                </a:lnTo>
                <a:lnTo>
                  <a:pt x="4633603" y="0"/>
                </a:lnTo>
                <a:close/>
              </a:path>
            </a:pathLst>
          </a:custGeom>
          <a:solidFill>
            <a:srgbClr val="5454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0" y="0"/>
            <a:ext cx="4440555" cy="4424045"/>
          </a:xfrm>
          <a:custGeom>
            <a:avLst/>
            <a:gdLst/>
            <a:ahLst/>
            <a:cxnLst/>
            <a:rect l="l" t="t" r="r" b="b"/>
            <a:pathLst>
              <a:path w="4440555" h="4424045">
                <a:moveTo>
                  <a:pt x="4440210" y="0"/>
                </a:moveTo>
                <a:lnTo>
                  <a:pt x="4247207" y="0"/>
                </a:lnTo>
                <a:lnTo>
                  <a:pt x="0" y="4232406"/>
                </a:lnTo>
                <a:lnTo>
                  <a:pt x="0" y="4424036"/>
                </a:lnTo>
                <a:lnTo>
                  <a:pt x="4440210" y="0"/>
                </a:lnTo>
                <a:close/>
              </a:path>
            </a:pathLst>
          </a:custGeom>
          <a:solidFill>
            <a:srgbClr val="5555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0" y="0"/>
            <a:ext cx="4247515" cy="4232910"/>
          </a:xfrm>
          <a:custGeom>
            <a:avLst/>
            <a:gdLst/>
            <a:ahLst/>
            <a:cxnLst/>
            <a:rect l="l" t="t" r="r" b="b"/>
            <a:pathLst>
              <a:path w="4247515" h="4232910">
                <a:moveTo>
                  <a:pt x="4247207" y="0"/>
                </a:moveTo>
                <a:lnTo>
                  <a:pt x="4053826" y="0"/>
                </a:lnTo>
                <a:lnTo>
                  <a:pt x="0" y="4039701"/>
                </a:lnTo>
                <a:lnTo>
                  <a:pt x="0" y="4232406"/>
                </a:lnTo>
                <a:lnTo>
                  <a:pt x="4247207" y="0"/>
                </a:lnTo>
                <a:close/>
              </a:path>
            </a:pathLst>
          </a:custGeom>
          <a:solidFill>
            <a:srgbClr val="555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0" y="0"/>
            <a:ext cx="4053840" cy="4039870"/>
          </a:xfrm>
          <a:custGeom>
            <a:avLst/>
            <a:gdLst/>
            <a:ahLst/>
            <a:cxnLst/>
            <a:rect l="l" t="t" r="r" b="b"/>
            <a:pathLst>
              <a:path w="4053840" h="4039870">
                <a:moveTo>
                  <a:pt x="4053826" y="0"/>
                </a:moveTo>
                <a:lnTo>
                  <a:pt x="3860449" y="0"/>
                </a:lnTo>
                <a:lnTo>
                  <a:pt x="0" y="3846998"/>
                </a:lnTo>
                <a:lnTo>
                  <a:pt x="0" y="4039701"/>
                </a:lnTo>
                <a:lnTo>
                  <a:pt x="4053826" y="0"/>
                </a:lnTo>
                <a:close/>
              </a:path>
            </a:pathLst>
          </a:custGeom>
          <a:solidFill>
            <a:srgbClr val="565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0" y="0"/>
            <a:ext cx="3860800" cy="3847465"/>
          </a:xfrm>
          <a:custGeom>
            <a:avLst/>
            <a:gdLst/>
            <a:ahLst/>
            <a:cxnLst/>
            <a:rect l="l" t="t" r="r" b="b"/>
            <a:pathLst>
              <a:path w="3860800" h="3847465">
                <a:moveTo>
                  <a:pt x="3860449" y="0"/>
                </a:moveTo>
                <a:lnTo>
                  <a:pt x="3667071" y="0"/>
                </a:lnTo>
                <a:lnTo>
                  <a:pt x="0" y="3654294"/>
                </a:lnTo>
                <a:lnTo>
                  <a:pt x="0" y="3846998"/>
                </a:lnTo>
                <a:lnTo>
                  <a:pt x="3860449" y="0"/>
                </a:lnTo>
                <a:close/>
              </a:path>
            </a:pathLst>
          </a:custGeom>
          <a:solidFill>
            <a:srgbClr val="5757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0" y="0"/>
            <a:ext cx="3667125" cy="3654425"/>
          </a:xfrm>
          <a:custGeom>
            <a:avLst/>
            <a:gdLst/>
            <a:ahLst/>
            <a:cxnLst/>
            <a:rect l="l" t="t" r="r" b="b"/>
            <a:pathLst>
              <a:path w="3667125" h="3654425">
                <a:moveTo>
                  <a:pt x="3667071" y="0"/>
                </a:moveTo>
                <a:lnTo>
                  <a:pt x="3474144" y="0"/>
                </a:lnTo>
                <a:lnTo>
                  <a:pt x="0" y="3462588"/>
                </a:lnTo>
                <a:lnTo>
                  <a:pt x="0" y="3654294"/>
                </a:lnTo>
                <a:lnTo>
                  <a:pt x="3667071" y="0"/>
                </a:lnTo>
                <a:close/>
              </a:path>
            </a:pathLst>
          </a:custGeom>
          <a:solidFill>
            <a:srgbClr val="5757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0" y="0"/>
            <a:ext cx="3474720" cy="3462654"/>
          </a:xfrm>
          <a:custGeom>
            <a:avLst/>
            <a:gdLst/>
            <a:ahLst/>
            <a:cxnLst/>
            <a:rect l="l" t="t" r="r" b="b"/>
            <a:pathLst>
              <a:path w="3474720" h="3462654">
                <a:moveTo>
                  <a:pt x="3474144" y="0"/>
                </a:moveTo>
                <a:lnTo>
                  <a:pt x="3280782" y="0"/>
                </a:lnTo>
                <a:lnTo>
                  <a:pt x="0" y="3269869"/>
                </a:lnTo>
                <a:lnTo>
                  <a:pt x="0" y="3462588"/>
                </a:lnTo>
                <a:lnTo>
                  <a:pt x="3474144" y="0"/>
                </a:lnTo>
                <a:close/>
              </a:path>
            </a:pathLst>
          </a:custGeom>
          <a:solidFill>
            <a:srgbClr val="5858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0" y="0"/>
            <a:ext cx="3281045" cy="3270250"/>
          </a:xfrm>
          <a:custGeom>
            <a:avLst/>
            <a:gdLst/>
            <a:ahLst/>
            <a:cxnLst/>
            <a:rect l="l" t="t" r="r" b="b"/>
            <a:pathLst>
              <a:path w="3281045" h="3270250">
                <a:moveTo>
                  <a:pt x="3280782" y="0"/>
                </a:moveTo>
                <a:lnTo>
                  <a:pt x="3088209" y="0"/>
                </a:lnTo>
                <a:lnTo>
                  <a:pt x="0" y="3077448"/>
                </a:lnTo>
                <a:lnTo>
                  <a:pt x="0" y="3269869"/>
                </a:lnTo>
                <a:lnTo>
                  <a:pt x="3280782" y="0"/>
                </a:lnTo>
                <a:close/>
              </a:path>
            </a:pathLst>
          </a:custGeom>
          <a:solidFill>
            <a:srgbClr val="5959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0" y="0"/>
            <a:ext cx="3088640" cy="3077845"/>
          </a:xfrm>
          <a:custGeom>
            <a:avLst/>
            <a:gdLst/>
            <a:ahLst/>
            <a:cxnLst/>
            <a:rect l="l" t="t" r="r" b="b"/>
            <a:pathLst>
              <a:path w="3088640" h="3077845">
                <a:moveTo>
                  <a:pt x="3088209" y="0"/>
                </a:moveTo>
                <a:lnTo>
                  <a:pt x="2894831" y="0"/>
                </a:lnTo>
                <a:lnTo>
                  <a:pt x="0" y="2884745"/>
                </a:lnTo>
                <a:lnTo>
                  <a:pt x="0" y="3077448"/>
                </a:lnTo>
                <a:lnTo>
                  <a:pt x="3088209" y="0"/>
                </a:lnTo>
                <a:close/>
              </a:path>
            </a:pathLst>
          </a:custGeom>
          <a:solidFill>
            <a:srgbClr val="5959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0" y="0"/>
            <a:ext cx="2894965" cy="2884805"/>
          </a:xfrm>
          <a:custGeom>
            <a:avLst/>
            <a:gdLst/>
            <a:ahLst/>
            <a:cxnLst/>
            <a:rect l="l" t="t" r="r" b="b"/>
            <a:pathLst>
              <a:path w="2894965" h="2884805">
                <a:moveTo>
                  <a:pt x="2894831" y="0"/>
                </a:moveTo>
                <a:lnTo>
                  <a:pt x="2701966" y="0"/>
                </a:lnTo>
                <a:lnTo>
                  <a:pt x="0" y="2692978"/>
                </a:lnTo>
                <a:lnTo>
                  <a:pt x="0" y="2884745"/>
                </a:lnTo>
                <a:lnTo>
                  <a:pt x="2894831" y="0"/>
                </a:lnTo>
                <a:close/>
              </a:path>
            </a:pathLst>
          </a:custGeom>
          <a:solidFill>
            <a:srgbClr val="5A5A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0" y="0"/>
            <a:ext cx="2702560" cy="2693035"/>
          </a:xfrm>
          <a:custGeom>
            <a:avLst/>
            <a:gdLst/>
            <a:ahLst/>
            <a:cxnLst/>
            <a:rect l="l" t="t" r="r" b="b"/>
            <a:pathLst>
              <a:path w="2702560" h="2693035">
                <a:moveTo>
                  <a:pt x="2701966" y="0"/>
                </a:moveTo>
                <a:lnTo>
                  <a:pt x="2508604" y="0"/>
                </a:lnTo>
                <a:lnTo>
                  <a:pt x="0" y="2500259"/>
                </a:lnTo>
                <a:lnTo>
                  <a:pt x="0" y="2692978"/>
                </a:lnTo>
                <a:lnTo>
                  <a:pt x="2701966" y="0"/>
                </a:lnTo>
                <a:close/>
              </a:path>
            </a:pathLst>
          </a:custGeom>
          <a:solidFill>
            <a:srgbClr val="5B5B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0" y="0"/>
            <a:ext cx="2508885" cy="2500630"/>
          </a:xfrm>
          <a:custGeom>
            <a:avLst/>
            <a:gdLst/>
            <a:ahLst/>
            <a:cxnLst/>
            <a:rect l="l" t="t" r="r" b="b"/>
            <a:pathLst>
              <a:path w="2508885" h="2500630">
                <a:moveTo>
                  <a:pt x="2508604" y="0"/>
                </a:moveTo>
                <a:lnTo>
                  <a:pt x="2315969" y="0"/>
                </a:lnTo>
                <a:lnTo>
                  <a:pt x="0" y="2307899"/>
                </a:lnTo>
                <a:lnTo>
                  <a:pt x="0" y="2500259"/>
                </a:lnTo>
                <a:lnTo>
                  <a:pt x="2508604" y="0"/>
                </a:lnTo>
                <a:close/>
              </a:path>
            </a:pathLst>
          </a:custGeom>
          <a:solidFill>
            <a:srgbClr val="5B5B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0" y="0"/>
            <a:ext cx="2316480" cy="2308225"/>
          </a:xfrm>
          <a:custGeom>
            <a:avLst/>
            <a:gdLst/>
            <a:ahLst/>
            <a:cxnLst/>
            <a:rect l="l" t="t" r="r" b="b"/>
            <a:pathLst>
              <a:path w="2316480" h="2308225">
                <a:moveTo>
                  <a:pt x="2315969" y="0"/>
                </a:moveTo>
                <a:lnTo>
                  <a:pt x="2122591" y="0"/>
                </a:lnTo>
                <a:lnTo>
                  <a:pt x="0" y="2115196"/>
                </a:lnTo>
                <a:lnTo>
                  <a:pt x="0" y="2307899"/>
                </a:lnTo>
                <a:lnTo>
                  <a:pt x="2315969" y="0"/>
                </a:lnTo>
                <a:close/>
              </a:path>
            </a:pathLst>
          </a:custGeom>
          <a:solidFill>
            <a:srgbClr val="5C5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0" y="0"/>
            <a:ext cx="2122805" cy="2115820"/>
          </a:xfrm>
          <a:custGeom>
            <a:avLst/>
            <a:gdLst/>
            <a:ahLst/>
            <a:cxnLst/>
            <a:rect l="l" t="t" r="r" b="b"/>
            <a:pathLst>
              <a:path w="2122805" h="2115820">
                <a:moveTo>
                  <a:pt x="2122591" y="0"/>
                </a:moveTo>
                <a:lnTo>
                  <a:pt x="1929214" y="0"/>
                </a:lnTo>
                <a:lnTo>
                  <a:pt x="0" y="1922492"/>
                </a:lnTo>
                <a:lnTo>
                  <a:pt x="0" y="2115196"/>
                </a:lnTo>
                <a:lnTo>
                  <a:pt x="2122591" y="0"/>
                </a:lnTo>
                <a:close/>
              </a:path>
            </a:pathLst>
          </a:custGeom>
          <a:solidFill>
            <a:srgbClr val="5D5D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0" y="0"/>
            <a:ext cx="1929764" cy="1922780"/>
          </a:xfrm>
          <a:custGeom>
            <a:avLst/>
            <a:gdLst/>
            <a:ahLst/>
            <a:cxnLst/>
            <a:rect l="l" t="t" r="r" b="b"/>
            <a:pathLst>
              <a:path w="1929764" h="1922780">
                <a:moveTo>
                  <a:pt x="1929214" y="0"/>
                </a:moveTo>
                <a:lnTo>
                  <a:pt x="1736425" y="0"/>
                </a:lnTo>
                <a:lnTo>
                  <a:pt x="0" y="1730649"/>
                </a:lnTo>
                <a:lnTo>
                  <a:pt x="0" y="1922492"/>
                </a:lnTo>
                <a:lnTo>
                  <a:pt x="1929214" y="0"/>
                </a:lnTo>
                <a:close/>
              </a:path>
            </a:pathLst>
          </a:custGeom>
          <a:solidFill>
            <a:srgbClr val="5D5D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5539" y="223520"/>
            <a:ext cx="6849109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DEDDF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7840" y="2867659"/>
            <a:ext cx="8354695" cy="3390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2467" y="6657169"/>
            <a:ext cx="201930" cy="201295"/>
          </a:xfrm>
          <a:custGeom>
            <a:avLst/>
            <a:gdLst/>
            <a:ahLst/>
            <a:cxnLst/>
            <a:rect l="l" t="t" r="r" b="b"/>
            <a:pathLst>
              <a:path w="201929" h="201295">
                <a:moveTo>
                  <a:pt x="201532" y="0"/>
                </a:moveTo>
                <a:lnTo>
                  <a:pt x="0" y="200829"/>
                </a:lnTo>
                <a:lnTo>
                  <a:pt x="201532" y="200829"/>
                </a:lnTo>
                <a:lnTo>
                  <a:pt x="201532" y="0"/>
                </a:lnTo>
                <a:close/>
              </a:path>
            </a:pathLst>
          </a:custGeom>
          <a:solidFill>
            <a:srgbClr val="3030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39606" y="6455080"/>
            <a:ext cx="404495" cy="403225"/>
          </a:xfrm>
          <a:custGeom>
            <a:avLst/>
            <a:gdLst/>
            <a:ahLst/>
            <a:cxnLst/>
            <a:rect l="l" t="t" r="r" b="b"/>
            <a:pathLst>
              <a:path w="404495" h="403225">
                <a:moveTo>
                  <a:pt x="404392" y="0"/>
                </a:moveTo>
                <a:lnTo>
                  <a:pt x="0" y="402919"/>
                </a:lnTo>
                <a:lnTo>
                  <a:pt x="202860" y="402919"/>
                </a:lnTo>
                <a:lnTo>
                  <a:pt x="404392" y="202089"/>
                </a:lnTo>
                <a:lnTo>
                  <a:pt x="404392" y="0"/>
                </a:lnTo>
                <a:close/>
              </a:path>
            </a:pathLst>
          </a:custGeom>
          <a:solidFill>
            <a:srgbClr val="3030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7220" y="6253238"/>
            <a:ext cx="607060" cy="605155"/>
          </a:xfrm>
          <a:custGeom>
            <a:avLst/>
            <a:gdLst/>
            <a:ahLst/>
            <a:cxnLst/>
            <a:rect l="l" t="t" r="r" b="b"/>
            <a:pathLst>
              <a:path w="607059" h="605154">
                <a:moveTo>
                  <a:pt x="606779" y="0"/>
                </a:moveTo>
                <a:lnTo>
                  <a:pt x="0" y="604761"/>
                </a:lnTo>
                <a:lnTo>
                  <a:pt x="202386" y="604761"/>
                </a:lnTo>
                <a:lnTo>
                  <a:pt x="606779" y="201841"/>
                </a:lnTo>
                <a:lnTo>
                  <a:pt x="606779" y="0"/>
                </a:lnTo>
                <a:close/>
              </a:path>
            </a:pathLst>
          </a:custGeom>
          <a:solidFill>
            <a:srgbClr val="313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34343" y="6051165"/>
            <a:ext cx="810260" cy="807085"/>
          </a:xfrm>
          <a:custGeom>
            <a:avLst/>
            <a:gdLst/>
            <a:ahLst/>
            <a:cxnLst/>
            <a:rect l="l" t="t" r="r" b="b"/>
            <a:pathLst>
              <a:path w="810259" h="807084">
                <a:moveTo>
                  <a:pt x="809656" y="0"/>
                </a:moveTo>
                <a:lnTo>
                  <a:pt x="0" y="806834"/>
                </a:lnTo>
                <a:lnTo>
                  <a:pt x="202876" y="806834"/>
                </a:lnTo>
                <a:lnTo>
                  <a:pt x="809656" y="202073"/>
                </a:lnTo>
                <a:lnTo>
                  <a:pt x="809656" y="0"/>
                </a:lnTo>
                <a:close/>
              </a:path>
            </a:pathLst>
          </a:custGeom>
          <a:solidFill>
            <a:srgbClr val="313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31412" y="5848780"/>
            <a:ext cx="1012825" cy="1009650"/>
          </a:xfrm>
          <a:custGeom>
            <a:avLst/>
            <a:gdLst/>
            <a:ahLst/>
            <a:cxnLst/>
            <a:rect l="l" t="t" r="r" b="b"/>
            <a:pathLst>
              <a:path w="1012825" h="1009650">
                <a:moveTo>
                  <a:pt x="1012587" y="0"/>
                </a:moveTo>
                <a:lnTo>
                  <a:pt x="0" y="1009219"/>
                </a:lnTo>
                <a:lnTo>
                  <a:pt x="202931" y="1009219"/>
                </a:lnTo>
                <a:lnTo>
                  <a:pt x="1012587" y="202384"/>
                </a:lnTo>
                <a:lnTo>
                  <a:pt x="1012587" y="0"/>
                </a:lnTo>
                <a:close/>
              </a:path>
            </a:pathLst>
          </a:custGeom>
          <a:solidFill>
            <a:srgbClr val="3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27873" y="5645918"/>
            <a:ext cx="1216660" cy="1212215"/>
          </a:xfrm>
          <a:custGeom>
            <a:avLst/>
            <a:gdLst/>
            <a:ahLst/>
            <a:cxnLst/>
            <a:rect l="l" t="t" r="r" b="b"/>
            <a:pathLst>
              <a:path w="1216659" h="1212215">
                <a:moveTo>
                  <a:pt x="1216126" y="0"/>
                </a:moveTo>
                <a:lnTo>
                  <a:pt x="0" y="1212081"/>
                </a:lnTo>
                <a:lnTo>
                  <a:pt x="203539" y="1212081"/>
                </a:lnTo>
                <a:lnTo>
                  <a:pt x="1216126" y="202862"/>
                </a:lnTo>
                <a:lnTo>
                  <a:pt x="1216126" y="0"/>
                </a:lnTo>
                <a:close/>
              </a:path>
            </a:pathLst>
          </a:custGeom>
          <a:solidFill>
            <a:srgbClr val="333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24947" y="5443892"/>
            <a:ext cx="1419225" cy="1414145"/>
          </a:xfrm>
          <a:custGeom>
            <a:avLst/>
            <a:gdLst/>
            <a:ahLst/>
            <a:cxnLst/>
            <a:rect l="l" t="t" r="r" b="b"/>
            <a:pathLst>
              <a:path w="1419225" h="1414145">
                <a:moveTo>
                  <a:pt x="1419051" y="0"/>
                </a:moveTo>
                <a:lnTo>
                  <a:pt x="0" y="1414107"/>
                </a:lnTo>
                <a:lnTo>
                  <a:pt x="202925" y="1414107"/>
                </a:lnTo>
                <a:lnTo>
                  <a:pt x="1419051" y="202026"/>
                </a:lnTo>
                <a:lnTo>
                  <a:pt x="1419051" y="0"/>
                </a:lnTo>
                <a:close/>
              </a:path>
            </a:pathLst>
          </a:custGeom>
          <a:solidFill>
            <a:srgbClr val="3333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22064" y="5241460"/>
            <a:ext cx="1622425" cy="1616710"/>
          </a:xfrm>
          <a:custGeom>
            <a:avLst/>
            <a:gdLst/>
            <a:ahLst/>
            <a:cxnLst/>
            <a:rect l="l" t="t" r="r" b="b"/>
            <a:pathLst>
              <a:path w="1622425" h="1616709">
                <a:moveTo>
                  <a:pt x="1621934" y="0"/>
                </a:moveTo>
                <a:lnTo>
                  <a:pt x="0" y="1616539"/>
                </a:lnTo>
                <a:lnTo>
                  <a:pt x="202883" y="1616539"/>
                </a:lnTo>
                <a:lnTo>
                  <a:pt x="1621934" y="202432"/>
                </a:lnTo>
                <a:lnTo>
                  <a:pt x="1621934" y="0"/>
                </a:lnTo>
                <a:close/>
              </a:path>
            </a:pathLst>
          </a:custGeom>
          <a:solidFill>
            <a:srgbClr val="343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19107" y="5039466"/>
            <a:ext cx="1824989" cy="1818639"/>
          </a:xfrm>
          <a:custGeom>
            <a:avLst/>
            <a:gdLst/>
            <a:ahLst/>
            <a:cxnLst/>
            <a:rect l="l" t="t" r="r" b="b"/>
            <a:pathLst>
              <a:path w="1824990" h="1818640">
                <a:moveTo>
                  <a:pt x="1824892" y="0"/>
                </a:moveTo>
                <a:lnTo>
                  <a:pt x="0" y="1818533"/>
                </a:lnTo>
                <a:lnTo>
                  <a:pt x="202957" y="1818533"/>
                </a:lnTo>
                <a:lnTo>
                  <a:pt x="1824892" y="201994"/>
                </a:lnTo>
                <a:lnTo>
                  <a:pt x="1824892" y="0"/>
                </a:lnTo>
                <a:close/>
              </a:path>
            </a:pathLst>
          </a:custGeom>
          <a:solidFill>
            <a:srgbClr val="3535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16824" y="4837888"/>
            <a:ext cx="2027555" cy="2020570"/>
          </a:xfrm>
          <a:custGeom>
            <a:avLst/>
            <a:gdLst/>
            <a:ahLst/>
            <a:cxnLst/>
            <a:rect l="l" t="t" r="r" b="b"/>
            <a:pathLst>
              <a:path w="2027554" h="2020570">
                <a:moveTo>
                  <a:pt x="2027175" y="0"/>
                </a:moveTo>
                <a:lnTo>
                  <a:pt x="0" y="2020111"/>
                </a:lnTo>
                <a:lnTo>
                  <a:pt x="202283" y="2020111"/>
                </a:lnTo>
                <a:lnTo>
                  <a:pt x="2027175" y="201577"/>
                </a:lnTo>
                <a:lnTo>
                  <a:pt x="2027175" y="0"/>
                </a:lnTo>
                <a:close/>
              </a:path>
            </a:pathLst>
          </a:custGeom>
          <a:solidFill>
            <a:srgbClr val="3535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13818" y="4635942"/>
            <a:ext cx="2230755" cy="2222500"/>
          </a:xfrm>
          <a:custGeom>
            <a:avLst/>
            <a:gdLst/>
            <a:ahLst/>
            <a:cxnLst/>
            <a:rect l="l" t="t" r="r" b="b"/>
            <a:pathLst>
              <a:path w="2230754" h="2222500">
                <a:moveTo>
                  <a:pt x="2230181" y="0"/>
                </a:moveTo>
                <a:lnTo>
                  <a:pt x="0" y="2222057"/>
                </a:lnTo>
                <a:lnTo>
                  <a:pt x="203005" y="2222057"/>
                </a:lnTo>
                <a:lnTo>
                  <a:pt x="2230181" y="201946"/>
                </a:lnTo>
                <a:lnTo>
                  <a:pt x="2230181" y="0"/>
                </a:lnTo>
                <a:close/>
              </a:path>
            </a:pathLst>
          </a:custGeom>
          <a:solidFill>
            <a:srgbClr val="3636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10247" y="4433112"/>
            <a:ext cx="2433955" cy="2425065"/>
          </a:xfrm>
          <a:custGeom>
            <a:avLst/>
            <a:gdLst/>
            <a:ahLst/>
            <a:cxnLst/>
            <a:rect l="l" t="t" r="r" b="b"/>
            <a:pathLst>
              <a:path w="2433954" h="2425065">
                <a:moveTo>
                  <a:pt x="2433752" y="0"/>
                </a:moveTo>
                <a:lnTo>
                  <a:pt x="0" y="2424887"/>
                </a:lnTo>
                <a:lnTo>
                  <a:pt x="203571" y="2424887"/>
                </a:lnTo>
                <a:lnTo>
                  <a:pt x="2433752" y="202829"/>
                </a:lnTo>
                <a:lnTo>
                  <a:pt x="2433752" y="0"/>
                </a:lnTo>
                <a:close/>
              </a:path>
            </a:pathLst>
          </a:custGeom>
          <a:solidFill>
            <a:srgbClr val="3737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08184" y="4230951"/>
            <a:ext cx="2635885" cy="2627630"/>
          </a:xfrm>
          <a:custGeom>
            <a:avLst/>
            <a:gdLst/>
            <a:ahLst/>
            <a:cxnLst/>
            <a:rect l="l" t="t" r="r" b="b"/>
            <a:pathLst>
              <a:path w="2635884" h="2627629">
                <a:moveTo>
                  <a:pt x="2635816" y="0"/>
                </a:moveTo>
                <a:lnTo>
                  <a:pt x="0" y="2627048"/>
                </a:lnTo>
                <a:lnTo>
                  <a:pt x="202063" y="2627048"/>
                </a:lnTo>
                <a:lnTo>
                  <a:pt x="2635816" y="202160"/>
                </a:lnTo>
                <a:lnTo>
                  <a:pt x="2635816" y="0"/>
                </a:lnTo>
                <a:close/>
              </a:path>
            </a:pathLst>
          </a:custGeom>
          <a:solidFill>
            <a:srgbClr val="3737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05145" y="4029037"/>
            <a:ext cx="2839085" cy="2829560"/>
          </a:xfrm>
          <a:custGeom>
            <a:avLst/>
            <a:gdLst/>
            <a:ahLst/>
            <a:cxnLst/>
            <a:rect l="l" t="t" r="r" b="b"/>
            <a:pathLst>
              <a:path w="2839084" h="2829559">
                <a:moveTo>
                  <a:pt x="2838854" y="0"/>
                </a:moveTo>
                <a:lnTo>
                  <a:pt x="0" y="2828962"/>
                </a:lnTo>
                <a:lnTo>
                  <a:pt x="203037" y="2828962"/>
                </a:lnTo>
                <a:lnTo>
                  <a:pt x="2838854" y="201914"/>
                </a:lnTo>
                <a:lnTo>
                  <a:pt x="2838854" y="0"/>
                </a:lnTo>
                <a:close/>
              </a:path>
            </a:pathLst>
          </a:custGeom>
          <a:solidFill>
            <a:srgbClr val="3838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02375" y="3826493"/>
            <a:ext cx="3041650" cy="3032125"/>
          </a:xfrm>
          <a:custGeom>
            <a:avLst/>
            <a:gdLst/>
            <a:ahLst/>
            <a:cxnLst/>
            <a:rect l="l" t="t" r="r" b="b"/>
            <a:pathLst>
              <a:path w="3041650" h="3032125">
                <a:moveTo>
                  <a:pt x="3041624" y="0"/>
                </a:moveTo>
                <a:lnTo>
                  <a:pt x="0" y="3031506"/>
                </a:lnTo>
                <a:lnTo>
                  <a:pt x="202770" y="3031506"/>
                </a:lnTo>
                <a:lnTo>
                  <a:pt x="3041624" y="202543"/>
                </a:lnTo>
                <a:lnTo>
                  <a:pt x="3041624" y="0"/>
                </a:lnTo>
                <a:close/>
              </a:path>
            </a:pathLst>
          </a:custGeom>
          <a:solidFill>
            <a:srgbClr val="393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99305" y="3624610"/>
            <a:ext cx="3244850" cy="3233420"/>
          </a:xfrm>
          <a:custGeom>
            <a:avLst/>
            <a:gdLst/>
            <a:ahLst/>
            <a:cxnLst/>
            <a:rect l="l" t="t" r="r" b="b"/>
            <a:pathLst>
              <a:path w="3244850" h="3233420">
                <a:moveTo>
                  <a:pt x="3244694" y="0"/>
                </a:moveTo>
                <a:lnTo>
                  <a:pt x="0" y="3233389"/>
                </a:lnTo>
                <a:lnTo>
                  <a:pt x="203070" y="3233389"/>
                </a:lnTo>
                <a:lnTo>
                  <a:pt x="3244694" y="201882"/>
                </a:lnTo>
                <a:lnTo>
                  <a:pt x="3244694" y="0"/>
                </a:lnTo>
                <a:close/>
              </a:path>
            </a:pathLst>
          </a:custGeom>
          <a:solidFill>
            <a:srgbClr val="393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96204" y="3422763"/>
            <a:ext cx="3448050" cy="3435350"/>
          </a:xfrm>
          <a:custGeom>
            <a:avLst/>
            <a:gdLst/>
            <a:ahLst/>
            <a:cxnLst/>
            <a:rect l="l" t="t" r="r" b="b"/>
            <a:pathLst>
              <a:path w="3448050" h="3435350">
                <a:moveTo>
                  <a:pt x="3447795" y="0"/>
                </a:moveTo>
                <a:lnTo>
                  <a:pt x="0" y="3435236"/>
                </a:lnTo>
                <a:lnTo>
                  <a:pt x="203100" y="3435236"/>
                </a:lnTo>
                <a:lnTo>
                  <a:pt x="3447795" y="201847"/>
                </a:lnTo>
                <a:lnTo>
                  <a:pt x="3447795" y="0"/>
                </a:lnTo>
                <a:close/>
              </a:path>
            </a:pathLst>
          </a:custGeom>
          <a:solidFill>
            <a:srgbClr val="3A3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93903" y="3221199"/>
            <a:ext cx="3650615" cy="3637279"/>
          </a:xfrm>
          <a:custGeom>
            <a:avLst/>
            <a:gdLst/>
            <a:ahLst/>
            <a:cxnLst/>
            <a:rect l="l" t="t" r="r" b="b"/>
            <a:pathLst>
              <a:path w="3650615" h="3637279">
                <a:moveTo>
                  <a:pt x="3650096" y="0"/>
                </a:moveTo>
                <a:lnTo>
                  <a:pt x="0" y="3636800"/>
                </a:lnTo>
                <a:lnTo>
                  <a:pt x="202301" y="3636800"/>
                </a:lnTo>
                <a:lnTo>
                  <a:pt x="3650096" y="201564"/>
                </a:lnTo>
                <a:lnTo>
                  <a:pt x="3650096" y="0"/>
                </a:lnTo>
                <a:close/>
              </a:path>
            </a:pathLst>
          </a:custGeom>
          <a:solidFill>
            <a:srgbClr val="3B3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90331" y="3018369"/>
            <a:ext cx="3853815" cy="3839845"/>
          </a:xfrm>
          <a:custGeom>
            <a:avLst/>
            <a:gdLst/>
            <a:ahLst/>
            <a:cxnLst/>
            <a:rect l="l" t="t" r="r" b="b"/>
            <a:pathLst>
              <a:path w="3853815" h="3839845">
                <a:moveTo>
                  <a:pt x="3853668" y="0"/>
                </a:moveTo>
                <a:lnTo>
                  <a:pt x="0" y="3839630"/>
                </a:lnTo>
                <a:lnTo>
                  <a:pt x="203571" y="3839630"/>
                </a:lnTo>
                <a:lnTo>
                  <a:pt x="3853668" y="202829"/>
                </a:lnTo>
                <a:lnTo>
                  <a:pt x="3853668" y="0"/>
                </a:lnTo>
                <a:close/>
              </a:path>
            </a:pathLst>
          </a:custGeom>
          <a:solidFill>
            <a:srgbClr val="3B3B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88494" y="2815984"/>
            <a:ext cx="4055745" cy="4042410"/>
          </a:xfrm>
          <a:custGeom>
            <a:avLst/>
            <a:gdLst/>
            <a:ahLst/>
            <a:cxnLst/>
            <a:rect l="l" t="t" r="r" b="b"/>
            <a:pathLst>
              <a:path w="4055745" h="4042409">
                <a:moveTo>
                  <a:pt x="4055505" y="0"/>
                </a:moveTo>
                <a:lnTo>
                  <a:pt x="0" y="4042015"/>
                </a:lnTo>
                <a:lnTo>
                  <a:pt x="201837" y="4042015"/>
                </a:lnTo>
                <a:lnTo>
                  <a:pt x="4055505" y="202384"/>
                </a:lnTo>
                <a:lnTo>
                  <a:pt x="4055505" y="0"/>
                </a:lnTo>
                <a:close/>
              </a:path>
            </a:pathLst>
          </a:custGeom>
          <a:solidFill>
            <a:srgbClr val="3C3C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85343" y="2614182"/>
            <a:ext cx="4258945" cy="4244340"/>
          </a:xfrm>
          <a:custGeom>
            <a:avLst/>
            <a:gdLst/>
            <a:ahLst/>
            <a:cxnLst/>
            <a:rect l="l" t="t" r="r" b="b"/>
            <a:pathLst>
              <a:path w="4258945" h="4244340">
                <a:moveTo>
                  <a:pt x="4258656" y="0"/>
                </a:moveTo>
                <a:lnTo>
                  <a:pt x="0" y="4243817"/>
                </a:lnTo>
                <a:lnTo>
                  <a:pt x="203150" y="4243817"/>
                </a:lnTo>
                <a:lnTo>
                  <a:pt x="4258656" y="201802"/>
                </a:lnTo>
                <a:lnTo>
                  <a:pt x="4258656" y="0"/>
                </a:lnTo>
                <a:close/>
              </a:path>
            </a:pathLst>
          </a:custGeom>
          <a:solidFill>
            <a:srgbClr val="3D3D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81788" y="2411336"/>
            <a:ext cx="4462780" cy="4446905"/>
          </a:xfrm>
          <a:custGeom>
            <a:avLst/>
            <a:gdLst/>
            <a:ahLst/>
            <a:cxnLst/>
            <a:rect l="l" t="t" r="r" b="b"/>
            <a:pathLst>
              <a:path w="4462780" h="4446905">
                <a:moveTo>
                  <a:pt x="4462211" y="0"/>
                </a:moveTo>
                <a:lnTo>
                  <a:pt x="0" y="4446663"/>
                </a:lnTo>
                <a:lnTo>
                  <a:pt x="203555" y="4446663"/>
                </a:lnTo>
                <a:lnTo>
                  <a:pt x="4462211" y="202845"/>
                </a:lnTo>
                <a:lnTo>
                  <a:pt x="4462211" y="0"/>
                </a:lnTo>
                <a:close/>
              </a:path>
            </a:pathLst>
          </a:custGeom>
          <a:solidFill>
            <a:srgbClr val="3D3D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79860" y="2210850"/>
            <a:ext cx="4664710" cy="4647565"/>
          </a:xfrm>
          <a:custGeom>
            <a:avLst/>
            <a:gdLst/>
            <a:ahLst/>
            <a:cxnLst/>
            <a:rect l="l" t="t" r="r" b="b"/>
            <a:pathLst>
              <a:path w="4664709" h="4647565">
                <a:moveTo>
                  <a:pt x="4664139" y="0"/>
                </a:moveTo>
                <a:lnTo>
                  <a:pt x="0" y="4647149"/>
                </a:lnTo>
                <a:lnTo>
                  <a:pt x="201927" y="4647149"/>
                </a:lnTo>
                <a:lnTo>
                  <a:pt x="4664139" y="200485"/>
                </a:lnTo>
                <a:lnTo>
                  <a:pt x="4664139" y="0"/>
                </a:lnTo>
                <a:close/>
              </a:path>
            </a:pathLst>
          </a:custGeom>
          <a:solidFill>
            <a:srgbClr val="3E3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76288" y="2008020"/>
            <a:ext cx="4867910" cy="4850130"/>
          </a:xfrm>
          <a:custGeom>
            <a:avLst/>
            <a:gdLst/>
            <a:ahLst/>
            <a:cxnLst/>
            <a:rect l="l" t="t" r="r" b="b"/>
            <a:pathLst>
              <a:path w="4867909" h="4850130">
                <a:moveTo>
                  <a:pt x="4867710" y="0"/>
                </a:moveTo>
                <a:lnTo>
                  <a:pt x="0" y="4849979"/>
                </a:lnTo>
                <a:lnTo>
                  <a:pt x="203571" y="4849979"/>
                </a:lnTo>
                <a:lnTo>
                  <a:pt x="4867710" y="202829"/>
                </a:lnTo>
                <a:lnTo>
                  <a:pt x="4867710" y="0"/>
                </a:lnTo>
                <a:close/>
              </a:path>
            </a:pathLst>
          </a:custGeom>
          <a:solidFill>
            <a:srgbClr val="3F3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73663" y="1805333"/>
            <a:ext cx="5070475" cy="5052695"/>
          </a:xfrm>
          <a:custGeom>
            <a:avLst/>
            <a:gdLst/>
            <a:ahLst/>
            <a:cxnLst/>
            <a:rect l="l" t="t" r="r" b="b"/>
            <a:pathLst>
              <a:path w="5070475" h="5052695">
                <a:moveTo>
                  <a:pt x="5070336" y="0"/>
                </a:moveTo>
                <a:lnTo>
                  <a:pt x="0" y="5052666"/>
                </a:lnTo>
                <a:lnTo>
                  <a:pt x="202625" y="5052666"/>
                </a:lnTo>
                <a:lnTo>
                  <a:pt x="5070336" y="202687"/>
                </a:lnTo>
                <a:lnTo>
                  <a:pt x="5070336" y="0"/>
                </a:lnTo>
                <a:close/>
              </a:path>
            </a:pathLst>
          </a:custGeom>
          <a:solidFill>
            <a:srgbClr val="3F3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70416" y="1603626"/>
            <a:ext cx="5273675" cy="5254625"/>
          </a:xfrm>
          <a:custGeom>
            <a:avLst/>
            <a:gdLst/>
            <a:ahLst/>
            <a:cxnLst/>
            <a:rect l="l" t="t" r="r" b="b"/>
            <a:pathLst>
              <a:path w="5273675" h="5254625">
                <a:moveTo>
                  <a:pt x="5273583" y="0"/>
                </a:moveTo>
                <a:lnTo>
                  <a:pt x="0" y="5254373"/>
                </a:lnTo>
                <a:lnTo>
                  <a:pt x="203247" y="5254373"/>
                </a:lnTo>
                <a:lnTo>
                  <a:pt x="5273583" y="201707"/>
                </a:lnTo>
                <a:lnTo>
                  <a:pt x="5273583" y="0"/>
                </a:lnTo>
                <a:close/>
              </a:path>
            </a:pathLst>
          </a:custGeom>
          <a:solidFill>
            <a:srgbClr val="404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66844" y="1400796"/>
            <a:ext cx="5477510" cy="5457825"/>
          </a:xfrm>
          <a:custGeom>
            <a:avLst/>
            <a:gdLst/>
            <a:ahLst/>
            <a:cxnLst/>
            <a:rect l="l" t="t" r="r" b="b"/>
            <a:pathLst>
              <a:path w="5477509" h="5457825">
                <a:moveTo>
                  <a:pt x="5477155" y="0"/>
                </a:moveTo>
                <a:lnTo>
                  <a:pt x="0" y="5457203"/>
                </a:lnTo>
                <a:lnTo>
                  <a:pt x="203571" y="5457203"/>
                </a:lnTo>
                <a:lnTo>
                  <a:pt x="5477155" y="202829"/>
                </a:lnTo>
                <a:lnTo>
                  <a:pt x="5477155" y="0"/>
                </a:lnTo>
                <a:close/>
              </a:path>
            </a:pathLst>
          </a:custGeom>
          <a:solidFill>
            <a:srgbClr val="4141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64268" y="1198060"/>
            <a:ext cx="5680075" cy="5660390"/>
          </a:xfrm>
          <a:custGeom>
            <a:avLst/>
            <a:gdLst/>
            <a:ahLst/>
            <a:cxnLst/>
            <a:rect l="l" t="t" r="r" b="b"/>
            <a:pathLst>
              <a:path w="5680075" h="5660390">
                <a:moveTo>
                  <a:pt x="5679732" y="0"/>
                </a:moveTo>
                <a:lnTo>
                  <a:pt x="0" y="5659938"/>
                </a:lnTo>
                <a:lnTo>
                  <a:pt x="202576" y="5659938"/>
                </a:lnTo>
                <a:lnTo>
                  <a:pt x="5679732" y="202735"/>
                </a:lnTo>
                <a:lnTo>
                  <a:pt x="5679732" y="0"/>
                </a:lnTo>
                <a:close/>
              </a:path>
            </a:pathLst>
          </a:custGeom>
          <a:solidFill>
            <a:srgbClr val="4141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61986" y="996480"/>
            <a:ext cx="5882640" cy="5861685"/>
          </a:xfrm>
          <a:custGeom>
            <a:avLst/>
            <a:gdLst/>
            <a:ahLst/>
            <a:cxnLst/>
            <a:rect l="l" t="t" r="r" b="b"/>
            <a:pathLst>
              <a:path w="5882640" h="5861684">
                <a:moveTo>
                  <a:pt x="5882013" y="0"/>
                </a:moveTo>
                <a:lnTo>
                  <a:pt x="0" y="5861519"/>
                </a:lnTo>
                <a:lnTo>
                  <a:pt x="202281" y="5861519"/>
                </a:lnTo>
                <a:lnTo>
                  <a:pt x="5882013" y="201580"/>
                </a:lnTo>
                <a:lnTo>
                  <a:pt x="5882013" y="0"/>
                </a:lnTo>
                <a:close/>
              </a:path>
            </a:pathLst>
          </a:custGeom>
          <a:solidFill>
            <a:srgbClr val="4242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59457" y="793697"/>
            <a:ext cx="6084570" cy="6064885"/>
          </a:xfrm>
          <a:custGeom>
            <a:avLst/>
            <a:gdLst/>
            <a:ahLst/>
            <a:cxnLst/>
            <a:rect l="l" t="t" r="r" b="b"/>
            <a:pathLst>
              <a:path w="6084570" h="6064884">
                <a:moveTo>
                  <a:pt x="6084542" y="0"/>
                </a:moveTo>
                <a:lnTo>
                  <a:pt x="0" y="6064302"/>
                </a:lnTo>
                <a:lnTo>
                  <a:pt x="202528" y="6064302"/>
                </a:lnTo>
                <a:lnTo>
                  <a:pt x="6084542" y="202783"/>
                </a:lnTo>
                <a:lnTo>
                  <a:pt x="6084542" y="0"/>
                </a:lnTo>
                <a:close/>
              </a:path>
            </a:pathLst>
          </a:custGeom>
          <a:solidFill>
            <a:srgbClr val="434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56145" y="592054"/>
            <a:ext cx="6288405" cy="6266180"/>
          </a:xfrm>
          <a:custGeom>
            <a:avLst/>
            <a:gdLst/>
            <a:ahLst/>
            <a:cxnLst/>
            <a:rect l="l" t="t" r="r" b="b"/>
            <a:pathLst>
              <a:path w="6288405" h="6266180">
                <a:moveTo>
                  <a:pt x="6287854" y="0"/>
                </a:moveTo>
                <a:lnTo>
                  <a:pt x="0" y="6265945"/>
                </a:lnTo>
                <a:lnTo>
                  <a:pt x="203312" y="6265945"/>
                </a:lnTo>
                <a:lnTo>
                  <a:pt x="6287854" y="201643"/>
                </a:lnTo>
                <a:lnTo>
                  <a:pt x="6287854" y="0"/>
                </a:lnTo>
                <a:close/>
              </a:path>
            </a:pathLst>
          </a:custGeom>
          <a:solidFill>
            <a:srgbClr val="434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52590" y="389208"/>
            <a:ext cx="6491605" cy="6469380"/>
          </a:xfrm>
          <a:custGeom>
            <a:avLst/>
            <a:gdLst/>
            <a:ahLst/>
            <a:cxnLst/>
            <a:rect l="l" t="t" r="r" b="b"/>
            <a:pathLst>
              <a:path w="6491605" h="6469380">
                <a:moveTo>
                  <a:pt x="6491409" y="0"/>
                </a:moveTo>
                <a:lnTo>
                  <a:pt x="0" y="6468791"/>
                </a:lnTo>
                <a:lnTo>
                  <a:pt x="203555" y="6468791"/>
                </a:lnTo>
                <a:lnTo>
                  <a:pt x="6491409" y="202845"/>
                </a:lnTo>
                <a:lnTo>
                  <a:pt x="6491409" y="0"/>
                </a:lnTo>
                <a:close/>
              </a:path>
            </a:pathLst>
          </a:custGeom>
          <a:solidFill>
            <a:srgbClr val="4444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50110" y="186377"/>
            <a:ext cx="6694170" cy="6671945"/>
          </a:xfrm>
          <a:custGeom>
            <a:avLst/>
            <a:gdLst/>
            <a:ahLst/>
            <a:cxnLst/>
            <a:rect l="l" t="t" r="r" b="b"/>
            <a:pathLst>
              <a:path w="6694170" h="6671945">
                <a:moveTo>
                  <a:pt x="6693889" y="0"/>
                </a:moveTo>
                <a:lnTo>
                  <a:pt x="0" y="6671622"/>
                </a:lnTo>
                <a:lnTo>
                  <a:pt x="202480" y="6671622"/>
                </a:lnTo>
                <a:lnTo>
                  <a:pt x="6693889" y="202831"/>
                </a:lnTo>
                <a:lnTo>
                  <a:pt x="6693889" y="0"/>
                </a:lnTo>
                <a:close/>
              </a:path>
            </a:pathLst>
          </a:custGeom>
          <a:solidFill>
            <a:srgbClr val="4545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46749" y="0"/>
            <a:ext cx="6897370" cy="6858000"/>
          </a:xfrm>
          <a:custGeom>
            <a:avLst/>
            <a:gdLst/>
            <a:ahLst/>
            <a:cxnLst/>
            <a:rect l="l" t="t" r="r" b="b"/>
            <a:pathLst>
              <a:path w="6897370" h="6858000">
                <a:moveTo>
                  <a:pt x="6897250" y="0"/>
                </a:moveTo>
                <a:lnTo>
                  <a:pt x="6881979" y="0"/>
                </a:lnTo>
                <a:lnTo>
                  <a:pt x="0" y="6858000"/>
                </a:lnTo>
                <a:lnTo>
                  <a:pt x="203360" y="6858000"/>
                </a:lnTo>
                <a:lnTo>
                  <a:pt x="6897250" y="186377"/>
                </a:lnTo>
                <a:lnTo>
                  <a:pt x="6897250" y="0"/>
                </a:lnTo>
                <a:close/>
              </a:path>
            </a:pathLst>
          </a:custGeom>
          <a:solidFill>
            <a:srgbClr val="454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43357" y="0"/>
            <a:ext cx="7085965" cy="6858000"/>
          </a:xfrm>
          <a:custGeom>
            <a:avLst/>
            <a:gdLst/>
            <a:ahLst/>
            <a:cxnLst/>
            <a:rect l="l" t="t" r="r" b="b"/>
            <a:pathLst>
              <a:path w="7085965" h="6858000">
                <a:moveTo>
                  <a:pt x="7085371" y="0"/>
                </a:moveTo>
                <a:lnTo>
                  <a:pt x="6883072" y="0"/>
                </a:lnTo>
                <a:lnTo>
                  <a:pt x="0" y="6858000"/>
                </a:lnTo>
                <a:lnTo>
                  <a:pt x="203392" y="6858000"/>
                </a:lnTo>
                <a:lnTo>
                  <a:pt x="7085371" y="0"/>
                </a:lnTo>
                <a:close/>
              </a:path>
            </a:pathLst>
          </a:custGeom>
          <a:solidFill>
            <a:srgbClr val="4646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41056" y="0"/>
            <a:ext cx="7085965" cy="6858000"/>
          </a:xfrm>
          <a:custGeom>
            <a:avLst/>
            <a:gdLst/>
            <a:ahLst/>
            <a:cxnLst/>
            <a:rect l="l" t="t" r="r" b="b"/>
            <a:pathLst>
              <a:path w="7085965" h="6858000">
                <a:moveTo>
                  <a:pt x="7085374" y="0"/>
                </a:moveTo>
                <a:lnTo>
                  <a:pt x="6883072" y="0"/>
                </a:lnTo>
                <a:lnTo>
                  <a:pt x="0" y="6858000"/>
                </a:lnTo>
                <a:lnTo>
                  <a:pt x="202301" y="6858000"/>
                </a:lnTo>
                <a:lnTo>
                  <a:pt x="7085374" y="0"/>
                </a:lnTo>
                <a:close/>
              </a:path>
            </a:pathLst>
          </a:custGeom>
          <a:solidFill>
            <a:srgbClr val="4747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38628" y="0"/>
            <a:ext cx="7085965" cy="6858000"/>
          </a:xfrm>
          <a:custGeom>
            <a:avLst/>
            <a:gdLst/>
            <a:ahLst/>
            <a:cxnLst/>
            <a:rect l="l" t="t" r="r" b="b"/>
            <a:pathLst>
              <a:path w="7085965" h="6858000">
                <a:moveTo>
                  <a:pt x="7085500" y="0"/>
                </a:moveTo>
                <a:lnTo>
                  <a:pt x="6881979" y="0"/>
                </a:lnTo>
                <a:lnTo>
                  <a:pt x="0" y="6857999"/>
                </a:lnTo>
                <a:lnTo>
                  <a:pt x="202427" y="6857999"/>
                </a:lnTo>
                <a:lnTo>
                  <a:pt x="7085500" y="0"/>
                </a:lnTo>
                <a:close/>
              </a:path>
            </a:pathLst>
          </a:custGeom>
          <a:solidFill>
            <a:srgbClr val="4747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36229" y="0"/>
            <a:ext cx="7084695" cy="6858000"/>
          </a:xfrm>
          <a:custGeom>
            <a:avLst/>
            <a:gdLst/>
            <a:ahLst/>
            <a:cxnLst/>
            <a:rect l="l" t="t" r="r" b="b"/>
            <a:pathLst>
              <a:path w="7084695" h="6858000">
                <a:moveTo>
                  <a:pt x="7084378" y="0"/>
                </a:moveTo>
                <a:lnTo>
                  <a:pt x="6880889" y="0"/>
                </a:lnTo>
                <a:lnTo>
                  <a:pt x="0" y="6858000"/>
                </a:lnTo>
                <a:lnTo>
                  <a:pt x="202399" y="6858000"/>
                </a:lnTo>
                <a:lnTo>
                  <a:pt x="7084378" y="0"/>
                </a:lnTo>
                <a:close/>
              </a:path>
            </a:pathLst>
          </a:custGeom>
          <a:solidFill>
            <a:srgbClr val="4848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32788" y="0"/>
            <a:ext cx="7084695" cy="6858000"/>
          </a:xfrm>
          <a:custGeom>
            <a:avLst/>
            <a:gdLst/>
            <a:ahLst/>
            <a:cxnLst/>
            <a:rect l="l" t="t" r="r" b="b"/>
            <a:pathLst>
              <a:path w="7084695" h="6858000">
                <a:moveTo>
                  <a:pt x="7084330" y="0"/>
                </a:moveTo>
                <a:lnTo>
                  <a:pt x="6881979" y="0"/>
                </a:lnTo>
                <a:lnTo>
                  <a:pt x="0" y="6858000"/>
                </a:lnTo>
                <a:lnTo>
                  <a:pt x="203441" y="6858000"/>
                </a:lnTo>
                <a:lnTo>
                  <a:pt x="7084330" y="0"/>
                </a:lnTo>
                <a:close/>
              </a:path>
            </a:pathLst>
          </a:custGeom>
          <a:solidFill>
            <a:srgbClr val="494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29232" y="0"/>
            <a:ext cx="7085965" cy="6858000"/>
          </a:xfrm>
          <a:custGeom>
            <a:avLst/>
            <a:gdLst/>
            <a:ahLst/>
            <a:cxnLst/>
            <a:rect l="l" t="t" r="r" b="b"/>
            <a:pathLst>
              <a:path w="7085965" h="6858000">
                <a:moveTo>
                  <a:pt x="7085534" y="0"/>
                </a:moveTo>
                <a:lnTo>
                  <a:pt x="6881979" y="0"/>
                </a:lnTo>
                <a:lnTo>
                  <a:pt x="0" y="6858000"/>
                </a:lnTo>
                <a:lnTo>
                  <a:pt x="203555" y="6858000"/>
                </a:lnTo>
                <a:lnTo>
                  <a:pt x="7085534" y="0"/>
                </a:lnTo>
                <a:close/>
              </a:path>
            </a:pathLst>
          </a:custGeom>
          <a:solidFill>
            <a:srgbClr val="4949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26881" y="0"/>
            <a:ext cx="7084695" cy="6858000"/>
          </a:xfrm>
          <a:custGeom>
            <a:avLst/>
            <a:gdLst/>
            <a:ahLst/>
            <a:cxnLst/>
            <a:rect l="l" t="t" r="r" b="b"/>
            <a:pathLst>
              <a:path w="7084695" h="6858000">
                <a:moveTo>
                  <a:pt x="7084330" y="0"/>
                </a:moveTo>
                <a:lnTo>
                  <a:pt x="6880889" y="0"/>
                </a:lnTo>
                <a:lnTo>
                  <a:pt x="0" y="6858000"/>
                </a:lnTo>
                <a:lnTo>
                  <a:pt x="202351" y="6858000"/>
                </a:lnTo>
                <a:lnTo>
                  <a:pt x="7084330" y="0"/>
                </a:lnTo>
                <a:close/>
              </a:path>
            </a:pathLst>
          </a:custGeom>
          <a:solidFill>
            <a:srgbClr val="4A4A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3392" y="0"/>
            <a:ext cx="7084695" cy="6858000"/>
          </a:xfrm>
          <a:custGeom>
            <a:avLst/>
            <a:gdLst/>
            <a:ahLst/>
            <a:cxnLst/>
            <a:rect l="l" t="t" r="r" b="b"/>
            <a:pathLst>
              <a:path w="7084695" h="6858000">
                <a:moveTo>
                  <a:pt x="7084378" y="0"/>
                </a:moveTo>
                <a:lnTo>
                  <a:pt x="6881979" y="0"/>
                </a:lnTo>
                <a:lnTo>
                  <a:pt x="0" y="6857999"/>
                </a:lnTo>
                <a:lnTo>
                  <a:pt x="203489" y="6857999"/>
                </a:lnTo>
                <a:lnTo>
                  <a:pt x="7084378" y="0"/>
                </a:lnTo>
                <a:close/>
              </a:path>
            </a:pathLst>
          </a:custGeom>
          <a:solidFill>
            <a:srgbClr val="4B4B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19870" y="0"/>
            <a:ext cx="7085965" cy="6858000"/>
          </a:xfrm>
          <a:custGeom>
            <a:avLst/>
            <a:gdLst/>
            <a:ahLst/>
            <a:cxnLst/>
            <a:rect l="l" t="t" r="r" b="b"/>
            <a:pathLst>
              <a:path w="7085965" h="6858000">
                <a:moveTo>
                  <a:pt x="7085500" y="0"/>
                </a:moveTo>
                <a:lnTo>
                  <a:pt x="6883072" y="0"/>
                </a:lnTo>
                <a:lnTo>
                  <a:pt x="0" y="6858000"/>
                </a:lnTo>
                <a:lnTo>
                  <a:pt x="203521" y="6858000"/>
                </a:lnTo>
                <a:lnTo>
                  <a:pt x="7085500" y="0"/>
                </a:lnTo>
                <a:close/>
              </a:path>
            </a:pathLst>
          </a:custGeom>
          <a:solidFill>
            <a:srgbClr val="4B4B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7569" y="0"/>
            <a:ext cx="7085965" cy="6858000"/>
          </a:xfrm>
          <a:custGeom>
            <a:avLst/>
            <a:gdLst/>
            <a:ahLst/>
            <a:cxnLst/>
            <a:rect l="l" t="t" r="r" b="b"/>
            <a:pathLst>
              <a:path w="7085965" h="6858000">
                <a:moveTo>
                  <a:pt x="7085374" y="0"/>
                </a:moveTo>
                <a:lnTo>
                  <a:pt x="6883072" y="0"/>
                </a:lnTo>
                <a:lnTo>
                  <a:pt x="0" y="6858000"/>
                </a:lnTo>
                <a:lnTo>
                  <a:pt x="202301" y="6858000"/>
                </a:lnTo>
                <a:lnTo>
                  <a:pt x="7085374" y="0"/>
                </a:lnTo>
                <a:close/>
              </a:path>
            </a:pathLst>
          </a:custGeom>
          <a:solidFill>
            <a:srgbClr val="4C4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271" y="0"/>
            <a:ext cx="7085965" cy="6858000"/>
          </a:xfrm>
          <a:custGeom>
            <a:avLst/>
            <a:gdLst/>
            <a:ahLst/>
            <a:cxnLst/>
            <a:rect l="l" t="t" r="r" b="b"/>
            <a:pathLst>
              <a:path w="7085965" h="6858000">
                <a:moveTo>
                  <a:pt x="7085371" y="0"/>
                </a:moveTo>
                <a:lnTo>
                  <a:pt x="6881979" y="0"/>
                </a:lnTo>
                <a:lnTo>
                  <a:pt x="0" y="6858000"/>
                </a:lnTo>
                <a:lnTo>
                  <a:pt x="202298" y="6858000"/>
                </a:lnTo>
                <a:lnTo>
                  <a:pt x="7085371" y="0"/>
                </a:lnTo>
                <a:close/>
              </a:path>
            </a:pathLst>
          </a:custGeom>
          <a:solidFill>
            <a:srgbClr val="4D4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6897370" cy="6858000"/>
          </a:xfrm>
          <a:custGeom>
            <a:avLst/>
            <a:gdLst/>
            <a:ahLst/>
            <a:cxnLst/>
            <a:rect l="l" t="t" r="r" b="b"/>
            <a:pathLst>
              <a:path w="6897370" h="6858000">
                <a:moveTo>
                  <a:pt x="6897250" y="0"/>
                </a:moveTo>
                <a:lnTo>
                  <a:pt x="6693889" y="0"/>
                </a:lnTo>
                <a:lnTo>
                  <a:pt x="0" y="6671622"/>
                </a:lnTo>
                <a:lnTo>
                  <a:pt x="0" y="6858000"/>
                </a:lnTo>
                <a:lnTo>
                  <a:pt x="15271" y="6858000"/>
                </a:lnTo>
                <a:lnTo>
                  <a:pt x="6897250" y="0"/>
                </a:lnTo>
                <a:close/>
              </a:path>
            </a:pathLst>
          </a:custGeom>
          <a:solidFill>
            <a:srgbClr val="4D4D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6694170" cy="6671945"/>
          </a:xfrm>
          <a:custGeom>
            <a:avLst/>
            <a:gdLst/>
            <a:ahLst/>
            <a:cxnLst/>
            <a:rect l="l" t="t" r="r" b="b"/>
            <a:pathLst>
              <a:path w="6694170" h="6671945">
                <a:moveTo>
                  <a:pt x="6693889" y="0"/>
                </a:moveTo>
                <a:lnTo>
                  <a:pt x="6491409" y="0"/>
                </a:lnTo>
                <a:lnTo>
                  <a:pt x="0" y="6468791"/>
                </a:lnTo>
                <a:lnTo>
                  <a:pt x="0" y="6671622"/>
                </a:lnTo>
                <a:lnTo>
                  <a:pt x="6693889" y="0"/>
                </a:lnTo>
                <a:close/>
              </a:path>
            </a:pathLst>
          </a:custGeom>
          <a:solidFill>
            <a:srgbClr val="4E4E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6491605" cy="6469380"/>
          </a:xfrm>
          <a:custGeom>
            <a:avLst/>
            <a:gdLst/>
            <a:ahLst/>
            <a:cxnLst/>
            <a:rect l="l" t="t" r="r" b="b"/>
            <a:pathLst>
              <a:path w="6491605" h="6469380">
                <a:moveTo>
                  <a:pt x="6491409" y="0"/>
                </a:moveTo>
                <a:lnTo>
                  <a:pt x="6287854" y="0"/>
                </a:lnTo>
                <a:lnTo>
                  <a:pt x="0" y="6265945"/>
                </a:lnTo>
                <a:lnTo>
                  <a:pt x="0" y="6468791"/>
                </a:lnTo>
                <a:lnTo>
                  <a:pt x="6491409" y="0"/>
                </a:lnTo>
                <a:close/>
              </a:path>
            </a:pathLst>
          </a:custGeom>
          <a:solidFill>
            <a:srgbClr val="4F4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6288405" cy="6266180"/>
          </a:xfrm>
          <a:custGeom>
            <a:avLst/>
            <a:gdLst/>
            <a:ahLst/>
            <a:cxnLst/>
            <a:rect l="l" t="t" r="r" b="b"/>
            <a:pathLst>
              <a:path w="6288405" h="6266180">
                <a:moveTo>
                  <a:pt x="6287854" y="0"/>
                </a:moveTo>
                <a:lnTo>
                  <a:pt x="6084542" y="0"/>
                </a:lnTo>
                <a:lnTo>
                  <a:pt x="0" y="6064302"/>
                </a:lnTo>
                <a:lnTo>
                  <a:pt x="0" y="6265945"/>
                </a:lnTo>
                <a:lnTo>
                  <a:pt x="6287854" y="0"/>
                </a:lnTo>
                <a:close/>
              </a:path>
            </a:pathLst>
          </a:custGeom>
          <a:solidFill>
            <a:srgbClr val="4F4F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6084570" cy="6064885"/>
          </a:xfrm>
          <a:custGeom>
            <a:avLst/>
            <a:gdLst/>
            <a:ahLst/>
            <a:cxnLst/>
            <a:rect l="l" t="t" r="r" b="b"/>
            <a:pathLst>
              <a:path w="6084570" h="6064885">
                <a:moveTo>
                  <a:pt x="6084542" y="0"/>
                </a:moveTo>
                <a:lnTo>
                  <a:pt x="5882013" y="0"/>
                </a:lnTo>
                <a:lnTo>
                  <a:pt x="0" y="5861519"/>
                </a:lnTo>
                <a:lnTo>
                  <a:pt x="0" y="6064302"/>
                </a:lnTo>
                <a:lnTo>
                  <a:pt x="6084542" y="0"/>
                </a:lnTo>
                <a:close/>
              </a:path>
            </a:pathLst>
          </a:custGeom>
          <a:solidFill>
            <a:srgbClr val="505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882640" cy="5861685"/>
          </a:xfrm>
          <a:custGeom>
            <a:avLst/>
            <a:gdLst/>
            <a:ahLst/>
            <a:cxnLst/>
            <a:rect l="l" t="t" r="r" b="b"/>
            <a:pathLst>
              <a:path w="5882640" h="5861685">
                <a:moveTo>
                  <a:pt x="5882013" y="0"/>
                </a:moveTo>
                <a:lnTo>
                  <a:pt x="5679732" y="0"/>
                </a:lnTo>
                <a:lnTo>
                  <a:pt x="0" y="5659938"/>
                </a:lnTo>
                <a:lnTo>
                  <a:pt x="0" y="5861519"/>
                </a:lnTo>
                <a:lnTo>
                  <a:pt x="5882013" y="0"/>
                </a:lnTo>
                <a:close/>
              </a:path>
            </a:pathLst>
          </a:custGeom>
          <a:solidFill>
            <a:srgbClr val="5151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680075" cy="5660390"/>
          </a:xfrm>
          <a:custGeom>
            <a:avLst/>
            <a:gdLst/>
            <a:ahLst/>
            <a:cxnLst/>
            <a:rect l="l" t="t" r="r" b="b"/>
            <a:pathLst>
              <a:path w="5680075" h="5660390">
                <a:moveTo>
                  <a:pt x="5679732" y="0"/>
                </a:moveTo>
                <a:lnTo>
                  <a:pt x="5477155" y="0"/>
                </a:lnTo>
                <a:lnTo>
                  <a:pt x="0" y="5457203"/>
                </a:lnTo>
                <a:lnTo>
                  <a:pt x="0" y="5659938"/>
                </a:lnTo>
                <a:lnTo>
                  <a:pt x="5679732" y="0"/>
                </a:lnTo>
                <a:close/>
              </a:path>
            </a:pathLst>
          </a:custGeom>
          <a:solidFill>
            <a:srgbClr val="5151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477510" cy="5457825"/>
          </a:xfrm>
          <a:custGeom>
            <a:avLst/>
            <a:gdLst/>
            <a:ahLst/>
            <a:cxnLst/>
            <a:rect l="l" t="t" r="r" b="b"/>
            <a:pathLst>
              <a:path w="5477510" h="5457825">
                <a:moveTo>
                  <a:pt x="5477155" y="0"/>
                </a:moveTo>
                <a:lnTo>
                  <a:pt x="5273583" y="0"/>
                </a:lnTo>
                <a:lnTo>
                  <a:pt x="0" y="5254373"/>
                </a:lnTo>
                <a:lnTo>
                  <a:pt x="0" y="5457203"/>
                </a:lnTo>
                <a:lnTo>
                  <a:pt x="5477155" y="0"/>
                </a:lnTo>
                <a:close/>
              </a:path>
            </a:pathLst>
          </a:custGeom>
          <a:solidFill>
            <a:srgbClr val="5252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5273675" cy="5254625"/>
          </a:xfrm>
          <a:custGeom>
            <a:avLst/>
            <a:gdLst/>
            <a:ahLst/>
            <a:cxnLst/>
            <a:rect l="l" t="t" r="r" b="b"/>
            <a:pathLst>
              <a:path w="5273675" h="5254625">
                <a:moveTo>
                  <a:pt x="5273583" y="0"/>
                </a:moveTo>
                <a:lnTo>
                  <a:pt x="5070336" y="0"/>
                </a:lnTo>
                <a:lnTo>
                  <a:pt x="0" y="5052666"/>
                </a:lnTo>
                <a:lnTo>
                  <a:pt x="0" y="5254373"/>
                </a:lnTo>
                <a:lnTo>
                  <a:pt x="5273583" y="0"/>
                </a:lnTo>
                <a:close/>
              </a:path>
            </a:pathLst>
          </a:custGeom>
          <a:solidFill>
            <a:srgbClr val="535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5070475" cy="5052695"/>
          </a:xfrm>
          <a:custGeom>
            <a:avLst/>
            <a:gdLst/>
            <a:ahLst/>
            <a:cxnLst/>
            <a:rect l="l" t="t" r="r" b="b"/>
            <a:pathLst>
              <a:path w="5070475" h="5052695">
                <a:moveTo>
                  <a:pt x="5070336" y="0"/>
                </a:moveTo>
                <a:lnTo>
                  <a:pt x="4867710" y="0"/>
                </a:lnTo>
                <a:lnTo>
                  <a:pt x="0" y="4849979"/>
                </a:lnTo>
                <a:lnTo>
                  <a:pt x="0" y="5052666"/>
                </a:lnTo>
                <a:lnTo>
                  <a:pt x="5070336" y="0"/>
                </a:lnTo>
                <a:close/>
              </a:path>
            </a:pathLst>
          </a:custGeom>
          <a:solidFill>
            <a:srgbClr val="5353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4867910" cy="4850130"/>
          </a:xfrm>
          <a:custGeom>
            <a:avLst/>
            <a:gdLst/>
            <a:ahLst/>
            <a:cxnLst/>
            <a:rect l="l" t="t" r="r" b="b"/>
            <a:pathLst>
              <a:path w="4867910" h="4850130">
                <a:moveTo>
                  <a:pt x="4867710" y="0"/>
                </a:moveTo>
                <a:lnTo>
                  <a:pt x="4664139" y="0"/>
                </a:lnTo>
                <a:lnTo>
                  <a:pt x="0" y="4647149"/>
                </a:lnTo>
                <a:lnTo>
                  <a:pt x="0" y="4849979"/>
                </a:lnTo>
                <a:lnTo>
                  <a:pt x="4867710" y="0"/>
                </a:lnTo>
                <a:close/>
              </a:path>
            </a:pathLst>
          </a:custGeom>
          <a:solidFill>
            <a:srgbClr val="5454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4664710" cy="4647565"/>
          </a:xfrm>
          <a:custGeom>
            <a:avLst/>
            <a:gdLst/>
            <a:ahLst/>
            <a:cxnLst/>
            <a:rect l="l" t="t" r="r" b="b"/>
            <a:pathLst>
              <a:path w="4664710" h="4647565">
                <a:moveTo>
                  <a:pt x="4664139" y="0"/>
                </a:moveTo>
                <a:lnTo>
                  <a:pt x="4462211" y="0"/>
                </a:lnTo>
                <a:lnTo>
                  <a:pt x="0" y="4446663"/>
                </a:lnTo>
                <a:lnTo>
                  <a:pt x="0" y="4647149"/>
                </a:lnTo>
                <a:lnTo>
                  <a:pt x="4664139" y="0"/>
                </a:lnTo>
                <a:close/>
              </a:path>
            </a:pathLst>
          </a:custGeom>
          <a:solidFill>
            <a:srgbClr val="5555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4462780" cy="4446905"/>
          </a:xfrm>
          <a:custGeom>
            <a:avLst/>
            <a:gdLst/>
            <a:ahLst/>
            <a:cxnLst/>
            <a:rect l="l" t="t" r="r" b="b"/>
            <a:pathLst>
              <a:path w="4462780" h="4446905">
                <a:moveTo>
                  <a:pt x="4462211" y="0"/>
                </a:moveTo>
                <a:lnTo>
                  <a:pt x="4258656" y="0"/>
                </a:lnTo>
                <a:lnTo>
                  <a:pt x="0" y="4243817"/>
                </a:lnTo>
                <a:lnTo>
                  <a:pt x="0" y="4446663"/>
                </a:lnTo>
                <a:lnTo>
                  <a:pt x="4462211" y="0"/>
                </a:lnTo>
                <a:close/>
              </a:path>
            </a:pathLst>
          </a:custGeom>
          <a:solidFill>
            <a:srgbClr val="555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4258945" cy="4244340"/>
          </a:xfrm>
          <a:custGeom>
            <a:avLst/>
            <a:gdLst/>
            <a:ahLst/>
            <a:cxnLst/>
            <a:rect l="l" t="t" r="r" b="b"/>
            <a:pathLst>
              <a:path w="4258945" h="4244340">
                <a:moveTo>
                  <a:pt x="4258656" y="0"/>
                </a:moveTo>
                <a:lnTo>
                  <a:pt x="4055505" y="0"/>
                </a:lnTo>
                <a:lnTo>
                  <a:pt x="0" y="4042015"/>
                </a:lnTo>
                <a:lnTo>
                  <a:pt x="0" y="4243817"/>
                </a:lnTo>
                <a:lnTo>
                  <a:pt x="4258656" y="0"/>
                </a:lnTo>
                <a:close/>
              </a:path>
            </a:pathLst>
          </a:custGeom>
          <a:solidFill>
            <a:srgbClr val="565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4055745" cy="4042410"/>
          </a:xfrm>
          <a:custGeom>
            <a:avLst/>
            <a:gdLst/>
            <a:ahLst/>
            <a:cxnLst/>
            <a:rect l="l" t="t" r="r" b="b"/>
            <a:pathLst>
              <a:path w="4055745" h="4042410">
                <a:moveTo>
                  <a:pt x="4055505" y="0"/>
                </a:moveTo>
                <a:lnTo>
                  <a:pt x="3853668" y="0"/>
                </a:lnTo>
                <a:lnTo>
                  <a:pt x="0" y="3839630"/>
                </a:lnTo>
                <a:lnTo>
                  <a:pt x="0" y="4042015"/>
                </a:lnTo>
                <a:lnTo>
                  <a:pt x="4055505" y="0"/>
                </a:lnTo>
                <a:close/>
              </a:path>
            </a:pathLst>
          </a:custGeom>
          <a:solidFill>
            <a:srgbClr val="5757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3853815" cy="3839845"/>
          </a:xfrm>
          <a:custGeom>
            <a:avLst/>
            <a:gdLst/>
            <a:ahLst/>
            <a:cxnLst/>
            <a:rect l="l" t="t" r="r" b="b"/>
            <a:pathLst>
              <a:path w="3853815" h="3839845">
                <a:moveTo>
                  <a:pt x="3853668" y="0"/>
                </a:moveTo>
                <a:lnTo>
                  <a:pt x="3650096" y="0"/>
                </a:lnTo>
                <a:lnTo>
                  <a:pt x="0" y="3636800"/>
                </a:lnTo>
                <a:lnTo>
                  <a:pt x="0" y="3839630"/>
                </a:lnTo>
                <a:lnTo>
                  <a:pt x="3853668" y="0"/>
                </a:lnTo>
                <a:close/>
              </a:path>
            </a:pathLst>
          </a:custGeom>
          <a:solidFill>
            <a:srgbClr val="5757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3650615" cy="3637279"/>
          </a:xfrm>
          <a:custGeom>
            <a:avLst/>
            <a:gdLst/>
            <a:ahLst/>
            <a:cxnLst/>
            <a:rect l="l" t="t" r="r" b="b"/>
            <a:pathLst>
              <a:path w="3650615" h="3637279">
                <a:moveTo>
                  <a:pt x="3650096" y="0"/>
                </a:moveTo>
                <a:lnTo>
                  <a:pt x="3447795" y="0"/>
                </a:lnTo>
                <a:lnTo>
                  <a:pt x="0" y="3435236"/>
                </a:lnTo>
                <a:lnTo>
                  <a:pt x="0" y="3636800"/>
                </a:lnTo>
                <a:lnTo>
                  <a:pt x="3650096" y="0"/>
                </a:lnTo>
                <a:close/>
              </a:path>
            </a:pathLst>
          </a:custGeom>
          <a:solidFill>
            <a:srgbClr val="5858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0"/>
            <a:ext cx="3448050" cy="3435350"/>
          </a:xfrm>
          <a:custGeom>
            <a:avLst/>
            <a:gdLst/>
            <a:ahLst/>
            <a:cxnLst/>
            <a:rect l="l" t="t" r="r" b="b"/>
            <a:pathLst>
              <a:path w="3448050" h="3435350">
                <a:moveTo>
                  <a:pt x="3447795" y="0"/>
                </a:moveTo>
                <a:lnTo>
                  <a:pt x="3244694" y="0"/>
                </a:lnTo>
                <a:lnTo>
                  <a:pt x="0" y="3233389"/>
                </a:lnTo>
                <a:lnTo>
                  <a:pt x="0" y="3435236"/>
                </a:lnTo>
                <a:lnTo>
                  <a:pt x="3447795" y="0"/>
                </a:lnTo>
                <a:close/>
              </a:path>
            </a:pathLst>
          </a:custGeom>
          <a:solidFill>
            <a:srgbClr val="5959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0"/>
            <a:ext cx="3244850" cy="3233420"/>
          </a:xfrm>
          <a:custGeom>
            <a:avLst/>
            <a:gdLst/>
            <a:ahLst/>
            <a:cxnLst/>
            <a:rect l="l" t="t" r="r" b="b"/>
            <a:pathLst>
              <a:path w="3244850" h="3233420">
                <a:moveTo>
                  <a:pt x="3244694" y="0"/>
                </a:moveTo>
                <a:lnTo>
                  <a:pt x="3041624" y="0"/>
                </a:lnTo>
                <a:lnTo>
                  <a:pt x="0" y="3031506"/>
                </a:lnTo>
                <a:lnTo>
                  <a:pt x="0" y="3233389"/>
                </a:lnTo>
                <a:lnTo>
                  <a:pt x="3244694" y="0"/>
                </a:lnTo>
                <a:close/>
              </a:path>
            </a:pathLst>
          </a:custGeom>
          <a:solidFill>
            <a:srgbClr val="5959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0"/>
            <a:ext cx="3041650" cy="3032125"/>
          </a:xfrm>
          <a:custGeom>
            <a:avLst/>
            <a:gdLst/>
            <a:ahLst/>
            <a:cxnLst/>
            <a:rect l="l" t="t" r="r" b="b"/>
            <a:pathLst>
              <a:path w="3041650" h="3032125">
                <a:moveTo>
                  <a:pt x="3041624" y="0"/>
                </a:moveTo>
                <a:lnTo>
                  <a:pt x="2838854" y="0"/>
                </a:lnTo>
                <a:lnTo>
                  <a:pt x="0" y="2828962"/>
                </a:lnTo>
                <a:lnTo>
                  <a:pt x="0" y="3031506"/>
                </a:lnTo>
                <a:lnTo>
                  <a:pt x="3041624" y="0"/>
                </a:lnTo>
                <a:close/>
              </a:path>
            </a:pathLst>
          </a:custGeom>
          <a:solidFill>
            <a:srgbClr val="5A5A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0"/>
            <a:ext cx="2839085" cy="2829560"/>
          </a:xfrm>
          <a:custGeom>
            <a:avLst/>
            <a:gdLst/>
            <a:ahLst/>
            <a:cxnLst/>
            <a:rect l="l" t="t" r="r" b="b"/>
            <a:pathLst>
              <a:path w="2839085" h="2829560">
                <a:moveTo>
                  <a:pt x="2838854" y="0"/>
                </a:moveTo>
                <a:lnTo>
                  <a:pt x="2635816" y="0"/>
                </a:lnTo>
                <a:lnTo>
                  <a:pt x="0" y="2627048"/>
                </a:lnTo>
                <a:lnTo>
                  <a:pt x="0" y="2828962"/>
                </a:lnTo>
                <a:lnTo>
                  <a:pt x="2838854" y="0"/>
                </a:lnTo>
                <a:close/>
              </a:path>
            </a:pathLst>
          </a:custGeom>
          <a:solidFill>
            <a:srgbClr val="5B5B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0"/>
            <a:ext cx="2635885" cy="2627630"/>
          </a:xfrm>
          <a:custGeom>
            <a:avLst/>
            <a:gdLst/>
            <a:ahLst/>
            <a:cxnLst/>
            <a:rect l="l" t="t" r="r" b="b"/>
            <a:pathLst>
              <a:path w="2635885" h="2627630">
                <a:moveTo>
                  <a:pt x="2635816" y="0"/>
                </a:moveTo>
                <a:lnTo>
                  <a:pt x="2433013" y="0"/>
                </a:lnTo>
                <a:lnTo>
                  <a:pt x="0" y="2424536"/>
                </a:lnTo>
                <a:lnTo>
                  <a:pt x="0" y="2627048"/>
                </a:lnTo>
                <a:lnTo>
                  <a:pt x="2635816" y="0"/>
                </a:lnTo>
                <a:close/>
              </a:path>
            </a:pathLst>
          </a:custGeom>
          <a:solidFill>
            <a:srgbClr val="5B5B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0"/>
            <a:ext cx="2433320" cy="2425065"/>
          </a:xfrm>
          <a:custGeom>
            <a:avLst/>
            <a:gdLst/>
            <a:ahLst/>
            <a:cxnLst/>
            <a:rect l="l" t="t" r="r" b="b"/>
            <a:pathLst>
              <a:path w="2433320" h="2425065">
                <a:moveTo>
                  <a:pt x="2433013" y="0"/>
                </a:moveTo>
                <a:lnTo>
                  <a:pt x="2229458" y="0"/>
                </a:lnTo>
                <a:lnTo>
                  <a:pt x="0" y="2221690"/>
                </a:lnTo>
                <a:lnTo>
                  <a:pt x="0" y="2424536"/>
                </a:lnTo>
                <a:lnTo>
                  <a:pt x="2433013" y="0"/>
                </a:lnTo>
                <a:close/>
              </a:path>
            </a:pathLst>
          </a:custGeom>
          <a:solidFill>
            <a:srgbClr val="5C5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0"/>
            <a:ext cx="2229485" cy="2221865"/>
          </a:xfrm>
          <a:custGeom>
            <a:avLst/>
            <a:gdLst/>
            <a:ahLst/>
            <a:cxnLst/>
            <a:rect l="l" t="t" r="r" b="b"/>
            <a:pathLst>
              <a:path w="2229485" h="2221865">
                <a:moveTo>
                  <a:pt x="2229458" y="0"/>
                </a:moveTo>
                <a:lnTo>
                  <a:pt x="2027175" y="0"/>
                </a:lnTo>
                <a:lnTo>
                  <a:pt x="0" y="2020111"/>
                </a:lnTo>
                <a:lnTo>
                  <a:pt x="0" y="2221690"/>
                </a:lnTo>
                <a:lnTo>
                  <a:pt x="2229458" y="0"/>
                </a:lnTo>
                <a:close/>
              </a:path>
            </a:pathLst>
          </a:custGeom>
          <a:solidFill>
            <a:srgbClr val="5D5D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0"/>
            <a:ext cx="2027555" cy="2020570"/>
          </a:xfrm>
          <a:custGeom>
            <a:avLst/>
            <a:gdLst/>
            <a:ahLst/>
            <a:cxnLst/>
            <a:rect l="l" t="t" r="r" b="b"/>
            <a:pathLst>
              <a:path w="2027555" h="2020570">
                <a:moveTo>
                  <a:pt x="2027175" y="0"/>
                </a:moveTo>
                <a:lnTo>
                  <a:pt x="1824308" y="0"/>
                </a:lnTo>
                <a:lnTo>
                  <a:pt x="0" y="1817663"/>
                </a:lnTo>
                <a:lnTo>
                  <a:pt x="0" y="2020111"/>
                </a:lnTo>
                <a:lnTo>
                  <a:pt x="2027175" y="0"/>
                </a:lnTo>
                <a:close/>
              </a:path>
            </a:pathLst>
          </a:custGeom>
          <a:solidFill>
            <a:srgbClr val="5D5D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>
            <a:spLocks noGrp="1"/>
          </p:cNvSpPr>
          <p:nvPr>
            <p:ph type="title"/>
          </p:nvPr>
        </p:nvSpPr>
        <p:spPr>
          <a:xfrm>
            <a:off x="1150619" y="2180590"/>
            <a:ext cx="685609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marR="5080" indent="-34544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DISEASES OF</a:t>
            </a:r>
            <a:r>
              <a:rPr sz="4400" spc="-40" dirty="0"/>
              <a:t> </a:t>
            </a:r>
            <a:r>
              <a:rPr sz="4400" spc="-5" dirty="0"/>
              <a:t>EXTERNAL  NOSE AND</a:t>
            </a:r>
            <a:r>
              <a:rPr sz="4400" spc="-260" dirty="0"/>
              <a:t> </a:t>
            </a:r>
            <a:r>
              <a:rPr sz="4400" spc="-5" dirty="0"/>
              <a:t>VESTIBULE</a:t>
            </a:r>
            <a:endParaRPr sz="4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5539" y="86359"/>
            <a:ext cx="6849109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4430" marR="5080" indent="-241173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Diseases of </a:t>
            </a:r>
            <a:r>
              <a:rPr spc="-10" dirty="0"/>
              <a:t>external </a:t>
            </a:r>
            <a:r>
              <a:rPr spc="-5" dirty="0"/>
              <a:t>nose and  vestibule</a:t>
            </a:r>
          </a:p>
        </p:txBody>
      </p:sp>
      <p:sp>
        <p:nvSpPr>
          <p:cNvPr id="4" name="object 4"/>
          <p:cNvSpPr/>
          <p:nvPr/>
        </p:nvSpPr>
        <p:spPr>
          <a:xfrm>
            <a:off x="104139" y="1649729"/>
            <a:ext cx="2117090" cy="0"/>
          </a:xfrm>
          <a:custGeom>
            <a:avLst/>
            <a:gdLst/>
            <a:ahLst/>
            <a:cxnLst/>
            <a:rect l="l" t="t" r="r" b="b"/>
            <a:pathLst>
              <a:path w="2117090">
                <a:moveTo>
                  <a:pt x="0" y="0"/>
                </a:moveTo>
                <a:lnTo>
                  <a:pt x="211709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169" y="1635760"/>
            <a:ext cx="2117090" cy="0"/>
          </a:xfrm>
          <a:custGeom>
            <a:avLst/>
            <a:gdLst/>
            <a:ahLst/>
            <a:cxnLst/>
            <a:rect l="l" t="t" r="r" b="b"/>
            <a:pathLst>
              <a:path w="2117090">
                <a:moveTo>
                  <a:pt x="0" y="0"/>
                </a:moveTo>
                <a:lnTo>
                  <a:pt x="2117090" y="0"/>
                </a:lnTo>
              </a:path>
            </a:pathLst>
          </a:custGeom>
          <a:ln w="165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469" y="1292859"/>
            <a:ext cx="8877935" cy="57061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72390" indent="-342900">
              <a:lnSpc>
                <a:spcPts val="2590"/>
              </a:lnSpc>
              <a:spcBef>
                <a:spcPts val="425"/>
              </a:spcBef>
            </a:pP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Furuncle 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(boil)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-acute infection of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hair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follicle by staphylococcus  aureus.</a:t>
            </a:r>
            <a:endParaRPr sz="2400">
              <a:latin typeface="Arial"/>
              <a:cs typeface="Arial"/>
            </a:endParaRPr>
          </a:p>
          <a:p>
            <a:pPr marL="355600" marR="1082040" indent="-1270">
              <a:lnSpc>
                <a:spcPts val="2590"/>
              </a:lnSpc>
              <a:spcBef>
                <a:spcPts val="6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-trauma from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nose picking, plucking nasal vibrissae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are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predisposing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factors.</a:t>
            </a:r>
            <a:endParaRPr sz="2400">
              <a:latin typeface="Arial"/>
              <a:cs typeface="Arial"/>
            </a:endParaRPr>
          </a:p>
          <a:p>
            <a:pPr marL="355600" marR="5080" indent="-1270">
              <a:lnSpc>
                <a:spcPts val="2590"/>
              </a:lnSpc>
              <a:spcBef>
                <a:spcPts val="6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-lesion is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small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but extremely painful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tender.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inflammation 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spread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skin of nasal tip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dorsum which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become  red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swollen. Fever, malaise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and head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ache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be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present. furuncle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rupture spontaneously in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vestibule.</a:t>
            </a:r>
            <a:endParaRPr sz="2400">
              <a:latin typeface="Arial"/>
              <a:cs typeface="Arial"/>
            </a:endParaRPr>
          </a:p>
          <a:p>
            <a:pPr marL="355600" marR="243204" indent="-87630">
              <a:lnSpc>
                <a:spcPts val="2590"/>
              </a:lnSpc>
              <a:spcBef>
                <a:spcPts val="6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-special significance as it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lies in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 dangerous area of face  which drains into inferior orbital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veins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cavernous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sinuses.</a:t>
            </a:r>
            <a:endParaRPr sz="2400">
              <a:latin typeface="Arial"/>
              <a:cs typeface="Arial"/>
            </a:endParaRPr>
          </a:p>
          <a:p>
            <a:pPr marL="355600" marR="208279" indent="-87630">
              <a:lnSpc>
                <a:spcPts val="2590"/>
              </a:lnSpc>
              <a:spcBef>
                <a:spcPts val="6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-treatment-warm compress,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analgesics,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topical and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systemic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antibiotics. if fluctuation is seen incision and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drainage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done.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furuncle should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be squeezed or prematurely incised  because of danger of cavernous sinus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Thrombophlebitis.</a:t>
            </a:r>
            <a:endParaRPr sz="2400">
              <a:latin typeface="Arial"/>
              <a:cs typeface="Arial"/>
            </a:endParaRPr>
          </a:p>
          <a:p>
            <a:pPr marL="355600" marR="292100" indent="-87630">
              <a:lnSpc>
                <a:spcPts val="2590"/>
              </a:lnSpc>
              <a:spcBef>
                <a:spcPts val="6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-complications- cellulitis of face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and upper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lip, septal abscess,  cavernous sinus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Thrombophlebitis.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4430" marR="5080" indent="-241173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Diseases of </a:t>
            </a:r>
            <a:r>
              <a:rPr spc="-10" dirty="0"/>
              <a:t>external </a:t>
            </a:r>
            <a:r>
              <a:rPr spc="-5" dirty="0"/>
              <a:t>nose and  vestibule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469" y="1548129"/>
            <a:ext cx="8687435" cy="4991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spc="-5" dirty="0">
                <a:solidFill>
                  <a:srgbClr val="FFFFFF"/>
                </a:solidFill>
                <a:latin typeface="Arial"/>
                <a:cs typeface="Arial"/>
              </a:rPr>
              <a:t>Vestibulitis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: it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is a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diffuse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dermatitis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nasal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vestibule.</a:t>
            </a:r>
            <a:endParaRPr sz="2800">
              <a:latin typeface="Arial"/>
              <a:cs typeface="Arial"/>
            </a:endParaRPr>
          </a:p>
          <a:p>
            <a:pPr marL="111760">
              <a:lnSpc>
                <a:spcPct val="100000"/>
              </a:lnSpc>
              <a:spcBef>
                <a:spcPts val="3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-causative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organism- staph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aureus</a:t>
            </a:r>
            <a:endParaRPr sz="2800">
              <a:latin typeface="Arial"/>
              <a:cs typeface="Arial"/>
            </a:endParaRPr>
          </a:p>
          <a:p>
            <a:pPr marL="355600" marR="76835" indent="-243840">
              <a:lnSpc>
                <a:spcPts val="2690"/>
              </a:lnSpc>
              <a:spcBef>
                <a:spcPts val="66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-predisposing factors-nose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picking,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plucking of nasal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vibrissae,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nasal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discharge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due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any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cause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coupled 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trauma due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handkerchief.</a:t>
            </a:r>
            <a:endParaRPr sz="2800">
              <a:latin typeface="Arial"/>
              <a:cs typeface="Arial"/>
            </a:endParaRPr>
          </a:p>
          <a:p>
            <a:pPr marL="355600" marR="142240" indent="-243840">
              <a:lnSpc>
                <a:spcPts val="2690"/>
              </a:lnSpc>
              <a:spcBef>
                <a:spcPts val="690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-acute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form-vestibular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skin is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red, swollen and tender,  crusts and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scales cover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area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skin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erosion or  excoriation. upper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lip may also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involved.</a:t>
            </a:r>
            <a:endParaRPr sz="2800">
              <a:latin typeface="Arial"/>
              <a:cs typeface="Arial"/>
            </a:endParaRPr>
          </a:p>
          <a:p>
            <a:pPr marL="355600" marR="83820" indent="-243840">
              <a:lnSpc>
                <a:spcPts val="2690"/>
              </a:lnSpc>
              <a:spcBef>
                <a:spcPts val="69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-chronic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form-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induration of vestibular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skin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painful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fissures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and crusting.</a:t>
            </a:r>
            <a:endParaRPr sz="2800">
              <a:latin typeface="Arial"/>
              <a:cs typeface="Arial"/>
            </a:endParaRPr>
          </a:p>
          <a:p>
            <a:pPr marL="355600" marR="244475" indent="-144780">
              <a:lnSpc>
                <a:spcPts val="2690"/>
              </a:lnSpc>
              <a:spcBef>
                <a:spcPts val="690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-treatment-removal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crusts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with hydrogen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peroxide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and application of antibiotic steroid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cream. chronic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fissure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be cauterized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silver</a:t>
            </a:r>
            <a:r>
              <a:rPr sz="2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nitrate.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2467" y="6657169"/>
            <a:ext cx="201930" cy="201295"/>
          </a:xfrm>
          <a:custGeom>
            <a:avLst/>
            <a:gdLst/>
            <a:ahLst/>
            <a:cxnLst/>
            <a:rect l="l" t="t" r="r" b="b"/>
            <a:pathLst>
              <a:path w="201929" h="201295">
                <a:moveTo>
                  <a:pt x="201532" y="0"/>
                </a:moveTo>
                <a:lnTo>
                  <a:pt x="0" y="200829"/>
                </a:lnTo>
                <a:lnTo>
                  <a:pt x="201532" y="200829"/>
                </a:lnTo>
                <a:lnTo>
                  <a:pt x="201532" y="0"/>
                </a:lnTo>
                <a:close/>
              </a:path>
            </a:pathLst>
          </a:custGeom>
          <a:solidFill>
            <a:srgbClr val="3030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39606" y="6455080"/>
            <a:ext cx="404495" cy="403225"/>
          </a:xfrm>
          <a:custGeom>
            <a:avLst/>
            <a:gdLst/>
            <a:ahLst/>
            <a:cxnLst/>
            <a:rect l="l" t="t" r="r" b="b"/>
            <a:pathLst>
              <a:path w="404495" h="403225">
                <a:moveTo>
                  <a:pt x="404392" y="0"/>
                </a:moveTo>
                <a:lnTo>
                  <a:pt x="0" y="402919"/>
                </a:lnTo>
                <a:lnTo>
                  <a:pt x="202860" y="402919"/>
                </a:lnTo>
                <a:lnTo>
                  <a:pt x="404392" y="202089"/>
                </a:lnTo>
                <a:lnTo>
                  <a:pt x="404392" y="0"/>
                </a:lnTo>
                <a:close/>
              </a:path>
            </a:pathLst>
          </a:custGeom>
          <a:solidFill>
            <a:srgbClr val="3030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7220" y="6253238"/>
            <a:ext cx="607060" cy="605155"/>
          </a:xfrm>
          <a:custGeom>
            <a:avLst/>
            <a:gdLst/>
            <a:ahLst/>
            <a:cxnLst/>
            <a:rect l="l" t="t" r="r" b="b"/>
            <a:pathLst>
              <a:path w="607059" h="605154">
                <a:moveTo>
                  <a:pt x="606779" y="0"/>
                </a:moveTo>
                <a:lnTo>
                  <a:pt x="0" y="604761"/>
                </a:lnTo>
                <a:lnTo>
                  <a:pt x="202386" y="604761"/>
                </a:lnTo>
                <a:lnTo>
                  <a:pt x="606779" y="201841"/>
                </a:lnTo>
                <a:lnTo>
                  <a:pt x="606779" y="0"/>
                </a:lnTo>
                <a:close/>
              </a:path>
            </a:pathLst>
          </a:custGeom>
          <a:solidFill>
            <a:srgbClr val="313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34343" y="6051165"/>
            <a:ext cx="810260" cy="807085"/>
          </a:xfrm>
          <a:custGeom>
            <a:avLst/>
            <a:gdLst/>
            <a:ahLst/>
            <a:cxnLst/>
            <a:rect l="l" t="t" r="r" b="b"/>
            <a:pathLst>
              <a:path w="810259" h="807084">
                <a:moveTo>
                  <a:pt x="809656" y="0"/>
                </a:moveTo>
                <a:lnTo>
                  <a:pt x="0" y="806834"/>
                </a:lnTo>
                <a:lnTo>
                  <a:pt x="202876" y="806834"/>
                </a:lnTo>
                <a:lnTo>
                  <a:pt x="809656" y="202073"/>
                </a:lnTo>
                <a:lnTo>
                  <a:pt x="809656" y="0"/>
                </a:lnTo>
                <a:close/>
              </a:path>
            </a:pathLst>
          </a:custGeom>
          <a:solidFill>
            <a:srgbClr val="313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31412" y="5848780"/>
            <a:ext cx="1012825" cy="1009650"/>
          </a:xfrm>
          <a:custGeom>
            <a:avLst/>
            <a:gdLst/>
            <a:ahLst/>
            <a:cxnLst/>
            <a:rect l="l" t="t" r="r" b="b"/>
            <a:pathLst>
              <a:path w="1012825" h="1009650">
                <a:moveTo>
                  <a:pt x="1012587" y="0"/>
                </a:moveTo>
                <a:lnTo>
                  <a:pt x="0" y="1009219"/>
                </a:lnTo>
                <a:lnTo>
                  <a:pt x="202931" y="1009219"/>
                </a:lnTo>
                <a:lnTo>
                  <a:pt x="1012587" y="202384"/>
                </a:lnTo>
                <a:lnTo>
                  <a:pt x="1012587" y="0"/>
                </a:lnTo>
                <a:close/>
              </a:path>
            </a:pathLst>
          </a:custGeom>
          <a:solidFill>
            <a:srgbClr val="3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27873" y="5645918"/>
            <a:ext cx="1216660" cy="1212215"/>
          </a:xfrm>
          <a:custGeom>
            <a:avLst/>
            <a:gdLst/>
            <a:ahLst/>
            <a:cxnLst/>
            <a:rect l="l" t="t" r="r" b="b"/>
            <a:pathLst>
              <a:path w="1216659" h="1212215">
                <a:moveTo>
                  <a:pt x="1216126" y="0"/>
                </a:moveTo>
                <a:lnTo>
                  <a:pt x="0" y="1212081"/>
                </a:lnTo>
                <a:lnTo>
                  <a:pt x="203539" y="1212081"/>
                </a:lnTo>
                <a:lnTo>
                  <a:pt x="1216126" y="202862"/>
                </a:lnTo>
                <a:lnTo>
                  <a:pt x="1216126" y="0"/>
                </a:lnTo>
                <a:close/>
              </a:path>
            </a:pathLst>
          </a:custGeom>
          <a:solidFill>
            <a:srgbClr val="333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24947" y="5443892"/>
            <a:ext cx="1419225" cy="1414145"/>
          </a:xfrm>
          <a:custGeom>
            <a:avLst/>
            <a:gdLst/>
            <a:ahLst/>
            <a:cxnLst/>
            <a:rect l="l" t="t" r="r" b="b"/>
            <a:pathLst>
              <a:path w="1419225" h="1414145">
                <a:moveTo>
                  <a:pt x="1419051" y="0"/>
                </a:moveTo>
                <a:lnTo>
                  <a:pt x="0" y="1414107"/>
                </a:lnTo>
                <a:lnTo>
                  <a:pt x="202925" y="1414107"/>
                </a:lnTo>
                <a:lnTo>
                  <a:pt x="1419051" y="202026"/>
                </a:lnTo>
                <a:lnTo>
                  <a:pt x="1419051" y="0"/>
                </a:lnTo>
                <a:close/>
              </a:path>
            </a:pathLst>
          </a:custGeom>
          <a:solidFill>
            <a:srgbClr val="3333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22064" y="5241460"/>
            <a:ext cx="1622425" cy="1616710"/>
          </a:xfrm>
          <a:custGeom>
            <a:avLst/>
            <a:gdLst/>
            <a:ahLst/>
            <a:cxnLst/>
            <a:rect l="l" t="t" r="r" b="b"/>
            <a:pathLst>
              <a:path w="1622425" h="1616709">
                <a:moveTo>
                  <a:pt x="1621934" y="0"/>
                </a:moveTo>
                <a:lnTo>
                  <a:pt x="0" y="1616539"/>
                </a:lnTo>
                <a:lnTo>
                  <a:pt x="202883" y="1616539"/>
                </a:lnTo>
                <a:lnTo>
                  <a:pt x="1621934" y="202432"/>
                </a:lnTo>
                <a:lnTo>
                  <a:pt x="1621934" y="0"/>
                </a:lnTo>
                <a:close/>
              </a:path>
            </a:pathLst>
          </a:custGeom>
          <a:solidFill>
            <a:srgbClr val="343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19107" y="5039466"/>
            <a:ext cx="1824989" cy="1818639"/>
          </a:xfrm>
          <a:custGeom>
            <a:avLst/>
            <a:gdLst/>
            <a:ahLst/>
            <a:cxnLst/>
            <a:rect l="l" t="t" r="r" b="b"/>
            <a:pathLst>
              <a:path w="1824990" h="1818640">
                <a:moveTo>
                  <a:pt x="1824892" y="0"/>
                </a:moveTo>
                <a:lnTo>
                  <a:pt x="0" y="1818533"/>
                </a:lnTo>
                <a:lnTo>
                  <a:pt x="202957" y="1818533"/>
                </a:lnTo>
                <a:lnTo>
                  <a:pt x="1824892" y="201994"/>
                </a:lnTo>
                <a:lnTo>
                  <a:pt x="1824892" y="0"/>
                </a:lnTo>
                <a:close/>
              </a:path>
            </a:pathLst>
          </a:custGeom>
          <a:solidFill>
            <a:srgbClr val="3535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16824" y="4837888"/>
            <a:ext cx="2027555" cy="2020570"/>
          </a:xfrm>
          <a:custGeom>
            <a:avLst/>
            <a:gdLst/>
            <a:ahLst/>
            <a:cxnLst/>
            <a:rect l="l" t="t" r="r" b="b"/>
            <a:pathLst>
              <a:path w="2027554" h="2020570">
                <a:moveTo>
                  <a:pt x="2027175" y="0"/>
                </a:moveTo>
                <a:lnTo>
                  <a:pt x="0" y="2020111"/>
                </a:lnTo>
                <a:lnTo>
                  <a:pt x="202283" y="2020111"/>
                </a:lnTo>
                <a:lnTo>
                  <a:pt x="2027175" y="201577"/>
                </a:lnTo>
                <a:lnTo>
                  <a:pt x="2027175" y="0"/>
                </a:lnTo>
                <a:close/>
              </a:path>
            </a:pathLst>
          </a:custGeom>
          <a:solidFill>
            <a:srgbClr val="3535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13818" y="4635942"/>
            <a:ext cx="2230755" cy="2222500"/>
          </a:xfrm>
          <a:custGeom>
            <a:avLst/>
            <a:gdLst/>
            <a:ahLst/>
            <a:cxnLst/>
            <a:rect l="l" t="t" r="r" b="b"/>
            <a:pathLst>
              <a:path w="2230754" h="2222500">
                <a:moveTo>
                  <a:pt x="2230181" y="0"/>
                </a:moveTo>
                <a:lnTo>
                  <a:pt x="0" y="2222057"/>
                </a:lnTo>
                <a:lnTo>
                  <a:pt x="203005" y="2222057"/>
                </a:lnTo>
                <a:lnTo>
                  <a:pt x="2230181" y="201946"/>
                </a:lnTo>
                <a:lnTo>
                  <a:pt x="2230181" y="0"/>
                </a:lnTo>
                <a:close/>
              </a:path>
            </a:pathLst>
          </a:custGeom>
          <a:solidFill>
            <a:srgbClr val="3636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10247" y="4433112"/>
            <a:ext cx="2433955" cy="2425065"/>
          </a:xfrm>
          <a:custGeom>
            <a:avLst/>
            <a:gdLst/>
            <a:ahLst/>
            <a:cxnLst/>
            <a:rect l="l" t="t" r="r" b="b"/>
            <a:pathLst>
              <a:path w="2433954" h="2425065">
                <a:moveTo>
                  <a:pt x="2433752" y="0"/>
                </a:moveTo>
                <a:lnTo>
                  <a:pt x="0" y="2424887"/>
                </a:lnTo>
                <a:lnTo>
                  <a:pt x="203571" y="2424887"/>
                </a:lnTo>
                <a:lnTo>
                  <a:pt x="2433752" y="202829"/>
                </a:lnTo>
                <a:lnTo>
                  <a:pt x="2433752" y="0"/>
                </a:lnTo>
                <a:close/>
              </a:path>
            </a:pathLst>
          </a:custGeom>
          <a:solidFill>
            <a:srgbClr val="3737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08184" y="4230951"/>
            <a:ext cx="2635885" cy="2627630"/>
          </a:xfrm>
          <a:custGeom>
            <a:avLst/>
            <a:gdLst/>
            <a:ahLst/>
            <a:cxnLst/>
            <a:rect l="l" t="t" r="r" b="b"/>
            <a:pathLst>
              <a:path w="2635884" h="2627629">
                <a:moveTo>
                  <a:pt x="2635816" y="0"/>
                </a:moveTo>
                <a:lnTo>
                  <a:pt x="0" y="2627048"/>
                </a:lnTo>
                <a:lnTo>
                  <a:pt x="202063" y="2627048"/>
                </a:lnTo>
                <a:lnTo>
                  <a:pt x="2635816" y="202160"/>
                </a:lnTo>
                <a:lnTo>
                  <a:pt x="2635816" y="0"/>
                </a:lnTo>
                <a:close/>
              </a:path>
            </a:pathLst>
          </a:custGeom>
          <a:solidFill>
            <a:srgbClr val="3737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05145" y="4029037"/>
            <a:ext cx="2839085" cy="2829560"/>
          </a:xfrm>
          <a:custGeom>
            <a:avLst/>
            <a:gdLst/>
            <a:ahLst/>
            <a:cxnLst/>
            <a:rect l="l" t="t" r="r" b="b"/>
            <a:pathLst>
              <a:path w="2839084" h="2829559">
                <a:moveTo>
                  <a:pt x="2838854" y="0"/>
                </a:moveTo>
                <a:lnTo>
                  <a:pt x="0" y="2828962"/>
                </a:lnTo>
                <a:lnTo>
                  <a:pt x="203037" y="2828962"/>
                </a:lnTo>
                <a:lnTo>
                  <a:pt x="2838854" y="201914"/>
                </a:lnTo>
                <a:lnTo>
                  <a:pt x="2838854" y="0"/>
                </a:lnTo>
                <a:close/>
              </a:path>
            </a:pathLst>
          </a:custGeom>
          <a:solidFill>
            <a:srgbClr val="3838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02375" y="3826493"/>
            <a:ext cx="3041650" cy="3032125"/>
          </a:xfrm>
          <a:custGeom>
            <a:avLst/>
            <a:gdLst/>
            <a:ahLst/>
            <a:cxnLst/>
            <a:rect l="l" t="t" r="r" b="b"/>
            <a:pathLst>
              <a:path w="3041650" h="3032125">
                <a:moveTo>
                  <a:pt x="3041624" y="0"/>
                </a:moveTo>
                <a:lnTo>
                  <a:pt x="0" y="3031506"/>
                </a:lnTo>
                <a:lnTo>
                  <a:pt x="202770" y="3031506"/>
                </a:lnTo>
                <a:lnTo>
                  <a:pt x="3041624" y="202543"/>
                </a:lnTo>
                <a:lnTo>
                  <a:pt x="3041624" y="0"/>
                </a:lnTo>
                <a:close/>
              </a:path>
            </a:pathLst>
          </a:custGeom>
          <a:solidFill>
            <a:srgbClr val="393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99305" y="3624610"/>
            <a:ext cx="3244850" cy="3233420"/>
          </a:xfrm>
          <a:custGeom>
            <a:avLst/>
            <a:gdLst/>
            <a:ahLst/>
            <a:cxnLst/>
            <a:rect l="l" t="t" r="r" b="b"/>
            <a:pathLst>
              <a:path w="3244850" h="3233420">
                <a:moveTo>
                  <a:pt x="3244694" y="0"/>
                </a:moveTo>
                <a:lnTo>
                  <a:pt x="0" y="3233389"/>
                </a:lnTo>
                <a:lnTo>
                  <a:pt x="203070" y="3233389"/>
                </a:lnTo>
                <a:lnTo>
                  <a:pt x="3244694" y="201882"/>
                </a:lnTo>
                <a:lnTo>
                  <a:pt x="3244694" y="0"/>
                </a:lnTo>
                <a:close/>
              </a:path>
            </a:pathLst>
          </a:custGeom>
          <a:solidFill>
            <a:srgbClr val="393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96204" y="3422763"/>
            <a:ext cx="3448050" cy="3435350"/>
          </a:xfrm>
          <a:custGeom>
            <a:avLst/>
            <a:gdLst/>
            <a:ahLst/>
            <a:cxnLst/>
            <a:rect l="l" t="t" r="r" b="b"/>
            <a:pathLst>
              <a:path w="3448050" h="3435350">
                <a:moveTo>
                  <a:pt x="3447795" y="0"/>
                </a:moveTo>
                <a:lnTo>
                  <a:pt x="0" y="3435236"/>
                </a:lnTo>
                <a:lnTo>
                  <a:pt x="203100" y="3435236"/>
                </a:lnTo>
                <a:lnTo>
                  <a:pt x="3447795" y="201847"/>
                </a:lnTo>
                <a:lnTo>
                  <a:pt x="3447795" y="0"/>
                </a:lnTo>
                <a:close/>
              </a:path>
            </a:pathLst>
          </a:custGeom>
          <a:solidFill>
            <a:srgbClr val="3A3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93903" y="3221199"/>
            <a:ext cx="3650615" cy="3637279"/>
          </a:xfrm>
          <a:custGeom>
            <a:avLst/>
            <a:gdLst/>
            <a:ahLst/>
            <a:cxnLst/>
            <a:rect l="l" t="t" r="r" b="b"/>
            <a:pathLst>
              <a:path w="3650615" h="3637279">
                <a:moveTo>
                  <a:pt x="3650096" y="0"/>
                </a:moveTo>
                <a:lnTo>
                  <a:pt x="0" y="3636800"/>
                </a:lnTo>
                <a:lnTo>
                  <a:pt x="202301" y="3636800"/>
                </a:lnTo>
                <a:lnTo>
                  <a:pt x="3650096" y="201564"/>
                </a:lnTo>
                <a:lnTo>
                  <a:pt x="3650096" y="0"/>
                </a:lnTo>
                <a:close/>
              </a:path>
            </a:pathLst>
          </a:custGeom>
          <a:solidFill>
            <a:srgbClr val="3B3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90331" y="3018369"/>
            <a:ext cx="3853815" cy="3839845"/>
          </a:xfrm>
          <a:custGeom>
            <a:avLst/>
            <a:gdLst/>
            <a:ahLst/>
            <a:cxnLst/>
            <a:rect l="l" t="t" r="r" b="b"/>
            <a:pathLst>
              <a:path w="3853815" h="3839845">
                <a:moveTo>
                  <a:pt x="3853668" y="0"/>
                </a:moveTo>
                <a:lnTo>
                  <a:pt x="0" y="3839630"/>
                </a:lnTo>
                <a:lnTo>
                  <a:pt x="203571" y="3839630"/>
                </a:lnTo>
                <a:lnTo>
                  <a:pt x="3853668" y="202829"/>
                </a:lnTo>
                <a:lnTo>
                  <a:pt x="3853668" y="0"/>
                </a:lnTo>
                <a:close/>
              </a:path>
            </a:pathLst>
          </a:custGeom>
          <a:solidFill>
            <a:srgbClr val="3B3B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88494" y="2815984"/>
            <a:ext cx="4055745" cy="4042410"/>
          </a:xfrm>
          <a:custGeom>
            <a:avLst/>
            <a:gdLst/>
            <a:ahLst/>
            <a:cxnLst/>
            <a:rect l="l" t="t" r="r" b="b"/>
            <a:pathLst>
              <a:path w="4055745" h="4042409">
                <a:moveTo>
                  <a:pt x="4055505" y="0"/>
                </a:moveTo>
                <a:lnTo>
                  <a:pt x="0" y="4042015"/>
                </a:lnTo>
                <a:lnTo>
                  <a:pt x="201837" y="4042015"/>
                </a:lnTo>
                <a:lnTo>
                  <a:pt x="4055505" y="202384"/>
                </a:lnTo>
                <a:lnTo>
                  <a:pt x="4055505" y="0"/>
                </a:lnTo>
                <a:close/>
              </a:path>
            </a:pathLst>
          </a:custGeom>
          <a:solidFill>
            <a:srgbClr val="3C3C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85343" y="2614182"/>
            <a:ext cx="4258945" cy="4244340"/>
          </a:xfrm>
          <a:custGeom>
            <a:avLst/>
            <a:gdLst/>
            <a:ahLst/>
            <a:cxnLst/>
            <a:rect l="l" t="t" r="r" b="b"/>
            <a:pathLst>
              <a:path w="4258945" h="4244340">
                <a:moveTo>
                  <a:pt x="4258656" y="0"/>
                </a:moveTo>
                <a:lnTo>
                  <a:pt x="0" y="4243817"/>
                </a:lnTo>
                <a:lnTo>
                  <a:pt x="203150" y="4243817"/>
                </a:lnTo>
                <a:lnTo>
                  <a:pt x="4258656" y="201802"/>
                </a:lnTo>
                <a:lnTo>
                  <a:pt x="4258656" y="0"/>
                </a:lnTo>
                <a:close/>
              </a:path>
            </a:pathLst>
          </a:custGeom>
          <a:solidFill>
            <a:srgbClr val="3D3D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81788" y="2411336"/>
            <a:ext cx="4462780" cy="4446905"/>
          </a:xfrm>
          <a:custGeom>
            <a:avLst/>
            <a:gdLst/>
            <a:ahLst/>
            <a:cxnLst/>
            <a:rect l="l" t="t" r="r" b="b"/>
            <a:pathLst>
              <a:path w="4462780" h="4446905">
                <a:moveTo>
                  <a:pt x="4462211" y="0"/>
                </a:moveTo>
                <a:lnTo>
                  <a:pt x="0" y="4446663"/>
                </a:lnTo>
                <a:lnTo>
                  <a:pt x="203555" y="4446663"/>
                </a:lnTo>
                <a:lnTo>
                  <a:pt x="4462211" y="202845"/>
                </a:lnTo>
                <a:lnTo>
                  <a:pt x="4462211" y="0"/>
                </a:lnTo>
                <a:close/>
              </a:path>
            </a:pathLst>
          </a:custGeom>
          <a:solidFill>
            <a:srgbClr val="3D3D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79860" y="2210850"/>
            <a:ext cx="4664710" cy="4647565"/>
          </a:xfrm>
          <a:custGeom>
            <a:avLst/>
            <a:gdLst/>
            <a:ahLst/>
            <a:cxnLst/>
            <a:rect l="l" t="t" r="r" b="b"/>
            <a:pathLst>
              <a:path w="4664709" h="4647565">
                <a:moveTo>
                  <a:pt x="4664139" y="0"/>
                </a:moveTo>
                <a:lnTo>
                  <a:pt x="0" y="4647149"/>
                </a:lnTo>
                <a:lnTo>
                  <a:pt x="201927" y="4647149"/>
                </a:lnTo>
                <a:lnTo>
                  <a:pt x="4664139" y="200485"/>
                </a:lnTo>
                <a:lnTo>
                  <a:pt x="4664139" y="0"/>
                </a:lnTo>
                <a:close/>
              </a:path>
            </a:pathLst>
          </a:custGeom>
          <a:solidFill>
            <a:srgbClr val="3E3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76288" y="2008020"/>
            <a:ext cx="4867910" cy="4850130"/>
          </a:xfrm>
          <a:custGeom>
            <a:avLst/>
            <a:gdLst/>
            <a:ahLst/>
            <a:cxnLst/>
            <a:rect l="l" t="t" r="r" b="b"/>
            <a:pathLst>
              <a:path w="4867909" h="4850130">
                <a:moveTo>
                  <a:pt x="4867710" y="0"/>
                </a:moveTo>
                <a:lnTo>
                  <a:pt x="0" y="4849979"/>
                </a:lnTo>
                <a:lnTo>
                  <a:pt x="203571" y="4849979"/>
                </a:lnTo>
                <a:lnTo>
                  <a:pt x="4867710" y="202829"/>
                </a:lnTo>
                <a:lnTo>
                  <a:pt x="4867710" y="0"/>
                </a:lnTo>
                <a:close/>
              </a:path>
            </a:pathLst>
          </a:custGeom>
          <a:solidFill>
            <a:srgbClr val="3F3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73663" y="1805333"/>
            <a:ext cx="5070475" cy="5052695"/>
          </a:xfrm>
          <a:custGeom>
            <a:avLst/>
            <a:gdLst/>
            <a:ahLst/>
            <a:cxnLst/>
            <a:rect l="l" t="t" r="r" b="b"/>
            <a:pathLst>
              <a:path w="5070475" h="5052695">
                <a:moveTo>
                  <a:pt x="5070336" y="0"/>
                </a:moveTo>
                <a:lnTo>
                  <a:pt x="0" y="5052666"/>
                </a:lnTo>
                <a:lnTo>
                  <a:pt x="202625" y="5052666"/>
                </a:lnTo>
                <a:lnTo>
                  <a:pt x="5070336" y="202687"/>
                </a:lnTo>
                <a:lnTo>
                  <a:pt x="5070336" y="0"/>
                </a:lnTo>
                <a:close/>
              </a:path>
            </a:pathLst>
          </a:custGeom>
          <a:solidFill>
            <a:srgbClr val="3F3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70416" y="1603626"/>
            <a:ext cx="5273675" cy="5254625"/>
          </a:xfrm>
          <a:custGeom>
            <a:avLst/>
            <a:gdLst/>
            <a:ahLst/>
            <a:cxnLst/>
            <a:rect l="l" t="t" r="r" b="b"/>
            <a:pathLst>
              <a:path w="5273675" h="5254625">
                <a:moveTo>
                  <a:pt x="5273583" y="0"/>
                </a:moveTo>
                <a:lnTo>
                  <a:pt x="0" y="5254373"/>
                </a:lnTo>
                <a:lnTo>
                  <a:pt x="203247" y="5254373"/>
                </a:lnTo>
                <a:lnTo>
                  <a:pt x="5273583" y="201707"/>
                </a:lnTo>
                <a:lnTo>
                  <a:pt x="5273583" y="0"/>
                </a:lnTo>
                <a:close/>
              </a:path>
            </a:pathLst>
          </a:custGeom>
          <a:solidFill>
            <a:srgbClr val="404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66844" y="1400796"/>
            <a:ext cx="5477510" cy="5457825"/>
          </a:xfrm>
          <a:custGeom>
            <a:avLst/>
            <a:gdLst/>
            <a:ahLst/>
            <a:cxnLst/>
            <a:rect l="l" t="t" r="r" b="b"/>
            <a:pathLst>
              <a:path w="5477509" h="5457825">
                <a:moveTo>
                  <a:pt x="5477155" y="0"/>
                </a:moveTo>
                <a:lnTo>
                  <a:pt x="0" y="5457203"/>
                </a:lnTo>
                <a:lnTo>
                  <a:pt x="203571" y="5457203"/>
                </a:lnTo>
                <a:lnTo>
                  <a:pt x="5477155" y="202829"/>
                </a:lnTo>
                <a:lnTo>
                  <a:pt x="5477155" y="0"/>
                </a:lnTo>
                <a:close/>
              </a:path>
            </a:pathLst>
          </a:custGeom>
          <a:solidFill>
            <a:srgbClr val="4141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64268" y="1198060"/>
            <a:ext cx="5680075" cy="5660390"/>
          </a:xfrm>
          <a:custGeom>
            <a:avLst/>
            <a:gdLst/>
            <a:ahLst/>
            <a:cxnLst/>
            <a:rect l="l" t="t" r="r" b="b"/>
            <a:pathLst>
              <a:path w="5680075" h="5660390">
                <a:moveTo>
                  <a:pt x="5679732" y="0"/>
                </a:moveTo>
                <a:lnTo>
                  <a:pt x="0" y="5659938"/>
                </a:lnTo>
                <a:lnTo>
                  <a:pt x="202576" y="5659938"/>
                </a:lnTo>
                <a:lnTo>
                  <a:pt x="5679732" y="202735"/>
                </a:lnTo>
                <a:lnTo>
                  <a:pt x="5679732" y="0"/>
                </a:lnTo>
                <a:close/>
              </a:path>
            </a:pathLst>
          </a:custGeom>
          <a:solidFill>
            <a:srgbClr val="4141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61986" y="996480"/>
            <a:ext cx="5882640" cy="5861685"/>
          </a:xfrm>
          <a:custGeom>
            <a:avLst/>
            <a:gdLst/>
            <a:ahLst/>
            <a:cxnLst/>
            <a:rect l="l" t="t" r="r" b="b"/>
            <a:pathLst>
              <a:path w="5882640" h="5861684">
                <a:moveTo>
                  <a:pt x="5882013" y="0"/>
                </a:moveTo>
                <a:lnTo>
                  <a:pt x="0" y="5861519"/>
                </a:lnTo>
                <a:lnTo>
                  <a:pt x="202281" y="5861519"/>
                </a:lnTo>
                <a:lnTo>
                  <a:pt x="5882013" y="201580"/>
                </a:lnTo>
                <a:lnTo>
                  <a:pt x="5882013" y="0"/>
                </a:lnTo>
                <a:close/>
              </a:path>
            </a:pathLst>
          </a:custGeom>
          <a:solidFill>
            <a:srgbClr val="4242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59457" y="793697"/>
            <a:ext cx="6084570" cy="6064885"/>
          </a:xfrm>
          <a:custGeom>
            <a:avLst/>
            <a:gdLst/>
            <a:ahLst/>
            <a:cxnLst/>
            <a:rect l="l" t="t" r="r" b="b"/>
            <a:pathLst>
              <a:path w="6084570" h="6064884">
                <a:moveTo>
                  <a:pt x="6084542" y="0"/>
                </a:moveTo>
                <a:lnTo>
                  <a:pt x="0" y="6064302"/>
                </a:lnTo>
                <a:lnTo>
                  <a:pt x="202528" y="6064302"/>
                </a:lnTo>
                <a:lnTo>
                  <a:pt x="6084542" y="202783"/>
                </a:lnTo>
                <a:lnTo>
                  <a:pt x="6084542" y="0"/>
                </a:lnTo>
                <a:close/>
              </a:path>
            </a:pathLst>
          </a:custGeom>
          <a:solidFill>
            <a:srgbClr val="434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56145" y="592054"/>
            <a:ext cx="6288405" cy="6266180"/>
          </a:xfrm>
          <a:custGeom>
            <a:avLst/>
            <a:gdLst/>
            <a:ahLst/>
            <a:cxnLst/>
            <a:rect l="l" t="t" r="r" b="b"/>
            <a:pathLst>
              <a:path w="6288405" h="6266180">
                <a:moveTo>
                  <a:pt x="6287854" y="0"/>
                </a:moveTo>
                <a:lnTo>
                  <a:pt x="0" y="6265945"/>
                </a:lnTo>
                <a:lnTo>
                  <a:pt x="203312" y="6265945"/>
                </a:lnTo>
                <a:lnTo>
                  <a:pt x="6287854" y="201643"/>
                </a:lnTo>
                <a:lnTo>
                  <a:pt x="6287854" y="0"/>
                </a:lnTo>
                <a:close/>
              </a:path>
            </a:pathLst>
          </a:custGeom>
          <a:solidFill>
            <a:srgbClr val="434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52590" y="389208"/>
            <a:ext cx="6491605" cy="6469380"/>
          </a:xfrm>
          <a:custGeom>
            <a:avLst/>
            <a:gdLst/>
            <a:ahLst/>
            <a:cxnLst/>
            <a:rect l="l" t="t" r="r" b="b"/>
            <a:pathLst>
              <a:path w="6491605" h="6469380">
                <a:moveTo>
                  <a:pt x="6491409" y="0"/>
                </a:moveTo>
                <a:lnTo>
                  <a:pt x="0" y="6468791"/>
                </a:lnTo>
                <a:lnTo>
                  <a:pt x="203555" y="6468791"/>
                </a:lnTo>
                <a:lnTo>
                  <a:pt x="6491409" y="202845"/>
                </a:lnTo>
                <a:lnTo>
                  <a:pt x="6491409" y="0"/>
                </a:lnTo>
                <a:close/>
              </a:path>
            </a:pathLst>
          </a:custGeom>
          <a:solidFill>
            <a:srgbClr val="4444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50110" y="186377"/>
            <a:ext cx="6694170" cy="6671945"/>
          </a:xfrm>
          <a:custGeom>
            <a:avLst/>
            <a:gdLst/>
            <a:ahLst/>
            <a:cxnLst/>
            <a:rect l="l" t="t" r="r" b="b"/>
            <a:pathLst>
              <a:path w="6694170" h="6671945">
                <a:moveTo>
                  <a:pt x="6693889" y="0"/>
                </a:moveTo>
                <a:lnTo>
                  <a:pt x="0" y="6671622"/>
                </a:lnTo>
                <a:lnTo>
                  <a:pt x="202480" y="6671622"/>
                </a:lnTo>
                <a:lnTo>
                  <a:pt x="6693889" y="202831"/>
                </a:lnTo>
                <a:lnTo>
                  <a:pt x="6693889" y="0"/>
                </a:lnTo>
                <a:close/>
              </a:path>
            </a:pathLst>
          </a:custGeom>
          <a:solidFill>
            <a:srgbClr val="4545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46749" y="0"/>
            <a:ext cx="6897370" cy="6858000"/>
          </a:xfrm>
          <a:custGeom>
            <a:avLst/>
            <a:gdLst/>
            <a:ahLst/>
            <a:cxnLst/>
            <a:rect l="l" t="t" r="r" b="b"/>
            <a:pathLst>
              <a:path w="6897370" h="6858000">
                <a:moveTo>
                  <a:pt x="6897250" y="0"/>
                </a:moveTo>
                <a:lnTo>
                  <a:pt x="6881979" y="0"/>
                </a:lnTo>
                <a:lnTo>
                  <a:pt x="0" y="6858000"/>
                </a:lnTo>
                <a:lnTo>
                  <a:pt x="203360" y="6858000"/>
                </a:lnTo>
                <a:lnTo>
                  <a:pt x="6897250" y="186377"/>
                </a:lnTo>
                <a:lnTo>
                  <a:pt x="6897250" y="0"/>
                </a:lnTo>
                <a:close/>
              </a:path>
            </a:pathLst>
          </a:custGeom>
          <a:solidFill>
            <a:srgbClr val="454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43357" y="0"/>
            <a:ext cx="7085965" cy="6858000"/>
          </a:xfrm>
          <a:custGeom>
            <a:avLst/>
            <a:gdLst/>
            <a:ahLst/>
            <a:cxnLst/>
            <a:rect l="l" t="t" r="r" b="b"/>
            <a:pathLst>
              <a:path w="7085965" h="6858000">
                <a:moveTo>
                  <a:pt x="7085371" y="0"/>
                </a:moveTo>
                <a:lnTo>
                  <a:pt x="6883072" y="0"/>
                </a:lnTo>
                <a:lnTo>
                  <a:pt x="0" y="6858000"/>
                </a:lnTo>
                <a:lnTo>
                  <a:pt x="203392" y="6858000"/>
                </a:lnTo>
                <a:lnTo>
                  <a:pt x="7085371" y="0"/>
                </a:lnTo>
                <a:close/>
              </a:path>
            </a:pathLst>
          </a:custGeom>
          <a:solidFill>
            <a:srgbClr val="4646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41056" y="0"/>
            <a:ext cx="7085965" cy="6858000"/>
          </a:xfrm>
          <a:custGeom>
            <a:avLst/>
            <a:gdLst/>
            <a:ahLst/>
            <a:cxnLst/>
            <a:rect l="l" t="t" r="r" b="b"/>
            <a:pathLst>
              <a:path w="7085965" h="6858000">
                <a:moveTo>
                  <a:pt x="7085374" y="0"/>
                </a:moveTo>
                <a:lnTo>
                  <a:pt x="6883072" y="0"/>
                </a:lnTo>
                <a:lnTo>
                  <a:pt x="0" y="6858000"/>
                </a:lnTo>
                <a:lnTo>
                  <a:pt x="202301" y="6858000"/>
                </a:lnTo>
                <a:lnTo>
                  <a:pt x="7085374" y="0"/>
                </a:lnTo>
                <a:close/>
              </a:path>
            </a:pathLst>
          </a:custGeom>
          <a:solidFill>
            <a:srgbClr val="4747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38628" y="0"/>
            <a:ext cx="7085965" cy="6858000"/>
          </a:xfrm>
          <a:custGeom>
            <a:avLst/>
            <a:gdLst/>
            <a:ahLst/>
            <a:cxnLst/>
            <a:rect l="l" t="t" r="r" b="b"/>
            <a:pathLst>
              <a:path w="7085965" h="6858000">
                <a:moveTo>
                  <a:pt x="7085500" y="0"/>
                </a:moveTo>
                <a:lnTo>
                  <a:pt x="6881979" y="0"/>
                </a:lnTo>
                <a:lnTo>
                  <a:pt x="0" y="6857999"/>
                </a:lnTo>
                <a:lnTo>
                  <a:pt x="202427" y="6857999"/>
                </a:lnTo>
                <a:lnTo>
                  <a:pt x="7085500" y="0"/>
                </a:lnTo>
                <a:close/>
              </a:path>
            </a:pathLst>
          </a:custGeom>
          <a:solidFill>
            <a:srgbClr val="4747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36229" y="0"/>
            <a:ext cx="7084695" cy="6858000"/>
          </a:xfrm>
          <a:custGeom>
            <a:avLst/>
            <a:gdLst/>
            <a:ahLst/>
            <a:cxnLst/>
            <a:rect l="l" t="t" r="r" b="b"/>
            <a:pathLst>
              <a:path w="7084695" h="6858000">
                <a:moveTo>
                  <a:pt x="7084378" y="0"/>
                </a:moveTo>
                <a:lnTo>
                  <a:pt x="6880889" y="0"/>
                </a:lnTo>
                <a:lnTo>
                  <a:pt x="0" y="6858000"/>
                </a:lnTo>
                <a:lnTo>
                  <a:pt x="202399" y="6858000"/>
                </a:lnTo>
                <a:lnTo>
                  <a:pt x="7084378" y="0"/>
                </a:lnTo>
                <a:close/>
              </a:path>
            </a:pathLst>
          </a:custGeom>
          <a:solidFill>
            <a:srgbClr val="4848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32788" y="0"/>
            <a:ext cx="7084695" cy="6858000"/>
          </a:xfrm>
          <a:custGeom>
            <a:avLst/>
            <a:gdLst/>
            <a:ahLst/>
            <a:cxnLst/>
            <a:rect l="l" t="t" r="r" b="b"/>
            <a:pathLst>
              <a:path w="7084695" h="6858000">
                <a:moveTo>
                  <a:pt x="7084330" y="0"/>
                </a:moveTo>
                <a:lnTo>
                  <a:pt x="6881979" y="0"/>
                </a:lnTo>
                <a:lnTo>
                  <a:pt x="0" y="6858000"/>
                </a:lnTo>
                <a:lnTo>
                  <a:pt x="203441" y="6858000"/>
                </a:lnTo>
                <a:lnTo>
                  <a:pt x="7084330" y="0"/>
                </a:lnTo>
                <a:close/>
              </a:path>
            </a:pathLst>
          </a:custGeom>
          <a:solidFill>
            <a:srgbClr val="494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29232" y="0"/>
            <a:ext cx="7085965" cy="6858000"/>
          </a:xfrm>
          <a:custGeom>
            <a:avLst/>
            <a:gdLst/>
            <a:ahLst/>
            <a:cxnLst/>
            <a:rect l="l" t="t" r="r" b="b"/>
            <a:pathLst>
              <a:path w="7085965" h="6858000">
                <a:moveTo>
                  <a:pt x="7085534" y="0"/>
                </a:moveTo>
                <a:lnTo>
                  <a:pt x="6881979" y="0"/>
                </a:lnTo>
                <a:lnTo>
                  <a:pt x="0" y="6858000"/>
                </a:lnTo>
                <a:lnTo>
                  <a:pt x="203555" y="6858000"/>
                </a:lnTo>
                <a:lnTo>
                  <a:pt x="7085534" y="0"/>
                </a:lnTo>
                <a:close/>
              </a:path>
            </a:pathLst>
          </a:custGeom>
          <a:solidFill>
            <a:srgbClr val="4949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26881" y="0"/>
            <a:ext cx="7084695" cy="6858000"/>
          </a:xfrm>
          <a:custGeom>
            <a:avLst/>
            <a:gdLst/>
            <a:ahLst/>
            <a:cxnLst/>
            <a:rect l="l" t="t" r="r" b="b"/>
            <a:pathLst>
              <a:path w="7084695" h="6858000">
                <a:moveTo>
                  <a:pt x="7084330" y="0"/>
                </a:moveTo>
                <a:lnTo>
                  <a:pt x="6880889" y="0"/>
                </a:lnTo>
                <a:lnTo>
                  <a:pt x="0" y="6858000"/>
                </a:lnTo>
                <a:lnTo>
                  <a:pt x="202351" y="6858000"/>
                </a:lnTo>
                <a:lnTo>
                  <a:pt x="7084330" y="0"/>
                </a:lnTo>
                <a:close/>
              </a:path>
            </a:pathLst>
          </a:custGeom>
          <a:solidFill>
            <a:srgbClr val="4A4A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3392" y="0"/>
            <a:ext cx="7084695" cy="6858000"/>
          </a:xfrm>
          <a:custGeom>
            <a:avLst/>
            <a:gdLst/>
            <a:ahLst/>
            <a:cxnLst/>
            <a:rect l="l" t="t" r="r" b="b"/>
            <a:pathLst>
              <a:path w="7084695" h="6858000">
                <a:moveTo>
                  <a:pt x="7084378" y="0"/>
                </a:moveTo>
                <a:lnTo>
                  <a:pt x="6881979" y="0"/>
                </a:lnTo>
                <a:lnTo>
                  <a:pt x="0" y="6857999"/>
                </a:lnTo>
                <a:lnTo>
                  <a:pt x="203489" y="6857999"/>
                </a:lnTo>
                <a:lnTo>
                  <a:pt x="7084378" y="0"/>
                </a:lnTo>
                <a:close/>
              </a:path>
            </a:pathLst>
          </a:custGeom>
          <a:solidFill>
            <a:srgbClr val="4B4B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19870" y="0"/>
            <a:ext cx="7085965" cy="6858000"/>
          </a:xfrm>
          <a:custGeom>
            <a:avLst/>
            <a:gdLst/>
            <a:ahLst/>
            <a:cxnLst/>
            <a:rect l="l" t="t" r="r" b="b"/>
            <a:pathLst>
              <a:path w="7085965" h="6858000">
                <a:moveTo>
                  <a:pt x="7085500" y="0"/>
                </a:moveTo>
                <a:lnTo>
                  <a:pt x="6883072" y="0"/>
                </a:lnTo>
                <a:lnTo>
                  <a:pt x="0" y="6858000"/>
                </a:lnTo>
                <a:lnTo>
                  <a:pt x="203521" y="6858000"/>
                </a:lnTo>
                <a:lnTo>
                  <a:pt x="7085500" y="0"/>
                </a:lnTo>
                <a:close/>
              </a:path>
            </a:pathLst>
          </a:custGeom>
          <a:solidFill>
            <a:srgbClr val="4B4B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7569" y="0"/>
            <a:ext cx="7085965" cy="6858000"/>
          </a:xfrm>
          <a:custGeom>
            <a:avLst/>
            <a:gdLst/>
            <a:ahLst/>
            <a:cxnLst/>
            <a:rect l="l" t="t" r="r" b="b"/>
            <a:pathLst>
              <a:path w="7085965" h="6858000">
                <a:moveTo>
                  <a:pt x="7085374" y="0"/>
                </a:moveTo>
                <a:lnTo>
                  <a:pt x="6883072" y="0"/>
                </a:lnTo>
                <a:lnTo>
                  <a:pt x="0" y="6858000"/>
                </a:lnTo>
                <a:lnTo>
                  <a:pt x="202301" y="6858000"/>
                </a:lnTo>
                <a:lnTo>
                  <a:pt x="7085374" y="0"/>
                </a:lnTo>
                <a:close/>
              </a:path>
            </a:pathLst>
          </a:custGeom>
          <a:solidFill>
            <a:srgbClr val="4C4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271" y="0"/>
            <a:ext cx="7085965" cy="6858000"/>
          </a:xfrm>
          <a:custGeom>
            <a:avLst/>
            <a:gdLst/>
            <a:ahLst/>
            <a:cxnLst/>
            <a:rect l="l" t="t" r="r" b="b"/>
            <a:pathLst>
              <a:path w="7085965" h="6858000">
                <a:moveTo>
                  <a:pt x="7085371" y="0"/>
                </a:moveTo>
                <a:lnTo>
                  <a:pt x="6881979" y="0"/>
                </a:lnTo>
                <a:lnTo>
                  <a:pt x="0" y="6858000"/>
                </a:lnTo>
                <a:lnTo>
                  <a:pt x="202298" y="6858000"/>
                </a:lnTo>
                <a:lnTo>
                  <a:pt x="7085371" y="0"/>
                </a:lnTo>
                <a:close/>
              </a:path>
            </a:pathLst>
          </a:custGeom>
          <a:solidFill>
            <a:srgbClr val="4D4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6897370" cy="6858000"/>
          </a:xfrm>
          <a:custGeom>
            <a:avLst/>
            <a:gdLst/>
            <a:ahLst/>
            <a:cxnLst/>
            <a:rect l="l" t="t" r="r" b="b"/>
            <a:pathLst>
              <a:path w="6897370" h="6858000">
                <a:moveTo>
                  <a:pt x="6897250" y="0"/>
                </a:moveTo>
                <a:lnTo>
                  <a:pt x="6693889" y="0"/>
                </a:lnTo>
                <a:lnTo>
                  <a:pt x="0" y="6671622"/>
                </a:lnTo>
                <a:lnTo>
                  <a:pt x="0" y="6858000"/>
                </a:lnTo>
                <a:lnTo>
                  <a:pt x="15271" y="6858000"/>
                </a:lnTo>
                <a:lnTo>
                  <a:pt x="6897250" y="0"/>
                </a:lnTo>
                <a:close/>
              </a:path>
            </a:pathLst>
          </a:custGeom>
          <a:solidFill>
            <a:srgbClr val="4D4D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6694170" cy="6671945"/>
          </a:xfrm>
          <a:custGeom>
            <a:avLst/>
            <a:gdLst/>
            <a:ahLst/>
            <a:cxnLst/>
            <a:rect l="l" t="t" r="r" b="b"/>
            <a:pathLst>
              <a:path w="6694170" h="6671945">
                <a:moveTo>
                  <a:pt x="6693889" y="0"/>
                </a:moveTo>
                <a:lnTo>
                  <a:pt x="6491409" y="0"/>
                </a:lnTo>
                <a:lnTo>
                  <a:pt x="0" y="6468791"/>
                </a:lnTo>
                <a:lnTo>
                  <a:pt x="0" y="6671622"/>
                </a:lnTo>
                <a:lnTo>
                  <a:pt x="6693889" y="0"/>
                </a:lnTo>
                <a:close/>
              </a:path>
            </a:pathLst>
          </a:custGeom>
          <a:solidFill>
            <a:srgbClr val="4E4E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6491605" cy="6469380"/>
          </a:xfrm>
          <a:custGeom>
            <a:avLst/>
            <a:gdLst/>
            <a:ahLst/>
            <a:cxnLst/>
            <a:rect l="l" t="t" r="r" b="b"/>
            <a:pathLst>
              <a:path w="6491605" h="6469380">
                <a:moveTo>
                  <a:pt x="6491409" y="0"/>
                </a:moveTo>
                <a:lnTo>
                  <a:pt x="6287854" y="0"/>
                </a:lnTo>
                <a:lnTo>
                  <a:pt x="0" y="6265945"/>
                </a:lnTo>
                <a:lnTo>
                  <a:pt x="0" y="6468791"/>
                </a:lnTo>
                <a:lnTo>
                  <a:pt x="6491409" y="0"/>
                </a:lnTo>
                <a:close/>
              </a:path>
            </a:pathLst>
          </a:custGeom>
          <a:solidFill>
            <a:srgbClr val="4F4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6288405" cy="6266180"/>
          </a:xfrm>
          <a:custGeom>
            <a:avLst/>
            <a:gdLst/>
            <a:ahLst/>
            <a:cxnLst/>
            <a:rect l="l" t="t" r="r" b="b"/>
            <a:pathLst>
              <a:path w="6288405" h="6266180">
                <a:moveTo>
                  <a:pt x="6287854" y="0"/>
                </a:moveTo>
                <a:lnTo>
                  <a:pt x="6084542" y="0"/>
                </a:lnTo>
                <a:lnTo>
                  <a:pt x="0" y="6064302"/>
                </a:lnTo>
                <a:lnTo>
                  <a:pt x="0" y="6265945"/>
                </a:lnTo>
                <a:lnTo>
                  <a:pt x="6287854" y="0"/>
                </a:lnTo>
                <a:close/>
              </a:path>
            </a:pathLst>
          </a:custGeom>
          <a:solidFill>
            <a:srgbClr val="4F4F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6084570" cy="6064885"/>
          </a:xfrm>
          <a:custGeom>
            <a:avLst/>
            <a:gdLst/>
            <a:ahLst/>
            <a:cxnLst/>
            <a:rect l="l" t="t" r="r" b="b"/>
            <a:pathLst>
              <a:path w="6084570" h="6064885">
                <a:moveTo>
                  <a:pt x="6084542" y="0"/>
                </a:moveTo>
                <a:lnTo>
                  <a:pt x="5882013" y="0"/>
                </a:lnTo>
                <a:lnTo>
                  <a:pt x="0" y="5861519"/>
                </a:lnTo>
                <a:lnTo>
                  <a:pt x="0" y="6064302"/>
                </a:lnTo>
                <a:lnTo>
                  <a:pt x="6084542" y="0"/>
                </a:lnTo>
                <a:close/>
              </a:path>
            </a:pathLst>
          </a:custGeom>
          <a:solidFill>
            <a:srgbClr val="505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882640" cy="5861685"/>
          </a:xfrm>
          <a:custGeom>
            <a:avLst/>
            <a:gdLst/>
            <a:ahLst/>
            <a:cxnLst/>
            <a:rect l="l" t="t" r="r" b="b"/>
            <a:pathLst>
              <a:path w="5882640" h="5861685">
                <a:moveTo>
                  <a:pt x="5882013" y="0"/>
                </a:moveTo>
                <a:lnTo>
                  <a:pt x="5679732" y="0"/>
                </a:lnTo>
                <a:lnTo>
                  <a:pt x="0" y="5659938"/>
                </a:lnTo>
                <a:lnTo>
                  <a:pt x="0" y="5861519"/>
                </a:lnTo>
                <a:lnTo>
                  <a:pt x="5882013" y="0"/>
                </a:lnTo>
                <a:close/>
              </a:path>
            </a:pathLst>
          </a:custGeom>
          <a:solidFill>
            <a:srgbClr val="5151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680075" cy="5660390"/>
          </a:xfrm>
          <a:custGeom>
            <a:avLst/>
            <a:gdLst/>
            <a:ahLst/>
            <a:cxnLst/>
            <a:rect l="l" t="t" r="r" b="b"/>
            <a:pathLst>
              <a:path w="5680075" h="5660390">
                <a:moveTo>
                  <a:pt x="5679732" y="0"/>
                </a:moveTo>
                <a:lnTo>
                  <a:pt x="5477155" y="0"/>
                </a:lnTo>
                <a:lnTo>
                  <a:pt x="0" y="5457203"/>
                </a:lnTo>
                <a:lnTo>
                  <a:pt x="0" y="5659938"/>
                </a:lnTo>
                <a:lnTo>
                  <a:pt x="5679732" y="0"/>
                </a:lnTo>
                <a:close/>
              </a:path>
            </a:pathLst>
          </a:custGeom>
          <a:solidFill>
            <a:srgbClr val="5151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477510" cy="5457825"/>
          </a:xfrm>
          <a:custGeom>
            <a:avLst/>
            <a:gdLst/>
            <a:ahLst/>
            <a:cxnLst/>
            <a:rect l="l" t="t" r="r" b="b"/>
            <a:pathLst>
              <a:path w="5477510" h="5457825">
                <a:moveTo>
                  <a:pt x="5477155" y="0"/>
                </a:moveTo>
                <a:lnTo>
                  <a:pt x="5273583" y="0"/>
                </a:lnTo>
                <a:lnTo>
                  <a:pt x="0" y="5254373"/>
                </a:lnTo>
                <a:lnTo>
                  <a:pt x="0" y="5457203"/>
                </a:lnTo>
                <a:lnTo>
                  <a:pt x="5477155" y="0"/>
                </a:lnTo>
                <a:close/>
              </a:path>
            </a:pathLst>
          </a:custGeom>
          <a:solidFill>
            <a:srgbClr val="5252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5273675" cy="5254625"/>
          </a:xfrm>
          <a:custGeom>
            <a:avLst/>
            <a:gdLst/>
            <a:ahLst/>
            <a:cxnLst/>
            <a:rect l="l" t="t" r="r" b="b"/>
            <a:pathLst>
              <a:path w="5273675" h="5254625">
                <a:moveTo>
                  <a:pt x="5273583" y="0"/>
                </a:moveTo>
                <a:lnTo>
                  <a:pt x="5070336" y="0"/>
                </a:lnTo>
                <a:lnTo>
                  <a:pt x="0" y="5052666"/>
                </a:lnTo>
                <a:lnTo>
                  <a:pt x="0" y="5254373"/>
                </a:lnTo>
                <a:lnTo>
                  <a:pt x="5273583" y="0"/>
                </a:lnTo>
                <a:close/>
              </a:path>
            </a:pathLst>
          </a:custGeom>
          <a:solidFill>
            <a:srgbClr val="535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5070475" cy="5052695"/>
          </a:xfrm>
          <a:custGeom>
            <a:avLst/>
            <a:gdLst/>
            <a:ahLst/>
            <a:cxnLst/>
            <a:rect l="l" t="t" r="r" b="b"/>
            <a:pathLst>
              <a:path w="5070475" h="5052695">
                <a:moveTo>
                  <a:pt x="5070336" y="0"/>
                </a:moveTo>
                <a:lnTo>
                  <a:pt x="4867710" y="0"/>
                </a:lnTo>
                <a:lnTo>
                  <a:pt x="0" y="4849979"/>
                </a:lnTo>
                <a:lnTo>
                  <a:pt x="0" y="5052666"/>
                </a:lnTo>
                <a:lnTo>
                  <a:pt x="5070336" y="0"/>
                </a:lnTo>
                <a:close/>
              </a:path>
            </a:pathLst>
          </a:custGeom>
          <a:solidFill>
            <a:srgbClr val="5353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4867910" cy="4850130"/>
          </a:xfrm>
          <a:custGeom>
            <a:avLst/>
            <a:gdLst/>
            <a:ahLst/>
            <a:cxnLst/>
            <a:rect l="l" t="t" r="r" b="b"/>
            <a:pathLst>
              <a:path w="4867910" h="4850130">
                <a:moveTo>
                  <a:pt x="4867710" y="0"/>
                </a:moveTo>
                <a:lnTo>
                  <a:pt x="4664139" y="0"/>
                </a:lnTo>
                <a:lnTo>
                  <a:pt x="0" y="4647149"/>
                </a:lnTo>
                <a:lnTo>
                  <a:pt x="0" y="4849979"/>
                </a:lnTo>
                <a:lnTo>
                  <a:pt x="4867710" y="0"/>
                </a:lnTo>
                <a:close/>
              </a:path>
            </a:pathLst>
          </a:custGeom>
          <a:solidFill>
            <a:srgbClr val="5454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4664710" cy="4647565"/>
          </a:xfrm>
          <a:custGeom>
            <a:avLst/>
            <a:gdLst/>
            <a:ahLst/>
            <a:cxnLst/>
            <a:rect l="l" t="t" r="r" b="b"/>
            <a:pathLst>
              <a:path w="4664710" h="4647565">
                <a:moveTo>
                  <a:pt x="4664139" y="0"/>
                </a:moveTo>
                <a:lnTo>
                  <a:pt x="4462211" y="0"/>
                </a:lnTo>
                <a:lnTo>
                  <a:pt x="0" y="4446663"/>
                </a:lnTo>
                <a:lnTo>
                  <a:pt x="0" y="4647149"/>
                </a:lnTo>
                <a:lnTo>
                  <a:pt x="4664139" y="0"/>
                </a:lnTo>
                <a:close/>
              </a:path>
            </a:pathLst>
          </a:custGeom>
          <a:solidFill>
            <a:srgbClr val="5555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4462780" cy="4446905"/>
          </a:xfrm>
          <a:custGeom>
            <a:avLst/>
            <a:gdLst/>
            <a:ahLst/>
            <a:cxnLst/>
            <a:rect l="l" t="t" r="r" b="b"/>
            <a:pathLst>
              <a:path w="4462780" h="4446905">
                <a:moveTo>
                  <a:pt x="4462211" y="0"/>
                </a:moveTo>
                <a:lnTo>
                  <a:pt x="4258656" y="0"/>
                </a:lnTo>
                <a:lnTo>
                  <a:pt x="0" y="4243817"/>
                </a:lnTo>
                <a:lnTo>
                  <a:pt x="0" y="4446663"/>
                </a:lnTo>
                <a:lnTo>
                  <a:pt x="4462211" y="0"/>
                </a:lnTo>
                <a:close/>
              </a:path>
            </a:pathLst>
          </a:custGeom>
          <a:solidFill>
            <a:srgbClr val="555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4258945" cy="4244340"/>
          </a:xfrm>
          <a:custGeom>
            <a:avLst/>
            <a:gdLst/>
            <a:ahLst/>
            <a:cxnLst/>
            <a:rect l="l" t="t" r="r" b="b"/>
            <a:pathLst>
              <a:path w="4258945" h="4244340">
                <a:moveTo>
                  <a:pt x="4258656" y="0"/>
                </a:moveTo>
                <a:lnTo>
                  <a:pt x="4055505" y="0"/>
                </a:lnTo>
                <a:lnTo>
                  <a:pt x="0" y="4042015"/>
                </a:lnTo>
                <a:lnTo>
                  <a:pt x="0" y="4243817"/>
                </a:lnTo>
                <a:lnTo>
                  <a:pt x="4258656" y="0"/>
                </a:lnTo>
                <a:close/>
              </a:path>
            </a:pathLst>
          </a:custGeom>
          <a:solidFill>
            <a:srgbClr val="565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4055745" cy="4042410"/>
          </a:xfrm>
          <a:custGeom>
            <a:avLst/>
            <a:gdLst/>
            <a:ahLst/>
            <a:cxnLst/>
            <a:rect l="l" t="t" r="r" b="b"/>
            <a:pathLst>
              <a:path w="4055745" h="4042410">
                <a:moveTo>
                  <a:pt x="4055505" y="0"/>
                </a:moveTo>
                <a:lnTo>
                  <a:pt x="3853668" y="0"/>
                </a:lnTo>
                <a:lnTo>
                  <a:pt x="0" y="3839630"/>
                </a:lnTo>
                <a:lnTo>
                  <a:pt x="0" y="4042015"/>
                </a:lnTo>
                <a:lnTo>
                  <a:pt x="4055505" y="0"/>
                </a:lnTo>
                <a:close/>
              </a:path>
            </a:pathLst>
          </a:custGeom>
          <a:solidFill>
            <a:srgbClr val="5757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3853815" cy="3839845"/>
          </a:xfrm>
          <a:custGeom>
            <a:avLst/>
            <a:gdLst/>
            <a:ahLst/>
            <a:cxnLst/>
            <a:rect l="l" t="t" r="r" b="b"/>
            <a:pathLst>
              <a:path w="3853815" h="3839845">
                <a:moveTo>
                  <a:pt x="3853668" y="0"/>
                </a:moveTo>
                <a:lnTo>
                  <a:pt x="3650096" y="0"/>
                </a:lnTo>
                <a:lnTo>
                  <a:pt x="0" y="3636800"/>
                </a:lnTo>
                <a:lnTo>
                  <a:pt x="0" y="3839630"/>
                </a:lnTo>
                <a:lnTo>
                  <a:pt x="3853668" y="0"/>
                </a:lnTo>
                <a:close/>
              </a:path>
            </a:pathLst>
          </a:custGeom>
          <a:solidFill>
            <a:srgbClr val="5757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3650615" cy="3637279"/>
          </a:xfrm>
          <a:custGeom>
            <a:avLst/>
            <a:gdLst/>
            <a:ahLst/>
            <a:cxnLst/>
            <a:rect l="l" t="t" r="r" b="b"/>
            <a:pathLst>
              <a:path w="3650615" h="3637279">
                <a:moveTo>
                  <a:pt x="3650096" y="0"/>
                </a:moveTo>
                <a:lnTo>
                  <a:pt x="3447795" y="0"/>
                </a:lnTo>
                <a:lnTo>
                  <a:pt x="0" y="3435236"/>
                </a:lnTo>
                <a:lnTo>
                  <a:pt x="0" y="3636800"/>
                </a:lnTo>
                <a:lnTo>
                  <a:pt x="3650096" y="0"/>
                </a:lnTo>
                <a:close/>
              </a:path>
            </a:pathLst>
          </a:custGeom>
          <a:solidFill>
            <a:srgbClr val="5858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0"/>
            <a:ext cx="3448050" cy="3435350"/>
          </a:xfrm>
          <a:custGeom>
            <a:avLst/>
            <a:gdLst/>
            <a:ahLst/>
            <a:cxnLst/>
            <a:rect l="l" t="t" r="r" b="b"/>
            <a:pathLst>
              <a:path w="3448050" h="3435350">
                <a:moveTo>
                  <a:pt x="3447795" y="0"/>
                </a:moveTo>
                <a:lnTo>
                  <a:pt x="3244694" y="0"/>
                </a:lnTo>
                <a:lnTo>
                  <a:pt x="0" y="3233389"/>
                </a:lnTo>
                <a:lnTo>
                  <a:pt x="0" y="3435236"/>
                </a:lnTo>
                <a:lnTo>
                  <a:pt x="3447795" y="0"/>
                </a:lnTo>
                <a:close/>
              </a:path>
            </a:pathLst>
          </a:custGeom>
          <a:solidFill>
            <a:srgbClr val="5959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0"/>
            <a:ext cx="3244850" cy="3233420"/>
          </a:xfrm>
          <a:custGeom>
            <a:avLst/>
            <a:gdLst/>
            <a:ahLst/>
            <a:cxnLst/>
            <a:rect l="l" t="t" r="r" b="b"/>
            <a:pathLst>
              <a:path w="3244850" h="3233420">
                <a:moveTo>
                  <a:pt x="3244694" y="0"/>
                </a:moveTo>
                <a:lnTo>
                  <a:pt x="3041624" y="0"/>
                </a:lnTo>
                <a:lnTo>
                  <a:pt x="0" y="3031506"/>
                </a:lnTo>
                <a:lnTo>
                  <a:pt x="0" y="3233389"/>
                </a:lnTo>
                <a:lnTo>
                  <a:pt x="3244694" y="0"/>
                </a:lnTo>
                <a:close/>
              </a:path>
            </a:pathLst>
          </a:custGeom>
          <a:solidFill>
            <a:srgbClr val="5959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0"/>
            <a:ext cx="3041650" cy="3032125"/>
          </a:xfrm>
          <a:custGeom>
            <a:avLst/>
            <a:gdLst/>
            <a:ahLst/>
            <a:cxnLst/>
            <a:rect l="l" t="t" r="r" b="b"/>
            <a:pathLst>
              <a:path w="3041650" h="3032125">
                <a:moveTo>
                  <a:pt x="3041624" y="0"/>
                </a:moveTo>
                <a:lnTo>
                  <a:pt x="2838854" y="0"/>
                </a:lnTo>
                <a:lnTo>
                  <a:pt x="0" y="2828962"/>
                </a:lnTo>
                <a:lnTo>
                  <a:pt x="0" y="3031506"/>
                </a:lnTo>
                <a:lnTo>
                  <a:pt x="3041624" y="0"/>
                </a:lnTo>
                <a:close/>
              </a:path>
            </a:pathLst>
          </a:custGeom>
          <a:solidFill>
            <a:srgbClr val="5A5A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0"/>
            <a:ext cx="2839085" cy="2829560"/>
          </a:xfrm>
          <a:custGeom>
            <a:avLst/>
            <a:gdLst/>
            <a:ahLst/>
            <a:cxnLst/>
            <a:rect l="l" t="t" r="r" b="b"/>
            <a:pathLst>
              <a:path w="2839085" h="2829560">
                <a:moveTo>
                  <a:pt x="2838854" y="0"/>
                </a:moveTo>
                <a:lnTo>
                  <a:pt x="2635816" y="0"/>
                </a:lnTo>
                <a:lnTo>
                  <a:pt x="0" y="2627048"/>
                </a:lnTo>
                <a:lnTo>
                  <a:pt x="0" y="2828962"/>
                </a:lnTo>
                <a:lnTo>
                  <a:pt x="2838854" y="0"/>
                </a:lnTo>
                <a:close/>
              </a:path>
            </a:pathLst>
          </a:custGeom>
          <a:solidFill>
            <a:srgbClr val="5B5B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0"/>
            <a:ext cx="2635885" cy="2627630"/>
          </a:xfrm>
          <a:custGeom>
            <a:avLst/>
            <a:gdLst/>
            <a:ahLst/>
            <a:cxnLst/>
            <a:rect l="l" t="t" r="r" b="b"/>
            <a:pathLst>
              <a:path w="2635885" h="2627630">
                <a:moveTo>
                  <a:pt x="2635816" y="0"/>
                </a:moveTo>
                <a:lnTo>
                  <a:pt x="2433013" y="0"/>
                </a:lnTo>
                <a:lnTo>
                  <a:pt x="0" y="2424536"/>
                </a:lnTo>
                <a:lnTo>
                  <a:pt x="0" y="2627048"/>
                </a:lnTo>
                <a:lnTo>
                  <a:pt x="2635816" y="0"/>
                </a:lnTo>
                <a:close/>
              </a:path>
            </a:pathLst>
          </a:custGeom>
          <a:solidFill>
            <a:srgbClr val="5B5B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0"/>
            <a:ext cx="2433320" cy="2425065"/>
          </a:xfrm>
          <a:custGeom>
            <a:avLst/>
            <a:gdLst/>
            <a:ahLst/>
            <a:cxnLst/>
            <a:rect l="l" t="t" r="r" b="b"/>
            <a:pathLst>
              <a:path w="2433320" h="2425065">
                <a:moveTo>
                  <a:pt x="2433013" y="0"/>
                </a:moveTo>
                <a:lnTo>
                  <a:pt x="2229458" y="0"/>
                </a:lnTo>
                <a:lnTo>
                  <a:pt x="0" y="2221690"/>
                </a:lnTo>
                <a:lnTo>
                  <a:pt x="0" y="2424536"/>
                </a:lnTo>
                <a:lnTo>
                  <a:pt x="2433013" y="0"/>
                </a:lnTo>
                <a:close/>
              </a:path>
            </a:pathLst>
          </a:custGeom>
          <a:solidFill>
            <a:srgbClr val="5C5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0"/>
            <a:ext cx="2229485" cy="2221865"/>
          </a:xfrm>
          <a:custGeom>
            <a:avLst/>
            <a:gdLst/>
            <a:ahLst/>
            <a:cxnLst/>
            <a:rect l="l" t="t" r="r" b="b"/>
            <a:pathLst>
              <a:path w="2229485" h="2221865">
                <a:moveTo>
                  <a:pt x="2229458" y="0"/>
                </a:moveTo>
                <a:lnTo>
                  <a:pt x="2027175" y="0"/>
                </a:lnTo>
                <a:lnTo>
                  <a:pt x="0" y="2020111"/>
                </a:lnTo>
                <a:lnTo>
                  <a:pt x="0" y="2221690"/>
                </a:lnTo>
                <a:lnTo>
                  <a:pt x="2229458" y="0"/>
                </a:lnTo>
                <a:close/>
              </a:path>
            </a:pathLst>
          </a:custGeom>
          <a:solidFill>
            <a:srgbClr val="5D5D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0"/>
            <a:ext cx="2027555" cy="2020570"/>
          </a:xfrm>
          <a:custGeom>
            <a:avLst/>
            <a:gdLst/>
            <a:ahLst/>
            <a:cxnLst/>
            <a:rect l="l" t="t" r="r" b="b"/>
            <a:pathLst>
              <a:path w="2027555" h="2020570">
                <a:moveTo>
                  <a:pt x="2027175" y="0"/>
                </a:moveTo>
                <a:lnTo>
                  <a:pt x="1824308" y="0"/>
                </a:lnTo>
                <a:lnTo>
                  <a:pt x="0" y="1817663"/>
                </a:lnTo>
                <a:lnTo>
                  <a:pt x="0" y="2020111"/>
                </a:lnTo>
                <a:lnTo>
                  <a:pt x="2027175" y="0"/>
                </a:lnTo>
                <a:close/>
              </a:path>
            </a:pathLst>
          </a:custGeom>
          <a:solidFill>
            <a:srgbClr val="5D5D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>
            <a:spLocks noGrp="1"/>
          </p:cNvSpPr>
          <p:nvPr>
            <p:ph type="title"/>
          </p:nvPr>
        </p:nvSpPr>
        <p:spPr>
          <a:xfrm>
            <a:off x="1145539" y="0"/>
            <a:ext cx="684974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4430" marR="5080" indent="-241173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Diseases </a:t>
            </a:r>
            <a:r>
              <a:rPr dirty="0"/>
              <a:t>of </a:t>
            </a:r>
            <a:r>
              <a:rPr spc="-10" dirty="0"/>
              <a:t>external </a:t>
            </a:r>
            <a:r>
              <a:rPr spc="-5" dirty="0"/>
              <a:t>nose</a:t>
            </a:r>
            <a:r>
              <a:rPr spc="-45" dirty="0"/>
              <a:t> </a:t>
            </a:r>
            <a:r>
              <a:rPr spc="-5" dirty="0"/>
              <a:t>and  vestibule</a:t>
            </a:r>
          </a:p>
        </p:txBody>
      </p:sp>
      <p:sp>
        <p:nvSpPr>
          <p:cNvPr id="74" name="object 74"/>
          <p:cNvSpPr/>
          <p:nvPr/>
        </p:nvSpPr>
        <p:spPr>
          <a:xfrm>
            <a:off x="101600" y="1338580"/>
            <a:ext cx="1965960" cy="0"/>
          </a:xfrm>
          <a:custGeom>
            <a:avLst/>
            <a:gdLst/>
            <a:ahLst/>
            <a:cxnLst/>
            <a:rect l="l" t="t" r="r" b="b"/>
            <a:pathLst>
              <a:path w="1965960">
                <a:moveTo>
                  <a:pt x="0" y="0"/>
                </a:moveTo>
                <a:lnTo>
                  <a:pt x="196596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0169" y="1327150"/>
            <a:ext cx="1965960" cy="0"/>
          </a:xfrm>
          <a:custGeom>
            <a:avLst/>
            <a:gdLst/>
            <a:ahLst/>
            <a:cxnLst/>
            <a:rect l="l" t="t" r="r" b="b"/>
            <a:pathLst>
              <a:path w="1965960">
                <a:moveTo>
                  <a:pt x="0" y="0"/>
                </a:moveTo>
                <a:lnTo>
                  <a:pt x="1965960" y="0"/>
                </a:lnTo>
              </a:path>
            </a:pathLst>
          </a:custGeom>
          <a:ln w="139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065020" y="1332230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>
                <a:moveTo>
                  <a:pt x="0" y="0"/>
                </a:moveTo>
                <a:lnTo>
                  <a:pt x="5588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056129" y="1323339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>
                <a:moveTo>
                  <a:pt x="0" y="0"/>
                </a:moveTo>
                <a:lnTo>
                  <a:pt x="55880" y="0"/>
                </a:lnTo>
              </a:path>
            </a:pathLst>
          </a:custGeom>
          <a:ln w="11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13740" y="1691639"/>
            <a:ext cx="1691639" cy="0"/>
          </a:xfrm>
          <a:custGeom>
            <a:avLst/>
            <a:gdLst/>
            <a:ahLst/>
            <a:cxnLst/>
            <a:rect l="l" t="t" r="r" b="b"/>
            <a:pathLst>
              <a:path w="1691639">
                <a:moveTo>
                  <a:pt x="0" y="0"/>
                </a:moveTo>
                <a:lnTo>
                  <a:pt x="1691639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99769" y="1677670"/>
            <a:ext cx="1691639" cy="0"/>
          </a:xfrm>
          <a:custGeom>
            <a:avLst/>
            <a:gdLst/>
            <a:ahLst/>
            <a:cxnLst/>
            <a:rect l="l" t="t" r="r" b="b"/>
            <a:pathLst>
              <a:path w="1691639">
                <a:moveTo>
                  <a:pt x="0" y="0"/>
                </a:moveTo>
                <a:lnTo>
                  <a:pt x="1691639" y="0"/>
                </a:lnTo>
              </a:path>
            </a:pathLst>
          </a:custGeom>
          <a:ln w="165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77469" y="1038859"/>
            <a:ext cx="8921115" cy="929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65"/>
              </a:lnSpc>
              <a:spcBef>
                <a:spcPts val="100"/>
              </a:spcBef>
            </a:pP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Nasal</a:t>
            </a:r>
            <a:r>
              <a:rPr sz="20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Arial"/>
                <a:cs typeface="Arial"/>
              </a:rPr>
              <a:t>deformities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622300" marR="5080" indent="-609600">
              <a:lnSpc>
                <a:spcPct val="80200"/>
              </a:lnSpc>
              <a:spcBef>
                <a:spcPts val="535"/>
              </a:spcBef>
              <a:tabLst>
                <a:tab pos="621665" algn="l"/>
              </a:tabLst>
            </a:pPr>
            <a:r>
              <a:rPr sz="2400" spc="-5" dirty="0">
                <a:solidFill>
                  <a:srgbClr val="9898FF"/>
                </a:solidFill>
                <a:latin typeface="Arial"/>
                <a:cs typeface="Arial"/>
              </a:rPr>
              <a:t>1.	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Saddle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nose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depressed nasal dorsum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may involve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bony,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cartilagenous  or both components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 nasal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dorsum.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91819" y="2552700"/>
            <a:ext cx="904240" cy="0"/>
          </a:xfrm>
          <a:custGeom>
            <a:avLst/>
            <a:gdLst/>
            <a:ahLst/>
            <a:cxnLst/>
            <a:rect l="l" t="t" r="r" b="b"/>
            <a:pathLst>
              <a:path w="904240">
                <a:moveTo>
                  <a:pt x="0" y="0"/>
                </a:moveTo>
                <a:lnTo>
                  <a:pt x="90424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80390" y="2541270"/>
            <a:ext cx="904240" cy="0"/>
          </a:xfrm>
          <a:custGeom>
            <a:avLst/>
            <a:gdLst/>
            <a:ahLst/>
            <a:cxnLst/>
            <a:rect l="l" t="t" r="r" b="b"/>
            <a:pathLst>
              <a:path w="904240">
                <a:moveTo>
                  <a:pt x="0" y="0"/>
                </a:moveTo>
                <a:lnTo>
                  <a:pt x="904240" y="0"/>
                </a:lnTo>
              </a:path>
            </a:pathLst>
          </a:custGeom>
          <a:ln w="139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567690" y="2252979"/>
            <a:ext cx="10007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Etiology:</a:t>
            </a:r>
            <a:endParaRPr sz="20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752345" y="2252979"/>
            <a:ext cx="6828155" cy="6375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0320" marR="5080" indent="-8255">
              <a:lnSpc>
                <a:spcPct val="100800"/>
              </a:lnSpc>
              <a:spcBef>
                <a:spcPts val="8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a}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nasal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trauma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causing depressed fractures(most common)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b}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excessive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removal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septum in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SMR.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521969" y="4017645"/>
            <a:ext cx="1150620" cy="13970"/>
          </a:xfrm>
          <a:custGeom>
            <a:avLst/>
            <a:gdLst/>
            <a:ahLst/>
            <a:cxnLst/>
            <a:rect l="l" t="t" r="r" b="b"/>
            <a:pathLst>
              <a:path w="1150620" h="13970">
                <a:moveTo>
                  <a:pt x="0" y="13969"/>
                </a:moveTo>
                <a:lnTo>
                  <a:pt x="1150620" y="13969"/>
                </a:lnTo>
                <a:lnTo>
                  <a:pt x="115062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10540" y="4006215"/>
            <a:ext cx="1150620" cy="13970"/>
          </a:xfrm>
          <a:custGeom>
            <a:avLst/>
            <a:gdLst/>
            <a:ahLst/>
            <a:cxnLst/>
            <a:rect l="l" t="t" r="r" b="b"/>
            <a:pathLst>
              <a:path w="1150620" h="13970">
                <a:moveTo>
                  <a:pt x="0" y="13969"/>
                </a:moveTo>
                <a:lnTo>
                  <a:pt x="1150620" y="13969"/>
                </a:lnTo>
                <a:lnTo>
                  <a:pt x="115062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01295" marR="60960" indent="1073150">
              <a:lnSpc>
                <a:spcPct val="79600"/>
              </a:lnSpc>
              <a:spcBef>
                <a:spcPts val="590"/>
              </a:spcBef>
            </a:pPr>
            <a:r>
              <a:rPr dirty="0"/>
              <a:t>c} </a:t>
            </a:r>
            <a:r>
              <a:rPr spc="-5" dirty="0"/>
              <a:t>destruction of </a:t>
            </a:r>
            <a:r>
              <a:rPr dirty="0"/>
              <a:t>septal </a:t>
            </a:r>
            <a:r>
              <a:rPr spc="-5" dirty="0"/>
              <a:t>cartilage by haematoma or </a:t>
            </a:r>
            <a:r>
              <a:rPr dirty="0"/>
              <a:t>abscess, or  </a:t>
            </a:r>
            <a:r>
              <a:rPr spc="-5" dirty="0"/>
              <a:t>syphilis, </a:t>
            </a:r>
            <a:r>
              <a:rPr dirty="0"/>
              <a:t>tuberculosis or</a:t>
            </a:r>
            <a:r>
              <a:rPr spc="-15" dirty="0"/>
              <a:t> </a:t>
            </a:r>
            <a:r>
              <a:rPr spc="-20" dirty="0"/>
              <a:t>leprosy.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ts val="2160"/>
              </a:lnSpc>
              <a:spcBef>
                <a:spcPts val="5"/>
              </a:spcBef>
            </a:pPr>
            <a:r>
              <a:rPr spc="-10" dirty="0"/>
              <a:t>Treatment: </a:t>
            </a:r>
            <a:r>
              <a:rPr spc="-5" dirty="0"/>
              <a:t>augmentation </a:t>
            </a:r>
            <a:r>
              <a:rPr dirty="0"/>
              <a:t>rhinoplasty </a:t>
            </a:r>
            <a:r>
              <a:rPr spc="-5" dirty="0"/>
              <a:t>by filling the </a:t>
            </a:r>
            <a:r>
              <a:rPr dirty="0"/>
              <a:t>dorsum </a:t>
            </a:r>
            <a:r>
              <a:rPr spc="-10" dirty="0"/>
              <a:t>with</a:t>
            </a:r>
            <a:r>
              <a:rPr spc="20" dirty="0"/>
              <a:t> </a:t>
            </a:r>
            <a:r>
              <a:rPr spc="-5" dirty="0"/>
              <a:t>cartilage</a:t>
            </a:r>
          </a:p>
          <a:p>
            <a:pPr marL="201295">
              <a:lnSpc>
                <a:spcPts val="2160"/>
              </a:lnSpc>
            </a:pPr>
            <a:r>
              <a:rPr spc="-5" dirty="0"/>
              <a:t>,bone </a:t>
            </a:r>
            <a:r>
              <a:rPr dirty="0"/>
              <a:t>or </a:t>
            </a:r>
            <a:r>
              <a:rPr spc="-5" dirty="0"/>
              <a:t>synthetic</a:t>
            </a:r>
            <a:r>
              <a:rPr spc="-20" dirty="0"/>
              <a:t> </a:t>
            </a:r>
            <a:r>
              <a:rPr spc="-5" dirty="0"/>
              <a:t>implant.</a:t>
            </a:r>
          </a:p>
          <a:p>
            <a:pPr marL="201295" marR="5080" indent="932180">
              <a:lnSpc>
                <a:spcPct val="80000"/>
              </a:lnSpc>
              <a:spcBef>
                <a:spcPts val="500"/>
              </a:spcBef>
            </a:pPr>
            <a:r>
              <a:rPr dirty="0"/>
              <a:t>- </a:t>
            </a:r>
            <a:r>
              <a:rPr spc="-5" dirty="0"/>
              <a:t>if </a:t>
            </a:r>
            <a:r>
              <a:rPr dirty="0"/>
              <a:t>destruction is only </a:t>
            </a:r>
            <a:r>
              <a:rPr spc="-5" dirty="0"/>
              <a:t>cartilagenous cartilage is taken from </a:t>
            </a:r>
            <a:r>
              <a:rPr dirty="0"/>
              <a:t>nasal  </a:t>
            </a:r>
            <a:r>
              <a:rPr spc="-5" dirty="0"/>
              <a:t>septum or auricle </a:t>
            </a:r>
            <a:r>
              <a:rPr dirty="0"/>
              <a:t>and </a:t>
            </a:r>
            <a:r>
              <a:rPr spc="-5" dirty="0"/>
              <a:t>laid in single </a:t>
            </a:r>
            <a:r>
              <a:rPr dirty="0"/>
              <a:t>or </a:t>
            </a:r>
            <a:r>
              <a:rPr spc="-5" dirty="0"/>
              <a:t>multiple</a:t>
            </a:r>
            <a:r>
              <a:rPr spc="20" dirty="0"/>
              <a:t> </a:t>
            </a:r>
            <a:r>
              <a:rPr dirty="0"/>
              <a:t>layers.</a:t>
            </a:r>
          </a:p>
          <a:p>
            <a:pPr marL="201295" marR="217804" indent="1003300">
              <a:lnSpc>
                <a:spcPct val="80000"/>
              </a:lnSpc>
              <a:spcBef>
                <a:spcPts val="489"/>
              </a:spcBef>
            </a:pPr>
            <a:r>
              <a:rPr spc="-5" dirty="0"/>
              <a:t>-if involves </a:t>
            </a:r>
            <a:r>
              <a:rPr dirty="0"/>
              <a:t>both bone and </a:t>
            </a:r>
            <a:r>
              <a:rPr spc="-5" dirty="0"/>
              <a:t>cartilage </a:t>
            </a:r>
            <a:r>
              <a:rPr dirty="0"/>
              <a:t>cancellous bone </a:t>
            </a:r>
            <a:r>
              <a:rPr spc="-5" dirty="0"/>
              <a:t>from iliac  </a:t>
            </a:r>
            <a:r>
              <a:rPr dirty="0"/>
              <a:t>crest is</a:t>
            </a:r>
            <a:r>
              <a:rPr spc="-20" dirty="0"/>
              <a:t> </a:t>
            </a:r>
            <a:r>
              <a:rPr dirty="0"/>
              <a:t>taken.</a:t>
            </a:r>
          </a:p>
          <a:p>
            <a:pPr marL="1274445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-autografts </a:t>
            </a:r>
            <a:r>
              <a:rPr dirty="0"/>
              <a:t>are preferred </a:t>
            </a:r>
            <a:r>
              <a:rPr spc="-5" dirty="0"/>
              <a:t>over allografts.</a:t>
            </a:r>
          </a:p>
          <a:p>
            <a:pPr marL="201295" marR="643255" indent="1073150">
              <a:lnSpc>
                <a:spcPts val="1920"/>
              </a:lnSpc>
              <a:spcBef>
                <a:spcPts val="480"/>
              </a:spcBef>
            </a:pPr>
            <a:r>
              <a:rPr spc="-5" dirty="0"/>
              <a:t>-synthetic implants </a:t>
            </a:r>
            <a:r>
              <a:rPr dirty="0"/>
              <a:t>used are silicone </a:t>
            </a:r>
            <a:r>
              <a:rPr spc="-5" dirty="0"/>
              <a:t>or teflon </a:t>
            </a:r>
            <a:r>
              <a:rPr dirty="0"/>
              <a:t>(likely to be  extruded)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4430" marR="5080" indent="-241173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Diseases of </a:t>
            </a:r>
            <a:r>
              <a:rPr spc="-10" dirty="0"/>
              <a:t>external </a:t>
            </a:r>
            <a:r>
              <a:rPr spc="-5" dirty="0"/>
              <a:t>nose and  vestibule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4669" y="1316989"/>
            <a:ext cx="7900670" cy="516255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AutoNum type="arabicPeriod" startAt="2"/>
              <a:tabLst>
                <a:tab pos="621665" algn="l"/>
                <a:tab pos="62230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Hump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nose-this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involve the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bone</a:t>
            </a:r>
            <a:endParaRPr sz="2800">
              <a:latin typeface="Arial"/>
              <a:cs typeface="Arial"/>
            </a:endParaRPr>
          </a:p>
          <a:p>
            <a:pPr marL="621665" marR="600710" indent="-15240">
              <a:lnSpc>
                <a:spcPts val="3020"/>
              </a:lnSpc>
              <a:spcBef>
                <a:spcPts val="74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or cartilage or both.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corrected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by reduction  rhinoplasty</a:t>
            </a:r>
            <a:endParaRPr sz="2800">
              <a:latin typeface="Arial"/>
              <a:cs typeface="Arial"/>
            </a:endParaRPr>
          </a:p>
          <a:p>
            <a:pPr marL="621665" marR="367665" indent="-609600">
              <a:lnSpc>
                <a:spcPct val="90000"/>
              </a:lnSpc>
              <a:spcBef>
                <a:spcPts val="650"/>
              </a:spcBef>
              <a:buClr>
                <a:srgbClr val="000000"/>
              </a:buClr>
              <a:buAutoNum type="arabicPeriod" startAt="3"/>
              <a:tabLst>
                <a:tab pos="621665" algn="l"/>
                <a:tab pos="6223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Crooked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nose-midline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dorsum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from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frontonasal angle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 tip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curved in a C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  shape.</a:t>
            </a:r>
            <a:endParaRPr sz="2800">
              <a:latin typeface="Arial"/>
              <a:cs typeface="Arial"/>
            </a:endParaRPr>
          </a:p>
          <a:p>
            <a:pPr marL="621665" marR="5080" indent="83820">
              <a:lnSpc>
                <a:spcPts val="3030"/>
              </a:lnSpc>
              <a:spcBef>
                <a:spcPts val="72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Deviated nose-midline is straight but deviated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side.</a:t>
            </a:r>
            <a:endParaRPr sz="2800">
              <a:latin typeface="Arial"/>
              <a:cs typeface="Arial"/>
            </a:endParaRPr>
          </a:p>
          <a:p>
            <a:pPr marL="621665" marR="696595" indent="-15240">
              <a:lnSpc>
                <a:spcPct val="90000"/>
              </a:lnSpc>
              <a:spcBef>
                <a:spcPts val="640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-usually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these deformities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are traumatic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  origin (birth, neonatal or childhood) .With  growth of nose these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identified.</a:t>
            </a:r>
            <a:endParaRPr sz="2800">
              <a:latin typeface="Arial"/>
              <a:cs typeface="Arial"/>
            </a:endParaRPr>
          </a:p>
          <a:p>
            <a:pPr marL="607060">
              <a:lnSpc>
                <a:spcPct val="100000"/>
              </a:lnSpc>
              <a:spcBef>
                <a:spcPts val="360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- corrected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by rhinoplasty or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septorhinoplasty.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5860" y="1140460"/>
            <a:ext cx="4323080" cy="0"/>
          </a:xfrm>
          <a:custGeom>
            <a:avLst/>
            <a:gdLst/>
            <a:ahLst/>
            <a:cxnLst/>
            <a:rect l="l" t="t" r="r" b="b"/>
            <a:pathLst>
              <a:path w="4323080">
                <a:moveTo>
                  <a:pt x="0" y="0"/>
                </a:moveTo>
                <a:lnTo>
                  <a:pt x="432308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7760" y="497840"/>
            <a:ext cx="43408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1" spc="-5" dirty="0">
                <a:latin typeface="Arial"/>
                <a:cs typeface="Arial"/>
              </a:rPr>
              <a:t>Nasal</a:t>
            </a:r>
            <a:r>
              <a:rPr sz="4400" i="1" spc="-75" dirty="0">
                <a:latin typeface="Arial"/>
                <a:cs typeface="Arial"/>
              </a:rPr>
              <a:t> </a:t>
            </a:r>
            <a:r>
              <a:rPr sz="4400" i="1" spc="-5" dirty="0">
                <a:latin typeface="Arial"/>
                <a:cs typeface="Arial"/>
              </a:rPr>
              <a:t>deformities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10460" y="1115060"/>
            <a:ext cx="4323080" cy="0"/>
          </a:xfrm>
          <a:custGeom>
            <a:avLst/>
            <a:gdLst/>
            <a:ahLst/>
            <a:cxnLst/>
            <a:rect l="l" t="t" r="r" b="b"/>
            <a:pathLst>
              <a:path w="4323080">
                <a:moveTo>
                  <a:pt x="0" y="0"/>
                </a:moveTo>
                <a:lnTo>
                  <a:pt x="4323080" y="0"/>
                </a:lnTo>
              </a:path>
            </a:pathLst>
          </a:custGeom>
          <a:ln w="29209">
            <a:solidFill>
              <a:srgbClr val="DEDD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1600200"/>
            <a:ext cx="7391400" cy="4711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4430" marR="5080" indent="-241173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Diseases of </a:t>
            </a:r>
            <a:r>
              <a:rPr spc="-10" dirty="0"/>
              <a:t>external </a:t>
            </a:r>
            <a:r>
              <a:rPr spc="-5" dirty="0"/>
              <a:t>nose and  vestibule</a:t>
            </a:r>
          </a:p>
        </p:txBody>
      </p:sp>
      <p:sp>
        <p:nvSpPr>
          <p:cNvPr id="4" name="object 4"/>
          <p:cNvSpPr/>
          <p:nvPr/>
        </p:nvSpPr>
        <p:spPr>
          <a:xfrm>
            <a:off x="106679" y="1963420"/>
            <a:ext cx="6774180" cy="0"/>
          </a:xfrm>
          <a:custGeom>
            <a:avLst/>
            <a:gdLst/>
            <a:ahLst/>
            <a:cxnLst/>
            <a:rect l="l" t="t" r="r" b="b"/>
            <a:pathLst>
              <a:path w="6774180">
                <a:moveTo>
                  <a:pt x="0" y="0"/>
                </a:moveTo>
                <a:lnTo>
                  <a:pt x="677418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169" y="1946910"/>
            <a:ext cx="6774180" cy="0"/>
          </a:xfrm>
          <a:custGeom>
            <a:avLst/>
            <a:gdLst/>
            <a:ahLst/>
            <a:cxnLst/>
            <a:rect l="l" t="t" r="r" b="b"/>
            <a:pathLst>
              <a:path w="6774180">
                <a:moveTo>
                  <a:pt x="0" y="0"/>
                </a:moveTo>
                <a:lnTo>
                  <a:pt x="677418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3859" y="5995670"/>
            <a:ext cx="1624330" cy="0"/>
          </a:xfrm>
          <a:custGeom>
            <a:avLst/>
            <a:gdLst/>
            <a:ahLst/>
            <a:cxnLst/>
            <a:rect l="l" t="t" r="r" b="b"/>
            <a:pathLst>
              <a:path w="1624330">
                <a:moveTo>
                  <a:pt x="0" y="0"/>
                </a:moveTo>
                <a:lnTo>
                  <a:pt x="162433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7350" y="5979159"/>
            <a:ext cx="1624330" cy="0"/>
          </a:xfrm>
          <a:custGeom>
            <a:avLst/>
            <a:gdLst/>
            <a:ahLst/>
            <a:cxnLst/>
            <a:rect l="l" t="t" r="r" b="b"/>
            <a:pathLst>
              <a:path w="1624330">
                <a:moveTo>
                  <a:pt x="0" y="0"/>
                </a:moveTo>
                <a:lnTo>
                  <a:pt x="162433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469" y="1549400"/>
            <a:ext cx="8922385" cy="482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Meningoencephalocele or</a:t>
            </a:r>
            <a:r>
              <a:rPr sz="28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encephalocoele:</a:t>
            </a:r>
            <a:endParaRPr sz="2800">
              <a:latin typeface="Arial"/>
              <a:cs typeface="Arial"/>
            </a:endParaRPr>
          </a:p>
          <a:p>
            <a:pPr marL="355600" marR="103505" indent="-342900">
              <a:lnSpc>
                <a:spcPts val="2690"/>
              </a:lnSpc>
              <a:spcBef>
                <a:spcPts val="66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is the herniation of brain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tissue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with meninges through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congenital bony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defect.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550">
              <a:latin typeface="Times New Roman"/>
              <a:cs typeface="Times New Roman"/>
            </a:endParaRPr>
          </a:p>
          <a:p>
            <a:pPr marL="355600" marR="5080" indent="-144780">
              <a:lnSpc>
                <a:spcPts val="269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types: a} nasofrontal-subcutaneous pulsatile swelling in  the midline at the root of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nose.</a:t>
            </a:r>
            <a:endParaRPr sz="2800">
              <a:latin typeface="Arial"/>
              <a:cs typeface="Arial"/>
            </a:endParaRPr>
          </a:p>
          <a:p>
            <a:pPr marL="1201420">
              <a:lnSpc>
                <a:spcPct val="100000"/>
              </a:lnSpc>
              <a:spcBef>
                <a:spcPts val="4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b} nasoethmoid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swelling at side of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nose.</a:t>
            </a:r>
            <a:endParaRPr sz="2800">
              <a:latin typeface="Arial"/>
              <a:cs typeface="Arial"/>
            </a:endParaRPr>
          </a:p>
          <a:p>
            <a:pPr marL="1201420">
              <a:lnSpc>
                <a:spcPts val="3025"/>
              </a:lnSpc>
              <a:spcBef>
                <a:spcPts val="20"/>
              </a:spcBef>
              <a:tabLst>
                <a:tab pos="8164195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c}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naso-orbital-on the antero</a:t>
            </a:r>
            <a:r>
              <a:rPr sz="28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medial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aspect	of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ts val="3025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orbit.</a:t>
            </a:r>
            <a:endParaRPr sz="2800">
              <a:latin typeface="Arial"/>
              <a:cs typeface="Arial"/>
            </a:endParaRPr>
          </a:p>
          <a:p>
            <a:pPr marL="309880">
              <a:lnSpc>
                <a:spcPct val="100000"/>
              </a:lnSpc>
              <a:spcBef>
                <a:spcPts val="3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Swellings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show cough impulse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reducible.</a:t>
            </a:r>
            <a:endParaRPr sz="2800">
              <a:latin typeface="Arial"/>
              <a:cs typeface="Arial"/>
            </a:endParaRPr>
          </a:p>
          <a:p>
            <a:pPr marL="355600" marR="55244" indent="-45720">
              <a:lnSpc>
                <a:spcPts val="2690"/>
              </a:lnSpc>
              <a:spcBef>
                <a:spcPts val="670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Treatment: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neurosurgical-severing the stalk from brain  and repairing the bony defect.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4430" marR="5080" indent="-241173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Diseases of </a:t>
            </a:r>
            <a:r>
              <a:rPr spc="-10" dirty="0"/>
              <a:t>external </a:t>
            </a:r>
            <a:r>
              <a:rPr spc="-5" dirty="0"/>
              <a:t>nose and  vestibule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469" y="1534160"/>
            <a:ext cx="8780145" cy="443103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Glioma:</a:t>
            </a:r>
            <a:endParaRPr sz="3200">
              <a:latin typeface="Arial"/>
              <a:cs typeface="Arial"/>
            </a:endParaRPr>
          </a:p>
          <a:p>
            <a:pPr marL="355600" marR="892175" indent="107950">
              <a:lnSpc>
                <a:spcPct val="100000"/>
              </a:lnSpc>
              <a:spcBef>
                <a:spcPts val="79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 nipped off portion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encephalocele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during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embryonic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development.</a:t>
            </a:r>
            <a:endParaRPr sz="3200">
              <a:latin typeface="Arial"/>
              <a:cs typeface="Arial"/>
            </a:endParaRPr>
          </a:p>
          <a:p>
            <a:pPr marL="355600" marR="255904" indent="220979">
              <a:lnSpc>
                <a:spcPct val="100000"/>
              </a:lnSpc>
              <a:spcBef>
                <a:spcPts val="800"/>
              </a:spcBef>
              <a:tabLst>
                <a:tab pos="114554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60%-extranasal-firm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subcutaneous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swelling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on	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bridge, side of nose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inner</a:t>
            </a:r>
            <a:r>
              <a:rPr sz="3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canthus.</a:t>
            </a:r>
            <a:endParaRPr sz="3200">
              <a:latin typeface="Arial"/>
              <a:cs typeface="Arial"/>
            </a:endParaRPr>
          </a:p>
          <a:p>
            <a:pPr marL="576580">
              <a:lnSpc>
                <a:spcPct val="100000"/>
              </a:lnSpc>
              <a:spcBef>
                <a:spcPts val="79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30%-intranasal,10%-both</a:t>
            </a:r>
            <a:endParaRPr sz="3200">
              <a:latin typeface="Arial"/>
              <a:cs typeface="Arial"/>
            </a:endParaRPr>
          </a:p>
          <a:p>
            <a:pPr marL="355600" marR="5080" indent="-116839">
              <a:lnSpc>
                <a:spcPct val="100000"/>
              </a:lnSpc>
              <a:spcBef>
                <a:spcPts val="8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extranasal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gliomas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encapsulated and can  be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easily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removed by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external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nasal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approach.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4430" marR="5080" indent="-241173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Diseases of </a:t>
            </a:r>
            <a:r>
              <a:rPr spc="-10" dirty="0"/>
              <a:t>external </a:t>
            </a:r>
            <a:r>
              <a:rPr spc="-5" dirty="0"/>
              <a:t>nose and  vestibule</a:t>
            </a:r>
          </a:p>
        </p:txBody>
      </p:sp>
      <p:sp>
        <p:nvSpPr>
          <p:cNvPr id="4" name="object 4"/>
          <p:cNvSpPr/>
          <p:nvPr/>
        </p:nvSpPr>
        <p:spPr>
          <a:xfrm>
            <a:off x="274320" y="2286000"/>
            <a:ext cx="1929130" cy="0"/>
          </a:xfrm>
          <a:custGeom>
            <a:avLst/>
            <a:gdLst/>
            <a:ahLst/>
            <a:cxnLst/>
            <a:rect l="l" t="t" r="r" b="b"/>
            <a:pathLst>
              <a:path w="1929130">
                <a:moveTo>
                  <a:pt x="0" y="0"/>
                </a:moveTo>
                <a:lnTo>
                  <a:pt x="192913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0350" y="2272029"/>
            <a:ext cx="1929130" cy="0"/>
          </a:xfrm>
          <a:custGeom>
            <a:avLst/>
            <a:gdLst/>
            <a:ahLst/>
            <a:cxnLst/>
            <a:rect l="l" t="t" r="r" b="b"/>
            <a:pathLst>
              <a:path w="1929130">
                <a:moveTo>
                  <a:pt x="0" y="0"/>
                </a:moveTo>
                <a:lnTo>
                  <a:pt x="1929130" y="0"/>
                </a:lnTo>
              </a:path>
            </a:pathLst>
          </a:custGeom>
          <a:ln w="165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03450" y="2286000"/>
            <a:ext cx="1981200" cy="0"/>
          </a:xfrm>
          <a:custGeom>
            <a:avLst/>
            <a:gdLst/>
            <a:ahLst/>
            <a:cxnLst/>
            <a:rect l="l" t="t" r="r" b="b"/>
            <a:pathLst>
              <a:path w="1981200">
                <a:moveTo>
                  <a:pt x="0" y="0"/>
                </a:moveTo>
                <a:lnTo>
                  <a:pt x="198120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89479" y="2272029"/>
            <a:ext cx="1981200" cy="0"/>
          </a:xfrm>
          <a:custGeom>
            <a:avLst/>
            <a:gdLst/>
            <a:ahLst/>
            <a:cxnLst/>
            <a:rect l="l" t="t" r="r" b="b"/>
            <a:pathLst>
              <a:path w="1981200">
                <a:moveTo>
                  <a:pt x="0" y="0"/>
                </a:moveTo>
                <a:lnTo>
                  <a:pt x="1981200" y="0"/>
                </a:lnTo>
              </a:path>
            </a:pathLst>
          </a:custGeom>
          <a:ln w="165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469" y="1560829"/>
            <a:ext cx="8898890" cy="5015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Benign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tumors:</a:t>
            </a:r>
            <a:endParaRPr sz="2400">
              <a:latin typeface="Arial"/>
              <a:cs typeface="Arial"/>
            </a:endParaRPr>
          </a:p>
          <a:p>
            <a:pPr marL="355600" marR="5080" indent="-172720">
              <a:lnSpc>
                <a:spcPct val="79900"/>
              </a:lnSpc>
              <a:spcBef>
                <a:spcPts val="595"/>
              </a:spcBef>
            </a:pP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Rhinophyma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(potato tumour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)-it is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slow growing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benign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tumour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due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hypertrophy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sebaceous glands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of the tip of</a:t>
            </a:r>
            <a:r>
              <a:rPr sz="24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nose.</a:t>
            </a:r>
            <a:endParaRPr sz="2400">
              <a:latin typeface="Arial"/>
              <a:cs typeface="Arial"/>
            </a:endParaRPr>
          </a:p>
          <a:p>
            <a:pPr marL="439420">
              <a:lnSpc>
                <a:spcPct val="100000"/>
              </a:lnSpc>
              <a:spcBef>
                <a:spcPts val="2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-seen in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long standing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cases of acne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rosacea.</a:t>
            </a:r>
            <a:endParaRPr sz="2400">
              <a:latin typeface="Arial"/>
              <a:cs typeface="Arial"/>
            </a:endParaRPr>
          </a:p>
          <a:p>
            <a:pPr marL="355600" marR="766445" indent="168910">
              <a:lnSpc>
                <a:spcPct val="79900"/>
              </a:lnSpc>
              <a:spcBef>
                <a:spcPts val="6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-patient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comes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for unsightly appearance of tumour,  obstruction in breathing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vision due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large of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tumour.</a:t>
            </a:r>
            <a:endParaRPr sz="2400">
              <a:latin typeface="Arial"/>
              <a:cs typeface="Arial"/>
            </a:endParaRPr>
          </a:p>
          <a:p>
            <a:pPr marL="355600" marR="1101090" indent="340360">
              <a:lnSpc>
                <a:spcPct val="79900"/>
              </a:lnSpc>
              <a:spcBef>
                <a:spcPts val="6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-presents as pink,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lobulated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mass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over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 nose with  superficial vascular dilations.</a:t>
            </a:r>
            <a:endParaRPr sz="2400">
              <a:latin typeface="Arial"/>
              <a:cs typeface="Arial"/>
            </a:endParaRPr>
          </a:p>
          <a:p>
            <a:pPr marL="780415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-mostly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affect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men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past middle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age.</a:t>
            </a:r>
            <a:endParaRPr sz="2400">
              <a:latin typeface="Arial"/>
              <a:cs typeface="Arial"/>
            </a:endParaRPr>
          </a:p>
          <a:p>
            <a:pPr marL="355600" marR="20955" indent="340360">
              <a:lnSpc>
                <a:spcPct val="80000"/>
              </a:lnSpc>
              <a:spcBef>
                <a:spcPts val="595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-treatment consists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paring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bulk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 tumour with  sharp knife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CO2 laser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area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allowed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re-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epithelialise.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sometimes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completely excised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skin grafting is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done.</a:t>
            </a:r>
            <a:endParaRPr sz="2400">
              <a:latin typeface="Arial"/>
              <a:cs typeface="Arial"/>
            </a:endParaRPr>
          </a:p>
          <a:p>
            <a:pPr marL="355600" marR="229870" indent="168910">
              <a:lnSpc>
                <a:spcPct val="79900"/>
              </a:lnSpc>
              <a:spcBef>
                <a:spcPts val="6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-other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benign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tumours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are Papilloma (warts), haemangioma,  pimented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naevus,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seborrhoeic keratosis,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neurofibroma.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04489" y="1140460"/>
            <a:ext cx="3385820" cy="0"/>
          </a:xfrm>
          <a:custGeom>
            <a:avLst/>
            <a:gdLst/>
            <a:ahLst/>
            <a:cxnLst/>
            <a:rect l="l" t="t" r="r" b="b"/>
            <a:pathLst>
              <a:path w="3385820">
                <a:moveTo>
                  <a:pt x="0" y="0"/>
                </a:moveTo>
                <a:lnTo>
                  <a:pt x="338582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66389" y="497840"/>
            <a:ext cx="34067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i="1" spc="-5" dirty="0">
                <a:latin typeface="Arial"/>
                <a:cs typeface="Arial"/>
              </a:rPr>
              <a:t>Rh</a:t>
            </a:r>
            <a:r>
              <a:rPr sz="4400" b="1" i="1" spc="5" dirty="0">
                <a:latin typeface="Arial"/>
                <a:cs typeface="Arial"/>
              </a:rPr>
              <a:t>i</a:t>
            </a:r>
            <a:r>
              <a:rPr sz="4400" b="1" i="1" spc="-10" dirty="0">
                <a:latin typeface="Arial"/>
                <a:cs typeface="Arial"/>
              </a:rPr>
              <a:t>n</a:t>
            </a:r>
            <a:r>
              <a:rPr sz="4400" b="1" i="1" spc="-5" dirty="0">
                <a:latin typeface="Arial"/>
                <a:cs typeface="Arial"/>
              </a:rPr>
              <a:t>ophyma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79089" y="1115060"/>
            <a:ext cx="3385820" cy="0"/>
          </a:xfrm>
          <a:custGeom>
            <a:avLst/>
            <a:gdLst/>
            <a:ahLst/>
            <a:cxnLst/>
            <a:rect l="l" t="t" r="r" b="b"/>
            <a:pathLst>
              <a:path w="3385820">
                <a:moveTo>
                  <a:pt x="0" y="0"/>
                </a:moveTo>
                <a:lnTo>
                  <a:pt x="3385820" y="0"/>
                </a:lnTo>
              </a:path>
            </a:pathLst>
          </a:custGeom>
          <a:ln w="29209">
            <a:solidFill>
              <a:srgbClr val="DEDD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6800" y="1295400"/>
            <a:ext cx="70104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Diseases of </a:t>
            </a:r>
            <a:r>
              <a:rPr spc="-10" dirty="0"/>
              <a:t>external </a:t>
            </a:r>
            <a:r>
              <a:rPr spc="-5" dirty="0"/>
              <a:t>nose</a:t>
            </a:r>
            <a:r>
              <a:rPr spc="-40" dirty="0"/>
              <a:t> </a:t>
            </a:r>
            <a:r>
              <a:rPr spc="-5" dirty="0"/>
              <a:t>and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57270" y="833120"/>
            <a:ext cx="20288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5" dirty="0">
                <a:solidFill>
                  <a:srgbClr val="DEDDF5"/>
                </a:solidFill>
                <a:latin typeface="Arial"/>
                <a:cs typeface="Arial"/>
              </a:rPr>
              <a:t>v</a:t>
            </a:r>
            <a:r>
              <a:rPr sz="4000" spc="-20" dirty="0">
                <a:solidFill>
                  <a:srgbClr val="DEDDF5"/>
                </a:solidFill>
                <a:latin typeface="Arial"/>
                <a:cs typeface="Arial"/>
              </a:rPr>
              <a:t>e</a:t>
            </a:r>
            <a:r>
              <a:rPr sz="4000" spc="5" dirty="0">
                <a:solidFill>
                  <a:srgbClr val="DEDDF5"/>
                </a:solidFill>
                <a:latin typeface="Arial"/>
                <a:cs typeface="Arial"/>
              </a:rPr>
              <a:t>s</a:t>
            </a:r>
            <a:r>
              <a:rPr sz="4000" dirty="0">
                <a:solidFill>
                  <a:srgbClr val="DEDDF5"/>
                </a:solidFill>
                <a:latin typeface="Arial"/>
                <a:cs typeface="Arial"/>
              </a:rPr>
              <a:t>t</a:t>
            </a:r>
            <a:r>
              <a:rPr sz="4000" spc="-10" dirty="0">
                <a:solidFill>
                  <a:srgbClr val="DEDDF5"/>
                </a:solidFill>
                <a:latin typeface="Arial"/>
                <a:cs typeface="Arial"/>
              </a:rPr>
              <a:t>i</a:t>
            </a:r>
            <a:r>
              <a:rPr sz="4000" spc="-5" dirty="0">
                <a:solidFill>
                  <a:srgbClr val="DEDDF5"/>
                </a:solidFill>
                <a:latin typeface="Arial"/>
                <a:cs typeface="Arial"/>
              </a:rPr>
              <a:t>bule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98750" y="1612900"/>
            <a:ext cx="5066030" cy="0"/>
          </a:xfrm>
          <a:custGeom>
            <a:avLst/>
            <a:gdLst/>
            <a:ahLst/>
            <a:cxnLst/>
            <a:rect l="l" t="t" r="r" b="b"/>
            <a:pathLst>
              <a:path w="5066030">
                <a:moveTo>
                  <a:pt x="0" y="0"/>
                </a:moveTo>
                <a:lnTo>
                  <a:pt x="506603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84779" y="1598930"/>
            <a:ext cx="5066030" cy="0"/>
          </a:xfrm>
          <a:custGeom>
            <a:avLst/>
            <a:gdLst/>
            <a:ahLst/>
            <a:cxnLst/>
            <a:rect l="l" t="t" r="r" b="b"/>
            <a:pathLst>
              <a:path w="5066030">
                <a:moveTo>
                  <a:pt x="0" y="0"/>
                </a:moveTo>
                <a:lnTo>
                  <a:pt x="5066030" y="0"/>
                </a:lnTo>
              </a:path>
            </a:pathLst>
          </a:custGeom>
          <a:ln w="165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469" y="1256029"/>
            <a:ext cx="7771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Malignant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tumours: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Basal 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cell carcinoma (rodent</a:t>
            </a:r>
            <a:r>
              <a:rPr sz="2400" b="1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ulcer)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469" y="1624329"/>
            <a:ext cx="8960485" cy="4939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-Most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common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malignant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tumour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skin of nose(87%).</a:t>
            </a:r>
            <a:endParaRPr sz="2400">
              <a:latin typeface="Arial"/>
              <a:cs typeface="Arial"/>
            </a:endParaRPr>
          </a:p>
          <a:p>
            <a:pPr marL="182880">
              <a:lnSpc>
                <a:spcPct val="100000"/>
              </a:lnSpc>
              <a:spcBef>
                <a:spcPts val="2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-affects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males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females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equally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age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group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40-60.</a:t>
            </a:r>
            <a:endParaRPr sz="2400">
              <a:latin typeface="Arial"/>
              <a:cs typeface="Arial"/>
            </a:endParaRPr>
          </a:p>
          <a:p>
            <a:pPr marL="182880">
              <a:lnSpc>
                <a:spcPct val="100000"/>
              </a:lnSpc>
              <a:spcBef>
                <a:spcPts val="20"/>
              </a:spcBef>
            </a:pP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-common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sites: tip and the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ala.</a:t>
            </a:r>
            <a:endParaRPr sz="2400">
              <a:latin typeface="Arial"/>
              <a:cs typeface="Arial"/>
            </a:endParaRPr>
          </a:p>
          <a:p>
            <a:pPr marL="355600" marR="268605" indent="-172720">
              <a:lnSpc>
                <a:spcPct val="79900"/>
              </a:lnSpc>
              <a:spcBef>
                <a:spcPts val="595"/>
              </a:spcBef>
            </a:pP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-may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present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as a cyst or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papulo-pearly nodule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ulcer with  rolled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edges.</a:t>
            </a:r>
            <a:endParaRPr sz="2400">
              <a:latin typeface="Arial"/>
              <a:cs typeface="Arial"/>
            </a:endParaRPr>
          </a:p>
          <a:p>
            <a:pPr marL="355600" marR="97155" indent="-87630">
              <a:lnSpc>
                <a:spcPct val="79900"/>
              </a:lnSpc>
              <a:spcBef>
                <a:spcPts val="6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-very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slow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growing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remains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confined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skin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 a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long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time.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underlying bone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cartilage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get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invaded. nodal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metastasis extremely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rare.</a:t>
            </a:r>
            <a:endParaRPr sz="2400">
              <a:latin typeface="Arial"/>
              <a:cs typeface="Arial"/>
            </a:endParaRPr>
          </a:p>
          <a:p>
            <a:pPr marL="355600" marR="5080" indent="-1270">
              <a:lnSpc>
                <a:spcPct val="79900"/>
              </a:lnSpc>
              <a:spcBef>
                <a:spcPts val="6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-treatment-depends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size,location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depth .early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lesions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can be cured with cryosurgery, irradiation or surgical excision  with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3-5mm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margin. Recurrent lesions,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extensive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or with  involvement of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bone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or cartilage are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excised and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surgical defect  closed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local or distant flaps or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prosthesis.</a:t>
            </a:r>
            <a:endParaRPr sz="2400">
              <a:latin typeface="Arial"/>
              <a:cs typeface="Arial"/>
            </a:endParaRPr>
          </a:p>
          <a:p>
            <a:pPr marL="355600" marR="1496060" indent="-342900">
              <a:lnSpc>
                <a:spcPct val="79900"/>
              </a:lnSpc>
              <a:spcBef>
                <a:spcPts val="6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-Other malignant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tumors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are-squamous cell carcinoma,  melanoma.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846</Words>
  <Application>Microsoft Office PowerPoint</Application>
  <PresentationFormat>On-screen Show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DISEASES OF EXTERNAL  NOSE AND VESTIBULE</vt:lpstr>
      <vt:lpstr>Diseases of external nose and  vestibule</vt:lpstr>
      <vt:lpstr>Diseases of external nose and  vestibule</vt:lpstr>
      <vt:lpstr>Nasal deformities</vt:lpstr>
      <vt:lpstr>Diseases of external nose and  vestibule</vt:lpstr>
      <vt:lpstr>Diseases of external nose and  vestibule</vt:lpstr>
      <vt:lpstr>Diseases of external nose and  vestibule</vt:lpstr>
      <vt:lpstr>Rhinophyma</vt:lpstr>
      <vt:lpstr>Diseases of external nose and</vt:lpstr>
      <vt:lpstr>Diseases of external nose and  vestibule</vt:lpstr>
      <vt:lpstr>Diseases of external nose and  vestibule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Diseases of external nose and vestibule</dc:title>
  <dc:creator>V FOR VINAY</dc:creator>
  <cp:lastModifiedBy>gayatri chekuri</cp:lastModifiedBy>
  <cp:revision>3</cp:revision>
  <dcterms:created xsi:type="dcterms:W3CDTF">2020-01-05T12:36:26Z</dcterms:created>
  <dcterms:modified xsi:type="dcterms:W3CDTF">2020-01-05T15:29:24Z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2012-08-26T00:00:00Z</vt:filetime>
  </property>
  <property fmtid="{D5CDD505-2E9C-101B-9397-08002B2CF9AE}" pid="3" name="Creator">
    <vt:lpwstr>Impress</vt:lpwstr>
  </property>
  <property fmtid="{D5CDD505-2E9C-101B-9397-08002B2CF9AE}" pid="4" name="LastSaved">
    <vt:filetime>2012-08-26T00:00:00Z</vt:filetime>
  </property>
</Properties>
</file>