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/>
  <p:notesSz cx="91440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/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8.png"/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30.png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35.png"/><Relationship Id="rId7" Type="http://schemas.openxmlformats.org/officeDocument/2006/relationships/image" Target="../media/image34.png"/><Relationship Id="rId6" Type="http://schemas.openxmlformats.org/officeDocument/2006/relationships/image" Target="../media/image10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3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10.png"/><Relationship Id="rId3" Type="http://schemas.openxmlformats.org/officeDocument/2006/relationships/image" Target="../media/image37.png"/><Relationship Id="rId2" Type="http://schemas.openxmlformats.org/officeDocument/2006/relationships/image" Target="../media/image11.png"/><Relationship Id="rId1" Type="http://schemas.openxmlformats.org/officeDocument/2006/relationships/image" Target="../media/image36.png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10.png"/><Relationship Id="rId3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image" Target="../media/image3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0.png"/><Relationship Id="rId6" Type="http://schemas.openxmlformats.org/officeDocument/2006/relationships/image" Target="../media/image14.png"/><Relationship Id="rId5" Type="http://schemas.openxmlformats.org/officeDocument/2006/relationships/image" Target="../media/image16.png"/><Relationship Id="rId4" Type="http://schemas.openxmlformats.org/officeDocument/2006/relationships/image" Target="../media/image11.png"/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665476" y="0"/>
              <a:ext cx="6478524" cy="6857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667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6857999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F8F8F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888994" y="2251201"/>
              <a:ext cx="4542408" cy="39484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956811" y="2315591"/>
              <a:ext cx="4071620" cy="264160"/>
            </a:xfrm>
            <a:custGeom>
              <a:avLst/>
              <a:gdLst/>
              <a:ahLst/>
              <a:cxnLst/>
              <a:rect l="l" t="t" r="r" b="b"/>
              <a:pathLst>
                <a:path w="4071620" h="264160">
                  <a:moveTo>
                    <a:pt x="4025391" y="53848"/>
                  </a:moveTo>
                  <a:lnTo>
                    <a:pt x="3979544" y="194818"/>
                  </a:lnTo>
                  <a:lnTo>
                    <a:pt x="4071239" y="194818"/>
                  </a:lnTo>
                  <a:lnTo>
                    <a:pt x="4025391" y="53848"/>
                  </a:lnTo>
                  <a:close/>
                </a:path>
                <a:path w="4071620" h="264160">
                  <a:moveTo>
                    <a:pt x="1128267" y="53848"/>
                  </a:moveTo>
                  <a:lnTo>
                    <a:pt x="1082421" y="194818"/>
                  </a:lnTo>
                  <a:lnTo>
                    <a:pt x="1174114" y="194818"/>
                  </a:lnTo>
                  <a:lnTo>
                    <a:pt x="1128267" y="53848"/>
                  </a:lnTo>
                  <a:close/>
                </a:path>
                <a:path w="4071620" h="264160">
                  <a:moveTo>
                    <a:pt x="30987" y="0"/>
                  </a:moveTo>
                  <a:lnTo>
                    <a:pt x="24913" y="117"/>
                  </a:lnTo>
                  <a:lnTo>
                    <a:pt x="17732" y="460"/>
                  </a:lnTo>
                  <a:lnTo>
                    <a:pt x="9431" y="1017"/>
                  </a:lnTo>
                  <a:lnTo>
                    <a:pt x="0" y="1778"/>
                  </a:lnTo>
                  <a:lnTo>
                    <a:pt x="0" y="262255"/>
                  </a:lnTo>
                  <a:lnTo>
                    <a:pt x="8356" y="262921"/>
                  </a:lnTo>
                  <a:lnTo>
                    <a:pt x="17033" y="263398"/>
                  </a:lnTo>
                  <a:lnTo>
                    <a:pt x="26021" y="263683"/>
                  </a:lnTo>
                  <a:lnTo>
                    <a:pt x="35305" y="263779"/>
                  </a:lnTo>
                  <a:lnTo>
                    <a:pt x="59618" y="261465"/>
                  </a:lnTo>
                  <a:lnTo>
                    <a:pt x="99814" y="242883"/>
                  </a:lnTo>
                  <a:lnTo>
                    <a:pt x="128438" y="206063"/>
                  </a:lnTo>
                  <a:lnTo>
                    <a:pt x="142968" y="154005"/>
                  </a:lnTo>
                  <a:lnTo>
                    <a:pt x="144779" y="122428"/>
                  </a:lnTo>
                  <a:lnTo>
                    <a:pt x="137662" y="68847"/>
                  </a:lnTo>
                  <a:lnTo>
                    <a:pt x="116316" y="30591"/>
                  </a:lnTo>
                  <a:lnTo>
                    <a:pt x="80754" y="7645"/>
                  </a:lnTo>
                  <a:lnTo>
                    <a:pt x="30987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596251" y="2314448"/>
              <a:ext cx="112268" cy="11087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888994" y="2251201"/>
              <a:ext cx="4542790" cy="394970"/>
            </a:xfrm>
            <a:custGeom>
              <a:avLst/>
              <a:gdLst/>
              <a:ahLst/>
              <a:cxnLst/>
              <a:rect l="l" t="t" r="r" b="b"/>
              <a:pathLst>
                <a:path w="4542790" h="394969">
                  <a:moveTo>
                    <a:pt x="3408806" y="60198"/>
                  </a:moveTo>
                  <a:lnTo>
                    <a:pt x="3368722" y="69262"/>
                  </a:lnTo>
                  <a:lnTo>
                    <a:pt x="3339210" y="96520"/>
                  </a:lnTo>
                  <a:lnTo>
                    <a:pt x="3321097" y="139176"/>
                  </a:lnTo>
                  <a:lnTo>
                    <a:pt x="3315080" y="194310"/>
                  </a:lnTo>
                  <a:lnTo>
                    <a:pt x="3316487" y="225933"/>
                  </a:lnTo>
                  <a:lnTo>
                    <a:pt x="3327779" y="277749"/>
                  </a:lnTo>
                  <a:lnTo>
                    <a:pt x="3350307" y="314037"/>
                  </a:lnTo>
                  <a:lnTo>
                    <a:pt x="3403600" y="334772"/>
                  </a:lnTo>
                  <a:lnTo>
                    <a:pt x="3427456" y="332513"/>
                  </a:lnTo>
                  <a:lnTo>
                    <a:pt x="3466214" y="314519"/>
                  </a:lnTo>
                  <a:lnTo>
                    <a:pt x="3492738" y="278802"/>
                  </a:lnTo>
                  <a:lnTo>
                    <a:pt x="3506073" y="226554"/>
                  </a:lnTo>
                  <a:lnTo>
                    <a:pt x="3507739" y="194310"/>
                  </a:lnTo>
                  <a:lnTo>
                    <a:pt x="3501550" y="135636"/>
                  </a:lnTo>
                  <a:lnTo>
                    <a:pt x="3482990" y="93725"/>
                  </a:lnTo>
                  <a:lnTo>
                    <a:pt x="3452072" y="68579"/>
                  </a:lnTo>
                  <a:lnTo>
                    <a:pt x="3408806" y="60198"/>
                  </a:lnTo>
                  <a:close/>
                </a:path>
                <a:path w="4542790" h="394969">
                  <a:moveTo>
                    <a:pt x="2561463" y="60198"/>
                  </a:moveTo>
                  <a:lnTo>
                    <a:pt x="2521378" y="69262"/>
                  </a:lnTo>
                  <a:lnTo>
                    <a:pt x="2491866" y="96520"/>
                  </a:lnTo>
                  <a:lnTo>
                    <a:pt x="2473753" y="139176"/>
                  </a:lnTo>
                  <a:lnTo>
                    <a:pt x="2467736" y="194310"/>
                  </a:lnTo>
                  <a:lnTo>
                    <a:pt x="2469143" y="225933"/>
                  </a:lnTo>
                  <a:lnTo>
                    <a:pt x="2480435" y="277749"/>
                  </a:lnTo>
                  <a:lnTo>
                    <a:pt x="2502963" y="314037"/>
                  </a:lnTo>
                  <a:lnTo>
                    <a:pt x="2556255" y="334772"/>
                  </a:lnTo>
                  <a:lnTo>
                    <a:pt x="2580112" y="332513"/>
                  </a:lnTo>
                  <a:lnTo>
                    <a:pt x="2618870" y="314519"/>
                  </a:lnTo>
                  <a:lnTo>
                    <a:pt x="2645394" y="278802"/>
                  </a:lnTo>
                  <a:lnTo>
                    <a:pt x="2658729" y="226554"/>
                  </a:lnTo>
                  <a:lnTo>
                    <a:pt x="2660396" y="194310"/>
                  </a:lnTo>
                  <a:lnTo>
                    <a:pt x="2654206" y="135636"/>
                  </a:lnTo>
                  <a:lnTo>
                    <a:pt x="2635646" y="93725"/>
                  </a:lnTo>
                  <a:lnTo>
                    <a:pt x="2604728" y="68579"/>
                  </a:lnTo>
                  <a:lnTo>
                    <a:pt x="2561463" y="60198"/>
                  </a:lnTo>
                  <a:close/>
                </a:path>
                <a:path w="4542790" h="394969">
                  <a:moveTo>
                    <a:pt x="4302252" y="6858"/>
                  </a:moveTo>
                  <a:lnTo>
                    <a:pt x="4370070" y="6858"/>
                  </a:lnTo>
                  <a:lnTo>
                    <a:pt x="4370070" y="328168"/>
                  </a:lnTo>
                  <a:lnTo>
                    <a:pt x="4542408" y="328168"/>
                  </a:lnTo>
                  <a:lnTo>
                    <a:pt x="4542408" y="388365"/>
                  </a:lnTo>
                  <a:lnTo>
                    <a:pt x="4302252" y="388365"/>
                  </a:lnTo>
                  <a:lnTo>
                    <a:pt x="4302252" y="6858"/>
                  </a:lnTo>
                  <a:close/>
                </a:path>
                <a:path w="4542790" h="394969">
                  <a:moveTo>
                    <a:pt x="2790444" y="6858"/>
                  </a:moveTo>
                  <a:lnTo>
                    <a:pt x="3041777" y="6858"/>
                  </a:lnTo>
                  <a:lnTo>
                    <a:pt x="3041777" y="66928"/>
                  </a:lnTo>
                  <a:lnTo>
                    <a:pt x="2858261" y="66928"/>
                  </a:lnTo>
                  <a:lnTo>
                    <a:pt x="2858261" y="156337"/>
                  </a:lnTo>
                  <a:lnTo>
                    <a:pt x="2992374" y="156337"/>
                  </a:lnTo>
                  <a:lnTo>
                    <a:pt x="2992374" y="213868"/>
                  </a:lnTo>
                  <a:lnTo>
                    <a:pt x="2858261" y="213868"/>
                  </a:lnTo>
                  <a:lnTo>
                    <a:pt x="2858261" y="388365"/>
                  </a:lnTo>
                  <a:lnTo>
                    <a:pt x="2790444" y="388365"/>
                  </a:lnTo>
                  <a:lnTo>
                    <a:pt x="2790444" y="6858"/>
                  </a:lnTo>
                  <a:close/>
                </a:path>
                <a:path w="4542790" h="394969">
                  <a:moveTo>
                    <a:pt x="1677923" y="6858"/>
                  </a:moveTo>
                  <a:lnTo>
                    <a:pt x="1921509" y="6858"/>
                  </a:lnTo>
                  <a:lnTo>
                    <a:pt x="1921509" y="66928"/>
                  </a:lnTo>
                  <a:lnTo>
                    <a:pt x="1745741" y="66928"/>
                  </a:lnTo>
                  <a:lnTo>
                    <a:pt x="1745741" y="156337"/>
                  </a:lnTo>
                  <a:lnTo>
                    <a:pt x="1871726" y="156337"/>
                  </a:lnTo>
                  <a:lnTo>
                    <a:pt x="1871726" y="213868"/>
                  </a:lnTo>
                  <a:lnTo>
                    <a:pt x="1745741" y="213868"/>
                  </a:lnTo>
                  <a:lnTo>
                    <a:pt x="1745741" y="328168"/>
                  </a:lnTo>
                  <a:lnTo>
                    <a:pt x="1918589" y="328168"/>
                  </a:lnTo>
                  <a:lnTo>
                    <a:pt x="1918589" y="388365"/>
                  </a:lnTo>
                  <a:lnTo>
                    <a:pt x="1677923" y="388365"/>
                  </a:lnTo>
                  <a:lnTo>
                    <a:pt x="1677923" y="6858"/>
                  </a:lnTo>
                  <a:close/>
                </a:path>
                <a:path w="4542790" h="394969">
                  <a:moveTo>
                    <a:pt x="763523" y="6858"/>
                  </a:moveTo>
                  <a:lnTo>
                    <a:pt x="1007109" y="6858"/>
                  </a:lnTo>
                  <a:lnTo>
                    <a:pt x="1007109" y="66928"/>
                  </a:lnTo>
                  <a:lnTo>
                    <a:pt x="831341" y="66928"/>
                  </a:lnTo>
                  <a:lnTo>
                    <a:pt x="831341" y="156337"/>
                  </a:lnTo>
                  <a:lnTo>
                    <a:pt x="957326" y="156337"/>
                  </a:lnTo>
                  <a:lnTo>
                    <a:pt x="957326" y="213868"/>
                  </a:lnTo>
                  <a:lnTo>
                    <a:pt x="831341" y="213868"/>
                  </a:lnTo>
                  <a:lnTo>
                    <a:pt x="831341" y="328168"/>
                  </a:lnTo>
                  <a:lnTo>
                    <a:pt x="1004188" y="328168"/>
                  </a:lnTo>
                  <a:lnTo>
                    <a:pt x="1004188" y="388365"/>
                  </a:lnTo>
                  <a:lnTo>
                    <a:pt x="763523" y="388365"/>
                  </a:lnTo>
                  <a:lnTo>
                    <a:pt x="763523" y="6858"/>
                  </a:lnTo>
                  <a:close/>
                </a:path>
                <a:path w="4542790" h="394969">
                  <a:moveTo>
                    <a:pt x="344296" y="6858"/>
                  </a:moveTo>
                  <a:lnTo>
                    <a:pt x="411988" y="6858"/>
                  </a:lnTo>
                  <a:lnTo>
                    <a:pt x="411988" y="388365"/>
                  </a:lnTo>
                  <a:lnTo>
                    <a:pt x="344296" y="388365"/>
                  </a:lnTo>
                  <a:lnTo>
                    <a:pt x="344296" y="6858"/>
                  </a:lnTo>
                  <a:close/>
                </a:path>
                <a:path w="4542790" h="394969">
                  <a:moveTo>
                    <a:pt x="101853" y="4190"/>
                  </a:moveTo>
                  <a:lnTo>
                    <a:pt x="141406" y="7240"/>
                  </a:lnTo>
                  <a:lnTo>
                    <a:pt x="207510" y="31676"/>
                  </a:lnTo>
                  <a:lnTo>
                    <a:pt x="255416" y="79470"/>
                  </a:lnTo>
                  <a:lnTo>
                    <a:pt x="279888" y="144240"/>
                  </a:lnTo>
                  <a:lnTo>
                    <a:pt x="282955" y="182625"/>
                  </a:lnTo>
                  <a:lnTo>
                    <a:pt x="278905" y="237210"/>
                  </a:lnTo>
                  <a:lnTo>
                    <a:pt x="266757" y="283396"/>
                  </a:lnTo>
                  <a:lnTo>
                    <a:pt x="246516" y="321185"/>
                  </a:lnTo>
                  <a:lnTo>
                    <a:pt x="218186" y="350577"/>
                  </a:lnTo>
                  <a:lnTo>
                    <a:pt x="181772" y="371570"/>
                  </a:lnTo>
                  <a:lnTo>
                    <a:pt x="137278" y="384167"/>
                  </a:lnTo>
                  <a:lnTo>
                    <a:pt x="84708" y="388365"/>
                  </a:lnTo>
                  <a:lnTo>
                    <a:pt x="0" y="388365"/>
                  </a:lnTo>
                  <a:lnTo>
                    <a:pt x="0" y="7112"/>
                  </a:lnTo>
                  <a:lnTo>
                    <a:pt x="36792" y="5851"/>
                  </a:lnTo>
                  <a:lnTo>
                    <a:pt x="66024" y="4937"/>
                  </a:lnTo>
                  <a:lnTo>
                    <a:pt x="87707" y="4379"/>
                  </a:lnTo>
                  <a:lnTo>
                    <a:pt x="101853" y="4190"/>
                  </a:lnTo>
                  <a:close/>
                </a:path>
                <a:path w="4542790" h="394969">
                  <a:moveTo>
                    <a:pt x="4078351" y="1650"/>
                  </a:moveTo>
                  <a:lnTo>
                    <a:pt x="4107941" y="1650"/>
                  </a:lnTo>
                  <a:lnTo>
                    <a:pt x="4261358" y="388365"/>
                  </a:lnTo>
                  <a:lnTo>
                    <a:pt x="4186681" y="388365"/>
                  </a:lnTo>
                  <a:lnTo>
                    <a:pt x="4158741" y="311023"/>
                  </a:lnTo>
                  <a:lnTo>
                    <a:pt x="4028058" y="311023"/>
                  </a:lnTo>
                  <a:lnTo>
                    <a:pt x="4001515" y="388365"/>
                  </a:lnTo>
                  <a:lnTo>
                    <a:pt x="3931157" y="388365"/>
                  </a:lnTo>
                  <a:lnTo>
                    <a:pt x="3926204" y="388365"/>
                  </a:lnTo>
                  <a:lnTo>
                    <a:pt x="3852926" y="388365"/>
                  </a:lnTo>
                  <a:lnTo>
                    <a:pt x="3751072" y="230759"/>
                  </a:lnTo>
                  <a:lnTo>
                    <a:pt x="3742668" y="230570"/>
                  </a:lnTo>
                  <a:lnTo>
                    <a:pt x="3732704" y="230203"/>
                  </a:lnTo>
                  <a:lnTo>
                    <a:pt x="3721193" y="229669"/>
                  </a:lnTo>
                  <a:lnTo>
                    <a:pt x="3708146" y="228981"/>
                  </a:lnTo>
                  <a:lnTo>
                    <a:pt x="3708146" y="388365"/>
                  </a:lnTo>
                  <a:lnTo>
                    <a:pt x="3637787" y="388365"/>
                  </a:lnTo>
                  <a:lnTo>
                    <a:pt x="3637787" y="6858"/>
                  </a:lnTo>
                  <a:lnTo>
                    <a:pt x="3642691" y="6719"/>
                  </a:lnTo>
                  <a:lnTo>
                    <a:pt x="3651678" y="6318"/>
                  </a:lnTo>
                  <a:lnTo>
                    <a:pt x="3664737" y="5679"/>
                  </a:lnTo>
                  <a:lnTo>
                    <a:pt x="3681856" y="4825"/>
                  </a:lnTo>
                  <a:lnTo>
                    <a:pt x="3700073" y="3992"/>
                  </a:lnTo>
                  <a:lnTo>
                    <a:pt x="3716432" y="3397"/>
                  </a:lnTo>
                  <a:lnTo>
                    <a:pt x="3730934" y="3040"/>
                  </a:lnTo>
                  <a:lnTo>
                    <a:pt x="3743579" y="2921"/>
                  </a:lnTo>
                  <a:lnTo>
                    <a:pt x="3795898" y="7417"/>
                  </a:lnTo>
                  <a:lnTo>
                    <a:pt x="3836581" y="20912"/>
                  </a:lnTo>
                  <a:lnTo>
                    <a:pt x="3865633" y="43410"/>
                  </a:lnTo>
                  <a:lnTo>
                    <a:pt x="3883059" y="74918"/>
                  </a:lnTo>
                  <a:lnTo>
                    <a:pt x="3888866" y="115443"/>
                  </a:lnTo>
                  <a:lnTo>
                    <a:pt x="3887624" y="132016"/>
                  </a:lnTo>
                  <a:lnTo>
                    <a:pt x="3868801" y="177164"/>
                  </a:lnTo>
                  <a:lnTo>
                    <a:pt x="3832957" y="209669"/>
                  </a:lnTo>
                  <a:lnTo>
                    <a:pt x="3818381" y="216408"/>
                  </a:lnTo>
                  <a:lnTo>
                    <a:pt x="3927982" y="383667"/>
                  </a:lnTo>
                  <a:lnTo>
                    <a:pt x="4078351" y="1650"/>
                  </a:lnTo>
                  <a:close/>
                </a:path>
                <a:path w="4542790" h="394969">
                  <a:moveTo>
                    <a:pt x="1181227" y="1650"/>
                  </a:moveTo>
                  <a:lnTo>
                    <a:pt x="1210817" y="1650"/>
                  </a:lnTo>
                  <a:lnTo>
                    <a:pt x="1364233" y="388365"/>
                  </a:lnTo>
                  <a:lnTo>
                    <a:pt x="1289557" y="388365"/>
                  </a:lnTo>
                  <a:lnTo>
                    <a:pt x="1261617" y="311023"/>
                  </a:lnTo>
                  <a:lnTo>
                    <a:pt x="1130934" y="311023"/>
                  </a:lnTo>
                  <a:lnTo>
                    <a:pt x="1104391" y="388365"/>
                  </a:lnTo>
                  <a:lnTo>
                    <a:pt x="1029080" y="388365"/>
                  </a:lnTo>
                  <a:lnTo>
                    <a:pt x="1181227" y="1650"/>
                  </a:lnTo>
                  <a:close/>
                </a:path>
                <a:path w="4542790" h="394969">
                  <a:moveTo>
                    <a:pt x="2079497" y="253"/>
                  </a:moveTo>
                  <a:lnTo>
                    <a:pt x="2110357" y="1801"/>
                  </a:lnTo>
                  <a:lnTo>
                    <a:pt x="2136822" y="6445"/>
                  </a:lnTo>
                  <a:lnTo>
                    <a:pt x="2158882" y="14184"/>
                  </a:lnTo>
                  <a:lnTo>
                    <a:pt x="2176526" y="25019"/>
                  </a:lnTo>
                  <a:lnTo>
                    <a:pt x="2155952" y="83438"/>
                  </a:lnTo>
                  <a:lnTo>
                    <a:pt x="2137900" y="72270"/>
                  </a:lnTo>
                  <a:lnTo>
                    <a:pt x="2119360" y="64293"/>
                  </a:lnTo>
                  <a:lnTo>
                    <a:pt x="2100320" y="59507"/>
                  </a:lnTo>
                  <a:lnTo>
                    <a:pt x="2080767" y="57912"/>
                  </a:lnTo>
                  <a:lnTo>
                    <a:pt x="2069699" y="58675"/>
                  </a:lnTo>
                  <a:lnTo>
                    <a:pt x="2034730" y="84439"/>
                  </a:lnTo>
                  <a:lnTo>
                    <a:pt x="2031491" y="102362"/>
                  </a:lnTo>
                  <a:lnTo>
                    <a:pt x="2036038" y="118985"/>
                  </a:lnTo>
                  <a:lnTo>
                    <a:pt x="2049668" y="135905"/>
                  </a:lnTo>
                  <a:lnTo>
                    <a:pt x="2072372" y="153136"/>
                  </a:lnTo>
                  <a:lnTo>
                    <a:pt x="2104135" y="170687"/>
                  </a:lnTo>
                  <a:lnTo>
                    <a:pt x="2121947" y="179851"/>
                  </a:lnTo>
                  <a:lnTo>
                    <a:pt x="2137092" y="188658"/>
                  </a:lnTo>
                  <a:lnTo>
                    <a:pt x="2167356" y="213322"/>
                  </a:lnTo>
                  <a:lnTo>
                    <a:pt x="2189069" y="252595"/>
                  </a:lnTo>
                  <a:lnTo>
                    <a:pt x="2194052" y="288671"/>
                  </a:lnTo>
                  <a:lnTo>
                    <a:pt x="2191766" y="310792"/>
                  </a:lnTo>
                  <a:lnTo>
                    <a:pt x="2173478" y="348892"/>
                  </a:lnTo>
                  <a:lnTo>
                    <a:pt x="2137620" y="378019"/>
                  </a:lnTo>
                  <a:lnTo>
                    <a:pt x="2088574" y="392981"/>
                  </a:lnTo>
                  <a:lnTo>
                    <a:pt x="2059431" y="394843"/>
                  </a:lnTo>
                  <a:lnTo>
                    <a:pt x="2033333" y="393126"/>
                  </a:lnTo>
                  <a:lnTo>
                    <a:pt x="2008568" y="387969"/>
                  </a:lnTo>
                  <a:lnTo>
                    <a:pt x="1985137" y="379358"/>
                  </a:lnTo>
                  <a:lnTo>
                    <a:pt x="1963039" y="367284"/>
                  </a:lnTo>
                  <a:lnTo>
                    <a:pt x="1988057" y="306577"/>
                  </a:lnTo>
                  <a:lnTo>
                    <a:pt x="2007989" y="318912"/>
                  </a:lnTo>
                  <a:lnTo>
                    <a:pt x="2027777" y="327723"/>
                  </a:lnTo>
                  <a:lnTo>
                    <a:pt x="2047422" y="333009"/>
                  </a:lnTo>
                  <a:lnTo>
                    <a:pt x="2066925" y="334772"/>
                  </a:lnTo>
                  <a:lnTo>
                    <a:pt x="2093021" y="332154"/>
                  </a:lnTo>
                  <a:lnTo>
                    <a:pt x="2111676" y="324310"/>
                  </a:lnTo>
                  <a:lnTo>
                    <a:pt x="2122878" y="311251"/>
                  </a:lnTo>
                  <a:lnTo>
                    <a:pt x="2126615" y="292988"/>
                  </a:lnTo>
                  <a:lnTo>
                    <a:pt x="2125733" y="283370"/>
                  </a:lnTo>
                  <a:lnTo>
                    <a:pt x="2103612" y="246655"/>
                  </a:lnTo>
                  <a:lnTo>
                    <a:pt x="2054605" y="216026"/>
                  </a:lnTo>
                  <a:lnTo>
                    <a:pt x="2034411" y="205549"/>
                  </a:lnTo>
                  <a:lnTo>
                    <a:pt x="2017823" y="196024"/>
                  </a:lnTo>
                  <a:lnTo>
                    <a:pt x="1981977" y="164338"/>
                  </a:lnTo>
                  <a:lnTo>
                    <a:pt x="1965880" y="125571"/>
                  </a:lnTo>
                  <a:lnTo>
                    <a:pt x="1963801" y="102870"/>
                  </a:lnTo>
                  <a:lnTo>
                    <a:pt x="1965825" y="81702"/>
                  </a:lnTo>
                  <a:lnTo>
                    <a:pt x="1982017" y="44987"/>
                  </a:lnTo>
                  <a:lnTo>
                    <a:pt x="2013596" y="16702"/>
                  </a:lnTo>
                  <a:lnTo>
                    <a:pt x="2055229" y="2085"/>
                  </a:lnTo>
                  <a:lnTo>
                    <a:pt x="2079497" y="253"/>
                  </a:lnTo>
                  <a:close/>
                </a:path>
                <a:path w="4542790" h="394969">
                  <a:moveTo>
                    <a:pt x="1503426" y="253"/>
                  </a:moveTo>
                  <a:lnTo>
                    <a:pt x="1534285" y="1801"/>
                  </a:lnTo>
                  <a:lnTo>
                    <a:pt x="1560750" y="6445"/>
                  </a:lnTo>
                  <a:lnTo>
                    <a:pt x="1582810" y="14184"/>
                  </a:lnTo>
                  <a:lnTo>
                    <a:pt x="1600453" y="25019"/>
                  </a:lnTo>
                  <a:lnTo>
                    <a:pt x="1579879" y="83438"/>
                  </a:lnTo>
                  <a:lnTo>
                    <a:pt x="1561828" y="72270"/>
                  </a:lnTo>
                  <a:lnTo>
                    <a:pt x="1543288" y="64293"/>
                  </a:lnTo>
                  <a:lnTo>
                    <a:pt x="1524248" y="59507"/>
                  </a:lnTo>
                  <a:lnTo>
                    <a:pt x="1504695" y="57912"/>
                  </a:lnTo>
                  <a:lnTo>
                    <a:pt x="1493627" y="58675"/>
                  </a:lnTo>
                  <a:lnTo>
                    <a:pt x="1458658" y="84439"/>
                  </a:lnTo>
                  <a:lnTo>
                    <a:pt x="1455419" y="102362"/>
                  </a:lnTo>
                  <a:lnTo>
                    <a:pt x="1459966" y="118985"/>
                  </a:lnTo>
                  <a:lnTo>
                    <a:pt x="1473596" y="135905"/>
                  </a:lnTo>
                  <a:lnTo>
                    <a:pt x="1496300" y="153136"/>
                  </a:lnTo>
                  <a:lnTo>
                    <a:pt x="1528064" y="170687"/>
                  </a:lnTo>
                  <a:lnTo>
                    <a:pt x="1545875" y="179851"/>
                  </a:lnTo>
                  <a:lnTo>
                    <a:pt x="1561020" y="188658"/>
                  </a:lnTo>
                  <a:lnTo>
                    <a:pt x="1591284" y="213322"/>
                  </a:lnTo>
                  <a:lnTo>
                    <a:pt x="1612997" y="252595"/>
                  </a:lnTo>
                  <a:lnTo>
                    <a:pt x="1617979" y="288671"/>
                  </a:lnTo>
                  <a:lnTo>
                    <a:pt x="1615693" y="310792"/>
                  </a:lnTo>
                  <a:lnTo>
                    <a:pt x="1597405" y="348892"/>
                  </a:lnTo>
                  <a:lnTo>
                    <a:pt x="1561548" y="378019"/>
                  </a:lnTo>
                  <a:lnTo>
                    <a:pt x="1512502" y="392981"/>
                  </a:lnTo>
                  <a:lnTo>
                    <a:pt x="1483359" y="394843"/>
                  </a:lnTo>
                  <a:lnTo>
                    <a:pt x="1457261" y="393126"/>
                  </a:lnTo>
                  <a:lnTo>
                    <a:pt x="1432496" y="387969"/>
                  </a:lnTo>
                  <a:lnTo>
                    <a:pt x="1409064" y="379358"/>
                  </a:lnTo>
                  <a:lnTo>
                    <a:pt x="1386966" y="367284"/>
                  </a:lnTo>
                  <a:lnTo>
                    <a:pt x="1411985" y="306577"/>
                  </a:lnTo>
                  <a:lnTo>
                    <a:pt x="1431917" y="318912"/>
                  </a:lnTo>
                  <a:lnTo>
                    <a:pt x="1451705" y="327723"/>
                  </a:lnTo>
                  <a:lnTo>
                    <a:pt x="1471350" y="333009"/>
                  </a:lnTo>
                  <a:lnTo>
                    <a:pt x="1490852" y="334772"/>
                  </a:lnTo>
                  <a:lnTo>
                    <a:pt x="1516949" y="332154"/>
                  </a:lnTo>
                  <a:lnTo>
                    <a:pt x="1535604" y="324310"/>
                  </a:lnTo>
                  <a:lnTo>
                    <a:pt x="1546806" y="311251"/>
                  </a:lnTo>
                  <a:lnTo>
                    <a:pt x="1550542" y="292988"/>
                  </a:lnTo>
                  <a:lnTo>
                    <a:pt x="1549661" y="283370"/>
                  </a:lnTo>
                  <a:lnTo>
                    <a:pt x="1527540" y="246655"/>
                  </a:lnTo>
                  <a:lnTo>
                    <a:pt x="1478533" y="216026"/>
                  </a:lnTo>
                  <a:lnTo>
                    <a:pt x="1458339" y="205549"/>
                  </a:lnTo>
                  <a:lnTo>
                    <a:pt x="1441751" y="196024"/>
                  </a:lnTo>
                  <a:lnTo>
                    <a:pt x="1405905" y="164338"/>
                  </a:lnTo>
                  <a:lnTo>
                    <a:pt x="1389808" y="125571"/>
                  </a:lnTo>
                  <a:lnTo>
                    <a:pt x="1387728" y="102870"/>
                  </a:lnTo>
                  <a:lnTo>
                    <a:pt x="1389753" y="81702"/>
                  </a:lnTo>
                  <a:lnTo>
                    <a:pt x="1405945" y="44987"/>
                  </a:lnTo>
                  <a:lnTo>
                    <a:pt x="1437524" y="16702"/>
                  </a:lnTo>
                  <a:lnTo>
                    <a:pt x="1479157" y="2085"/>
                  </a:lnTo>
                  <a:lnTo>
                    <a:pt x="1503426" y="253"/>
                  </a:lnTo>
                  <a:close/>
                </a:path>
                <a:path w="4542790" h="394969">
                  <a:moveTo>
                    <a:pt x="589026" y="253"/>
                  </a:moveTo>
                  <a:lnTo>
                    <a:pt x="619885" y="1801"/>
                  </a:lnTo>
                  <a:lnTo>
                    <a:pt x="646350" y="6445"/>
                  </a:lnTo>
                  <a:lnTo>
                    <a:pt x="668410" y="14184"/>
                  </a:lnTo>
                  <a:lnTo>
                    <a:pt x="686053" y="25019"/>
                  </a:lnTo>
                  <a:lnTo>
                    <a:pt x="665479" y="83438"/>
                  </a:lnTo>
                  <a:lnTo>
                    <a:pt x="647428" y="72270"/>
                  </a:lnTo>
                  <a:lnTo>
                    <a:pt x="628888" y="64293"/>
                  </a:lnTo>
                  <a:lnTo>
                    <a:pt x="609848" y="59507"/>
                  </a:lnTo>
                  <a:lnTo>
                    <a:pt x="590295" y="57912"/>
                  </a:lnTo>
                  <a:lnTo>
                    <a:pt x="579227" y="58675"/>
                  </a:lnTo>
                  <a:lnTo>
                    <a:pt x="544258" y="84439"/>
                  </a:lnTo>
                  <a:lnTo>
                    <a:pt x="541019" y="102362"/>
                  </a:lnTo>
                  <a:lnTo>
                    <a:pt x="545566" y="118985"/>
                  </a:lnTo>
                  <a:lnTo>
                    <a:pt x="559196" y="135905"/>
                  </a:lnTo>
                  <a:lnTo>
                    <a:pt x="581900" y="153136"/>
                  </a:lnTo>
                  <a:lnTo>
                    <a:pt x="613663" y="170687"/>
                  </a:lnTo>
                  <a:lnTo>
                    <a:pt x="631475" y="179851"/>
                  </a:lnTo>
                  <a:lnTo>
                    <a:pt x="646620" y="188658"/>
                  </a:lnTo>
                  <a:lnTo>
                    <a:pt x="676884" y="213322"/>
                  </a:lnTo>
                  <a:lnTo>
                    <a:pt x="698597" y="252595"/>
                  </a:lnTo>
                  <a:lnTo>
                    <a:pt x="703579" y="288671"/>
                  </a:lnTo>
                  <a:lnTo>
                    <a:pt x="701293" y="310792"/>
                  </a:lnTo>
                  <a:lnTo>
                    <a:pt x="683005" y="348892"/>
                  </a:lnTo>
                  <a:lnTo>
                    <a:pt x="647148" y="378019"/>
                  </a:lnTo>
                  <a:lnTo>
                    <a:pt x="598102" y="392981"/>
                  </a:lnTo>
                  <a:lnTo>
                    <a:pt x="568959" y="394843"/>
                  </a:lnTo>
                  <a:lnTo>
                    <a:pt x="542861" y="393126"/>
                  </a:lnTo>
                  <a:lnTo>
                    <a:pt x="518096" y="387969"/>
                  </a:lnTo>
                  <a:lnTo>
                    <a:pt x="494664" y="379358"/>
                  </a:lnTo>
                  <a:lnTo>
                    <a:pt x="472566" y="367284"/>
                  </a:lnTo>
                  <a:lnTo>
                    <a:pt x="497585" y="306577"/>
                  </a:lnTo>
                  <a:lnTo>
                    <a:pt x="517517" y="318912"/>
                  </a:lnTo>
                  <a:lnTo>
                    <a:pt x="537305" y="327723"/>
                  </a:lnTo>
                  <a:lnTo>
                    <a:pt x="556950" y="333009"/>
                  </a:lnTo>
                  <a:lnTo>
                    <a:pt x="576452" y="334772"/>
                  </a:lnTo>
                  <a:lnTo>
                    <a:pt x="602549" y="332154"/>
                  </a:lnTo>
                  <a:lnTo>
                    <a:pt x="621204" y="324310"/>
                  </a:lnTo>
                  <a:lnTo>
                    <a:pt x="632406" y="311251"/>
                  </a:lnTo>
                  <a:lnTo>
                    <a:pt x="636142" y="292988"/>
                  </a:lnTo>
                  <a:lnTo>
                    <a:pt x="635261" y="283370"/>
                  </a:lnTo>
                  <a:lnTo>
                    <a:pt x="613140" y="246655"/>
                  </a:lnTo>
                  <a:lnTo>
                    <a:pt x="564133" y="216026"/>
                  </a:lnTo>
                  <a:lnTo>
                    <a:pt x="543939" y="205549"/>
                  </a:lnTo>
                  <a:lnTo>
                    <a:pt x="527351" y="196024"/>
                  </a:lnTo>
                  <a:lnTo>
                    <a:pt x="491505" y="164338"/>
                  </a:lnTo>
                  <a:lnTo>
                    <a:pt x="475408" y="125571"/>
                  </a:lnTo>
                  <a:lnTo>
                    <a:pt x="473328" y="102870"/>
                  </a:lnTo>
                  <a:lnTo>
                    <a:pt x="475353" y="81702"/>
                  </a:lnTo>
                  <a:lnTo>
                    <a:pt x="491545" y="44987"/>
                  </a:lnTo>
                  <a:lnTo>
                    <a:pt x="523124" y="16702"/>
                  </a:lnTo>
                  <a:lnTo>
                    <a:pt x="564757" y="2085"/>
                  </a:lnTo>
                  <a:lnTo>
                    <a:pt x="589026" y="253"/>
                  </a:lnTo>
                  <a:close/>
                </a:path>
                <a:path w="4542790" h="394969">
                  <a:moveTo>
                    <a:pt x="3408806" y="0"/>
                  </a:moveTo>
                  <a:lnTo>
                    <a:pt x="3447526" y="3190"/>
                  </a:lnTo>
                  <a:lnTo>
                    <a:pt x="3510391" y="28717"/>
                  </a:lnTo>
                  <a:lnTo>
                    <a:pt x="3553612" y="79152"/>
                  </a:lnTo>
                  <a:lnTo>
                    <a:pt x="3575381" y="150780"/>
                  </a:lnTo>
                  <a:lnTo>
                    <a:pt x="3578098" y="194310"/>
                  </a:lnTo>
                  <a:lnTo>
                    <a:pt x="3575262" y="238031"/>
                  </a:lnTo>
                  <a:lnTo>
                    <a:pt x="3566747" y="277002"/>
                  </a:lnTo>
                  <a:lnTo>
                    <a:pt x="3532631" y="340740"/>
                  </a:lnTo>
                  <a:lnTo>
                    <a:pt x="3477640" y="381317"/>
                  </a:lnTo>
                  <a:lnTo>
                    <a:pt x="3403600" y="394843"/>
                  </a:lnTo>
                  <a:lnTo>
                    <a:pt x="3367379" y="391487"/>
                  </a:lnTo>
                  <a:lnTo>
                    <a:pt x="3308463" y="364678"/>
                  </a:lnTo>
                  <a:lnTo>
                    <a:pt x="3267761" y="311931"/>
                  </a:lnTo>
                  <a:lnTo>
                    <a:pt x="3247274" y="238486"/>
                  </a:lnTo>
                  <a:lnTo>
                    <a:pt x="3244723" y="194310"/>
                  </a:lnTo>
                  <a:lnTo>
                    <a:pt x="3247511" y="155114"/>
                  </a:lnTo>
                  <a:lnTo>
                    <a:pt x="3269851" y="86153"/>
                  </a:lnTo>
                  <a:lnTo>
                    <a:pt x="3313598" y="31718"/>
                  </a:lnTo>
                  <a:lnTo>
                    <a:pt x="3373276" y="3524"/>
                  </a:lnTo>
                  <a:lnTo>
                    <a:pt x="3408806" y="0"/>
                  </a:lnTo>
                  <a:close/>
                </a:path>
                <a:path w="4542790" h="394969">
                  <a:moveTo>
                    <a:pt x="2561463" y="0"/>
                  </a:moveTo>
                  <a:lnTo>
                    <a:pt x="2600182" y="3190"/>
                  </a:lnTo>
                  <a:lnTo>
                    <a:pt x="2663047" y="28717"/>
                  </a:lnTo>
                  <a:lnTo>
                    <a:pt x="2706268" y="79152"/>
                  </a:lnTo>
                  <a:lnTo>
                    <a:pt x="2728037" y="150780"/>
                  </a:lnTo>
                  <a:lnTo>
                    <a:pt x="2730754" y="194310"/>
                  </a:lnTo>
                  <a:lnTo>
                    <a:pt x="2727918" y="238031"/>
                  </a:lnTo>
                  <a:lnTo>
                    <a:pt x="2719403" y="277002"/>
                  </a:lnTo>
                  <a:lnTo>
                    <a:pt x="2685287" y="340740"/>
                  </a:lnTo>
                  <a:lnTo>
                    <a:pt x="2630296" y="381317"/>
                  </a:lnTo>
                  <a:lnTo>
                    <a:pt x="2556255" y="394843"/>
                  </a:lnTo>
                  <a:lnTo>
                    <a:pt x="2520035" y="391487"/>
                  </a:lnTo>
                  <a:lnTo>
                    <a:pt x="2461119" y="364678"/>
                  </a:lnTo>
                  <a:lnTo>
                    <a:pt x="2420471" y="311931"/>
                  </a:lnTo>
                  <a:lnTo>
                    <a:pt x="2399948" y="238486"/>
                  </a:lnTo>
                  <a:lnTo>
                    <a:pt x="2397379" y="194310"/>
                  </a:lnTo>
                  <a:lnTo>
                    <a:pt x="2400167" y="155114"/>
                  </a:lnTo>
                  <a:lnTo>
                    <a:pt x="2422507" y="86153"/>
                  </a:lnTo>
                  <a:lnTo>
                    <a:pt x="2466254" y="31718"/>
                  </a:lnTo>
                  <a:lnTo>
                    <a:pt x="2525932" y="3524"/>
                  </a:lnTo>
                  <a:lnTo>
                    <a:pt x="2561463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6688708" y="2891535"/>
              <a:ext cx="1735963" cy="39458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688708" y="2891535"/>
              <a:ext cx="1736089" cy="394970"/>
            </a:xfrm>
            <a:custGeom>
              <a:avLst/>
              <a:gdLst/>
              <a:ahLst/>
              <a:cxnLst/>
              <a:rect l="l" t="t" r="r" b="b"/>
              <a:pathLst>
                <a:path w="1736090" h="394970">
                  <a:moveTo>
                    <a:pt x="473583" y="117983"/>
                  </a:moveTo>
                  <a:lnTo>
                    <a:pt x="427736" y="258952"/>
                  </a:lnTo>
                  <a:lnTo>
                    <a:pt x="519430" y="258952"/>
                  </a:lnTo>
                  <a:lnTo>
                    <a:pt x="473583" y="117983"/>
                  </a:lnTo>
                  <a:close/>
                </a:path>
                <a:path w="1736090" h="394970">
                  <a:moveTo>
                    <a:pt x="1411477" y="6603"/>
                  </a:moveTo>
                  <a:lnTo>
                    <a:pt x="1483360" y="6603"/>
                  </a:lnTo>
                  <a:lnTo>
                    <a:pt x="1573784" y="169290"/>
                  </a:lnTo>
                  <a:lnTo>
                    <a:pt x="1664335" y="6603"/>
                  </a:lnTo>
                  <a:lnTo>
                    <a:pt x="1735963" y="6603"/>
                  </a:lnTo>
                  <a:lnTo>
                    <a:pt x="1607820" y="231521"/>
                  </a:lnTo>
                  <a:lnTo>
                    <a:pt x="1607820" y="388112"/>
                  </a:lnTo>
                  <a:lnTo>
                    <a:pt x="1540129" y="388112"/>
                  </a:lnTo>
                  <a:lnTo>
                    <a:pt x="1540129" y="231521"/>
                  </a:lnTo>
                  <a:lnTo>
                    <a:pt x="1411477" y="6603"/>
                  </a:lnTo>
                  <a:close/>
                </a:path>
                <a:path w="1736090" h="394970">
                  <a:moveTo>
                    <a:pt x="1089279" y="6603"/>
                  </a:moveTo>
                  <a:lnTo>
                    <a:pt x="1405127" y="6603"/>
                  </a:lnTo>
                  <a:lnTo>
                    <a:pt x="1405127" y="66675"/>
                  </a:lnTo>
                  <a:lnTo>
                    <a:pt x="1278382" y="66675"/>
                  </a:lnTo>
                  <a:lnTo>
                    <a:pt x="1278382" y="388112"/>
                  </a:lnTo>
                  <a:lnTo>
                    <a:pt x="1210564" y="388112"/>
                  </a:lnTo>
                  <a:lnTo>
                    <a:pt x="1210564" y="66675"/>
                  </a:lnTo>
                  <a:lnTo>
                    <a:pt x="1089279" y="66675"/>
                  </a:lnTo>
                  <a:lnTo>
                    <a:pt x="1089279" y="6603"/>
                  </a:lnTo>
                  <a:close/>
                </a:path>
                <a:path w="1736090" h="394970">
                  <a:moveTo>
                    <a:pt x="976630" y="6603"/>
                  </a:moveTo>
                  <a:lnTo>
                    <a:pt x="1044321" y="6603"/>
                  </a:lnTo>
                  <a:lnTo>
                    <a:pt x="1044321" y="388112"/>
                  </a:lnTo>
                  <a:lnTo>
                    <a:pt x="976630" y="388112"/>
                  </a:lnTo>
                  <a:lnTo>
                    <a:pt x="976630" y="6603"/>
                  </a:lnTo>
                  <a:close/>
                </a:path>
                <a:path w="1736090" h="394970">
                  <a:moveTo>
                    <a:pt x="605282" y="6603"/>
                  </a:moveTo>
                  <a:lnTo>
                    <a:pt x="679831" y="6603"/>
                  </a:lnTo>
                  <a:lnTo>
                    <a:pt x="768096" y="264413"/>
                  </a:lnTo>
                  <a:lnTo>
                    <a:pt x="861314" y="6603"/>
                  </a:lnTo>
                  <a:lnTo>
                    <a:pt x="934212" y="6603"/>
                  </a:lnTo>
                  <a:lnTo>
                    <a:pt x="785241" y="393318"/>
                  </a:lnTo>
                  <a:lnTo>
                    <a:pt x="748030" y="393318"/>
                  </a:lnTo>
                  <a:lnTo>
                    <a:pt x="605282" y="6603"/>
                  </a:lnTo>
                  <a:close/>
                </a:path>
                <a:path w="1736090" h="394970">
                  <a:moveTo>
                    <a:pt x="458724" y="1397"/>
                  </a:moveTo>
                  <a:lnTo>
                    <a:pt x="488315" y="1397"/>
                  </a:lnTo>
                  <a:lnTo>
                    <a:pt x="641731" y="388112"/>
                  </a:lnTo>
                  <a:lnTo>
                    <a:pt x="567055" y="388112"/>
                  </a:lnTo>
                  <a:lnTo>
                    <a:pt x="539115" y="310768"/>
                  </a:lnTo>
                  <a:lnTo>
                    <a:pt x="408432" y="310768"/>
                  </a:lnTo>
                  <a:lnTo>
                    <a:pt x="381889" y="388112"/>
                  </a:lnTo>
                  <a:lnTo>
                    <a:pt x="306577" y="388112"/>
                  </a:lnTo>
                  <a:lnTo>
                    <a:pt x="458724" y="1397"/>
                  </a:lnTo>
                  <a:close/>
                </a:path>
                <a:path w="1736090" h="394970">
                  <a:moveTo>
                    <a:pt x="174751" y="0"/>
                  </a:moveTo>
                  <a:lnTo>
                    <a:pt x="205894" y="1688"/>
                  </a:lnTo>
                  <a:lnTo>
                    <a:pt x="233775" y="6746"/>
                  </a:lnTo>
                  <a:lnTo>
                    <a:pt x="258369" y="15162"/>
                  </a:lnTo>
                  <a:lnTo>
                    <a:pt x="279654" y="26924"/>
                  </a:lnTo>
                  <a:lnTo>
                    <a:pt x="251841" y="82803"/>
                  </a:lnTo>
                  <a:lnTo>
                    <a:pt x="238789" y="72949"/>
                  </a:lnTo>
                  <a:lnTo>
                    <a:pt x="222297" y="65881"/>
                  </a:lnTo>
                  <a:lnTo>
                    <a:pt x="202352" y="61622"/>
                  </a:lnTo>
                  <a:lnTo>
                    <a:pt x="178943" y="60198"/>
                  </a:lnTo>
                  <a:lnTo>
                    <a:pt x="156182" y="62698"/>
                  </a:lnTo>
                  <a:lnTo>
                    <a:pt x="117042" y="82700"/>
                  </a:lnTo>
                  <a:lnTo>
                    <a:pt x="87449" y="121519"/>
                  </a:lnTo>
                  <a:lnTo>
                    <a:pt x="72261" y="172104"/>
                  </a:lnTo>
                  <a:lnTo>
                    <a:pt x="70358" y="201422"/>
                  </a:lnTo>
                  <a:lnTo>
                    <a:pt x="72120" y="230425"/>
                  </a:lnTo>
                  <a:lnTo>
                    <a:pt x="86217" y="279003"/>
                  </a:lnTo>
                  <a:lnTo>
                    <a:pt x="113839" y="314265"/>
                  </a:lnTo>
                  <a:lnTo>
                    <a:pt x="151558" y="332259"/>
                  </a:lnTo>
                  <a:lnTo>
                    <a:pt x="173990" y="334517"/>
                  </a:lnTo>
                  <a:lnTo>
                    <a:pt x="199471" y="332093"/>
                  </a:lnTo>
                  <a:lnTo>
                    <a:pt x="222011" y="324834"/>
                  </a:lnTo>
                  <a:lnTo>
                    <a:pt x="241623" y="312765"/>
                  </a:lnTo>
                  <a:lnTo>
                    <a:pt x="258318" y="295910"/>
                  </a:lnTo>
                  <a:lnTo>
                    <a:pt x="289814" y="350647"/>
                  </a:lnTo>
                  <a:lnTo>
                    <a:pt x="266719" y="369889"/>
                  </a:lnTo>
                  <a:lnTo>
                    <a:pt x="238791" y="383619"/>
                  </a:lnTo>
                  <a:lnTo>
                    <a:pt x="206053" y="391848"/>
                  </a:lnTo>
                  <a:lnTo>
                    <a:pt x="168529" y="394588"/>
                  </a:lnTo>
                  <a:lnTo>
                    <a:pt x="130760" y="391302"/>
                  </a:lnTo>
                  <a:lnTo>
                    <a:pt x="68605" y="365013"/>
                  </a:lnTo>
                  <a:lnTo>
                    <a:pt x="24860" y="313318"/>
                  </a:lnTo>
                  <a:lnTo>
                    <a:pt x="2762" y="241552"/>
                  </a:lnTo>
                  <a:lnTo>
                    <a:pt x="0" y="198500"/>
                  </a:lnTo>
                  <a:lnTo>
                    <a:pt x="3069" y="157926"/>
                  </a:lnTo>
                  <a:lnTo>
                    <a:pt x="12271" y="120792"/>
                  </a:lnTo>
                  <a:lnTo>
                    <a:pt x="49022" y="56896"/>
                  </a:lnTo>
                  <a:lnTo>
                    <a:pt x="105029" y="14255"/>
                  </a:lnTo>
                  <a:lnTo>
                    <a:pt x="138176" y="3567"/>
                  </a:lnTo>
                  <a:lnTo>
                    <a:pt x="174751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4892421" y="3443728"/>
            <a:ext cx="3545204" cy="39306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435"/>
              </a:spcBef>
            </a:pP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7413" y="999236"/>
            <a:ext cx="3657600" cy="359410"/>
            <a:chOff x="537413" y="999236"/>
            <a:chExt cx="3657600" cy="359410"/>
          </a:xfrm>
        </p:grpSpPr>
        <p:sp>
          <p:nvSpPr>
            <p:cNvPr id="3" name="object 3"/>
            <p:cNvSpPr/>
            <p:nvPr/>
          </p:nvSpPr>
          <p:spPr>
            <a:xfrm>
              <a:off x="538302" y="1000125"/>
              <a:ext cx="3655745" cy="35750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260978" y="1107186"/>
              <a:ext cx="822325" cy="127635"/>
            </a:xfrm>
            <a:custGeom>
              <a:avLst/>
              <a:gdLst/>
              <a:ahLst/>
              <a:cxnLst/>
              <a:rect l="l" t="t" r="r" b="b"/>
              <a:pathLst>
                <a:path w="822325" h="127634">
                  <a:moveTo>
                    <a:pt x="780669" y="0"/>
                  </a:moveTo>
                  <a:lnTo>
                    <a:pt x="739140" y="127635"/>
                  </a:lnTo>
                  <a:lnTo>
                    <a:pt x="822198" y="127635"/>
                  </a:lnTo>
                  <a:lnTo>
                    <a:pt x="780669" y="0"/>
                  </a:lnTo>
                  <a:close/>
                </a:path>
                <a:path w="822325" h="127634">
                  <a:moveTo>
                    <a:pt x="41529" y="0"/>
                  </a:moveTo>
                  <a:lnTo>
                    <a:pt x="0" y="127635"/>
                  </a:lnTo>
                  <a:lnTo>
                    <a:pt x="83058" y="127635"/>
                  </a:lnTo>
                  <a:lnTo>
                    <a:pt x="41529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695828" y="1057402"/>
              <a:ext cx="106933" cy="11531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062607" y="1057275"/>
              <a:ext cx="101854" cy="10058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875423" y="1057275"/>
              <a:ext cx="101803" cy="10058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2341753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38302" y="1000125"/>
              <a:ext cx="3656329" cy="357505"/>
            </a:xfrm>
            <a:custGeom>
              <a:avLst/>
              <a:gdLst/>
              <a:ahLst/>
              <a:cxnLst/>
              <a:rect l="l" t="t" r="r" b="b"/>
              <a:pathLst>
                <a:path w="3656329" h="357505">
                  <a:moveTo>
                    <a:pt x="3253409" y="6096"/>
                  </a:moveTo>
                  <a:lnTo>
                    <a:pt x="3314750" y="6096"/>
                  </a:lnTo>
                  <a:lnTo>
                    <a:pt x="3314750" y="351663"/>
                  </a:lnTo>
                  <a:lnTo>
                    <a:pt x="3253409" y="351663"/>
                  </a:lnTo>
                  <a:lnTo>
                    <a:pt x="3253409" y="6096"/>
                  </a:lnTo>
                  <a:close/>
                </a:path>
                <a:path w="3656329" h="357505">
                  <a:moveTo>
                    <a:pt x="2953562" y="6096"/>
                  </a:moveTo>
                  <a:lnTo>
                    <a:pt x="3014903" y="6096"/>
                  </a:lnTo>
                  <a:lnTo>
                    <a:pt x="3014903" y="171450"/>
                  </a:lnTo>
                  <a:lnTo>
                    <a:pt x="3132378" y="6096"/>
                  </a:lnTo>
                  <a:lnTo>
                    <a:pt x="3202101" y="6096"/>
                  </a:lnTo>
                  <a:lnTo>
                    <a:pt x="3093897" y="157099"/>
                  </a:lnTo>
                  <a:lnTo>
                    <a:pt x="3222929" y="351663"/>
                  </a:lnTo>
                  <a:lnTo>
                    <a:pt x="3149523" y="351663"/>
                  </a:lnTo>
                  <a:lnTo>
                    <a:pt x="3053257" y="204470"/>
                  </a:lnTo>
                  <a:lnTo>
                    <a:pt x="3014903" y="257048"/>
                  </a:lnTo>
                  <a:lnTo>
                    <a:pt x="3014903" y="351663"/>
                  </a:lnTo>
                  <a:lnTo>
                    <a:pt x="2953562" y="351663"/>
                  </a:lnTo>
                  <a:lnTo>
                    <a:pt x="2953562" y="6096"/>
                  </a:lnTo>
                  <a:close/>
                </a:path>
                <a:path w="3656329" h="357505">
                  <a:moveTo>
                    <a:pt x="2380538" y="6096"/>
                  </a:moveTo>
                  <a:lnTo>
                    <a:pt x="2441879" y="6096"/>
                  </a:lnTo>
                  <a:lnTo>
                    <a:pt x="2441879" y="297179"/>
                  </a:lnTo>
                  <a:lnTo>
                    <a:pt x="2597962" y="297179"/>
                  </a:lnTo>
                  <a:lnTo>
                    <a:pt x="2597962" y="351663"/>
                  </a:lnTo>
                  <a:lnTo>
                    <a:pt x="2380538" y="351663"/>
                  </a:lnTo>
                  <a:lnTo>
                    <a:pt x="2380538" y="6096"/>
                  </a:lnTo>
                  <a:close/>
                </a:path>
                <a:path w="3656329" h="357505">
                  <a:moveTo>
                    <a:pt x="1130858" y="6096"/>
                  </a:moveTo>
                  <a:lnTo>
                    <a:pt x="1192199" y="6096"/>
                  </a:lnTo>
                  <a:lnTo>
                    <a:pt x="1192199" y="141477"/>
                  </a:lnTo>
                  <a:lnTo>
                    <a:pt x="1329613" y="141477"/>
                  </a:lnTo>
                  <a:lnTo>
                    <a:pt x="1329613" y="6096"/>
                  </a:lnTo>
                  <a:lnTo>
                    <a:pt x="1390319" y="6096"/>
                  </a:lnTo>
                  <a:lnTo>
                    <a:pt x="1390319" y="351663"/>
                  </a:lnTo>
                  <a:lnTo>
                    <a:pt x="1329613" y="351663"/>
                  </a:lnTo>
                  <a:lnTo>
                    <a:pt x="1329613" y="195961"/>
                  </a:lnTo>
                  <a:lnTo>
                    <a:pt x="1192199" y="195961"/>
                  </a:lnTo>
                  <a:lnTo>
                    <a:pt x="1192199" y="351663"/>
                  </a:lnTo>
                  <a:lnTo>
                    <a:pt x="1130858" y="351663"/>
                  </a:lnTo>
                  <a:lnTo>
                    <a:pt x="1130858" y="6096"/>
                  </a:lnTo>
                  <a:close/>
                </a:path>
                <a:path w="3656329" h="357505">
                  <a:moveTo>
                    <a:pt x="804468" y="6096"/>
                  </a:moveTo>
                  <a:lnTo>
                    <a:pt x="1090599" y="6096"/>
                  </a:lnTo>
                  <a:lnTo>
                    <a:pt x="1090599" y="60578"/>
                  </a:lnTo>
                  <a:lnTo>
                    <a:pt x="975791" y="60578"/>
                  </a:lnTo>
                  <a:lnTo>
                    <a:pt x="975791" y="351663"/>
                  </a:lnTo>
                  <a:lnTo>
                    <a:pt x="914450" y="351663"/>
                  </a:lnTo>
                  <a:lnTo>
                    <a:pt x="914450" y="60578"/>
                  </a:lnTo>
                  <a:lnTo>
                    <a:pt x="804468" y="60578"/>
                  </a:lnTo>
                  <a:lnTo>
                    <a:pt x="804468" y="6096"/>
                  </a:lnTo>
                  <a:close/>
                </a:path>
                <a:path w="3656329" h="357505">
                  <a:moveTo>
                    <a:pt x="505294" y="6096"/>
                  </a:moveTo>
                  <a:lnTo>
                    <a:pt x="570395" y="6096"/>
                  </a:lnTo>
                  <a:lnTo>
                    <a:pt x="652259" y="153542"/>
                  </a:lnTo>
                  <a:lnTo>
                    <a:pt x="734364" y="6096"/>
                  </a:lnTo>
                  <a:lnTo>
                    <a:pt x="799261" y="6096"/>
                  </a:lnTo>
                  <a:lnTo>
                    <a:pt x="683158" y="209930"/>
                  </a:lnTo>
                  <a:lnTo>
                    <a:pt x="683158" y="351663"/>
                  </a:lnTo>
                  <a:lnTo>
                    <a:pt x="621830" y="351663"/>
                  </a:lnTo>
                  <a:lnTo>
                    <a:pt x="621830" y="209930"/>
                  </a:lnTo>
                  <a:lnTo>
                    <a:pt x="505294" y="6096"/>
                  </a:lnTo>
                  <a:close/>
                </a:path>
                <a:path w="3656329" h="357505">
                  <a:moveTo>
                    <a:pt x="0" y="6096"/>
                  </a:moveTo>
                  <a:lnTo>
                    <a:pt x="220560" y="6096"/>
                  </a:lnTo>
                  <a:lnTo>
                    <a:pt x="220560" y="60578"/>
                  </a:lnTo>
                  <a:lnTo>
                    <a:pt x="61328" y="60578"/>
                  </a:lnTo>
                  <a:lnTo>
                    <a:pt x="61328" y="141477"/>
                  </a:lnTo>
                  <a:lnTo>
                    <a:pt x="175501" y="141477"/>
                  </a:lnTo>
                  <a:lnTo>
                    <a:pt x="175501" y="193675"/>
                  </a:lnTo>
                  <a:lnTo>
                    <a:pt x="61328" y="193675"/>
                  </a:lnTo>
                  <a:lnTo>
                    <a:pt x="61328" y="297179"/>
                  </a:lnTo>
                  <a:lnTo>
                    <a:pt x="217970" y="297179"/>
                  </a:lnTo>
                  <a:lnTo>
                    <a:pt x="217970" y="351663"/>
                  </a:lnTo>
                  <a:lnTo>
                    <a:pt x="0" y="351663"/>
                  </a:lnTo>
                  <a:lnTo>
                    <a:pt x="0" y="6096"/>
                  </a:lnTo>
                  <a:close/>
                </a:path>
                <a:path w="3656329" h="357505">
                  <a:moveTo>
                    <a:pt x="2168702" y="3683"/>
                  </a:moveTo>
                  <a:lnTo>
                    <a:pt x="2206900" y="5254"/>
                  </a:lnTo>
                  <a:lnTo>
                    <a:pt x="2266768" y="17827"/>
                  </a:lnTo>
                  <a:lnTo>
                    <a:pt x="2305039" y="43164"/>
                  </a:lnTo>
                  <a:lnTo>
                    <a:pt x="2323950" y="82407"/>
                  </a:lnTo>
                  <a:lnTo>
                    <a:pt x="2326309" y="107314"/>
                  </a:lnTo>
                  <a:lnTo>
                    <a:pt x="2320702" y="150108"/>
                  </a:lnTo>
                  <a:lnTo>
                    <a:pt x="2303884" y="183393"/>
                  </a:lnTo>
                  <a:lnTo>
                    <a:pt x="2275862" y="207167"/>
                  </a:lnTo>
                  <a:lnTo>
                    <a:pt x="2236641" y="221432"/>
                  </a:lnTo>
                  <a:lnTo>
                    <a:pt x="2186228" y="226187"/>
                  </a:lnTo>
                  <a:lnTo>
                    <a:pt x="2180561" y="226089"/>
                  </a:lnTo>
                  <a:lnTo>
                    <a:pt x="2174036" y="225790"/>
                  </a:lnTo>
                  <a:lnTo>
                    <a:pt x="2166654" y="225276"/>
                  </a:lnTo>
                  <a:lnTo>
                    <a:pt x="2158415" y="224536"/>
                  </a:lnTo>
                  <a:lnTo>
                    <a:pt x="2158415" y="351663"/>
                  </a:lnTo>
                  <a:lnTo>
                    <a:pt x="2097074" y="351663"/>
                  </a:lnTo>
                  <a:lnTo>
                    <a:pt x="2097074" y="6350"/>
                  </a:lnTo>
                  <a:lnTo>
                    <a:pt x="2124554" y="5183"/>
                  </a:lnTo>
                  <a:lnTo>
                    <a:pt x="2145652" y="4349"/>
                  </a:lnTo>
                  <a:lnTo>
                    <a:pt x="2160368" y="3849"/>
                  </a:lnTo>
                  <a:lnTo>
                    <a:pt x="2168702" y="3683"/>
                  </a:lnTo>
                  <a:close/>
                </a:path>
                <a:path w="3656329" h="357505">
                  <a:moveTo>
                    <a:pt x="1557324" y="2539"/>
                  </a:moveTo>
                  <a:lnTo>
                    <a:pt x="1614905" y="8899"/>
                  </a:lnTo>
                  <a:lnTo>
                    <a:pt x="1656019" y="27987"/>
                  </a:lnTo>
                  <a:lnTo>
                    <a:pt x="1680679" y="59815"/>
                  </a:lnTo>
                  <a:lnTo>
                    <a:pt x="1688896" y="104394"/>
                  </a:lnTo>
                  <a:lnTo>
                    <a:pt x="1687755" y="119395"/>
                  </a:lnTo>
                  <a:lnTo>
                    <a:pt x="1670735" y="160400"/>
                  </a:lnTo>
                  <a:lnTo>
                    <a:pt x="1638231" y="189868"/>
                  </a:lnTo>
                  <a:lnTo>
                    <a:pt x="1625015" y="195961"/>
                  </a:lnTo>
                  <a:lnTo>
                    <a:pt x="1727123" y="351663"/>
                  </a:lnTo>
                  <a:lnTo>
                    <a:pt x="1656384" y="351663"/>
                  </a:lnTo>
                  <a:lnTo>
                    <a:pt x="1564182" y="208914"/>
                  </a:lnTo>
                  <a:lnTo>
                    <a:pt x="1556519" y="208746"/>
                  </a:lnTo>
                  <a:lnTo>
                    <a:pt x="1547450" y="208422"/>
                  </a:lnTo>
                  <a:lnTo>
                    <a:pt x="1537000" y="207932"/>
                  </a:lnTo>
                  <a:lnTo>
                    <a:pt x="1525193" y="207263"/>
                  </a:lnTo>
                  <a:lnTo>
                    <a:pt x="1525193" y="351663"/>
                  </a:lnTo>
                  <a:lnTo>
                    <a:pt x="1461566" y="351663"/>
                  </a:lnTo>
                  <a:lnTo>
                    <a:pt x="1461566" y="6096"/>
                  </a:lnTo>
                  <a:lnTo>
                    <a:pt x="1465976" y="5978"/>
                  </a:lnTo>
                  <a:lnTo>
                    <a:pt x="1474076" y="5635"/>
                  </a:lnTo>
                  <a:lnTo>
                    <a:pt x="1485891" y="5078"/>
                  </a:lnTo>
                  <a:lnTo>
                    <a:pt x="1501444" y="4317"/>
                  </a:lnTo>
                  <a:lnTo>
                    <a:pt x="1517927" y="3557"/>
                  </a:lnTo>
                  <a:lnTo>
                    <a:pt x="1532718" y="3000"/>
                  </a:lnTo>
                  <a:lnTo>
                    <a:pt x="1545843" y="2657"/>
                  </a:lnTo>
                  <a:lnTo>
                    <a:pt x="1557324" y="2539"/>
                  </a:lnTo>
                  <a:close/>
                </a:path>
                <a:path w="3656329" h="357505">
                  <a:moveTo>
                    <a:pt x="370090" y="2539"/>
                  </a:moveTo>
                  <a:lnTo>
                    <a:pt x="427681" y="8899"/>
                  </a:lnTo>
                  <a:lnTo>
                    <a:pt x="468817" y="27987"/>
                  </a:lnTo>
                  <a:lnTo>
                    <a:pt x="493498" y="59815"/>
                  </a:lnTo>
                  <a:lnTo>
                    <a:pt x="501726" y="104394"/>
                  </a:lnTo>
                  <a:lnTo>
                    <a:pt x="500590" y="119395"/>
                  </a:lnTo>
                  <a:lnTo>
                    <a:pt x="483552" y="160400"/>
                  </a:lnTo>
                  <a:lnTo>
                    <a:pt x="451005" y="189868"/>
                  </a:lnTo>
                  <a:lnTo>
                    <a:pt x="437794" y="195961"/>
                  </a:lnTo>
                  <a:lnTo>
                    <a:pt x="539940" y="351663"/>
                  </a:lnTo>
                  <a:lnTo>
                    <a:pt x="469163" y="351663"/>
                  </a:lnTo>
                  <a:lnTo>
                    <a:pt x="376936" y="208914"/>
                  </a:lnTo>
                  <a:lnTo>
                    <a:pt x="369282" y="208746"/>
                  </a:lnTo>
                  <a:lnTo>
                    <a:pt x="360245" y="208422"/>
                  </a:lnTo>
                  <a:lnTo>
                    <a:pt x="349821" y="207932"/>
                  </a:lnTo>
                  <a:lnTo>
                    <a:pt x="338010" y="207263"/>
                  </a:lnTo>
                  <a:lnTo>
                    <a:pt x="338010" y="351663"/>
                  </a:lnTo>
                  <a:lnTo>
                    <a:pt x="274319" y="351663"/>
                  </a:lnTo>
                  <a:lnTo>
                    <a:pt x="274319" y="6096"/>
                  </a:lnTo>
                  <a:lnTo>
                    <a:pt x="278761" y="5978"/>
                  </a:lnTo>
                  <a:lnTo>
                    <a:pt x="286885" y="5635"/>
                  </a:lnTo>
                  <a:lnTo>
                    <a:pt x="298692" y="5078"/>
                  </a:lnTo>
                  <a:lnTo>
                    <a:pt x="314185" y="4317"/>
                  </a:lnTo>
                  <a:lnTo>
                    <a:pt x="330682" y="3557"/>
                  </a:lnTo>
                  <a:lnTo>
                    <a:pt x="345500" y="3000"/>
                  </a:lnTo>
                  <a:lnTo>
                    <a:pt x="358637" y="2657"/>
                  </a:lnTo>
                  <a:lnTo>
                    <a:pt x="370090" y="2539"/>
                  </a:lnTo>
                  <a:close/>
                </a:path>
                <a:path w="3656329" h="357505">
                  <a:moveTo>
                    <a:pt x="3489883" y="1397"/>
                  </a:moveTo>
                  <a:lnTo>
                    <a:pt x="3516807" y="1397"/>
                  </a:lnTo>
                  <a:lnTo>
                    <a:pt x="3655745" y="351663"/>
                  </a:lnTo>
                  <a:lnTo>
                    <a:pt x="3588054" y="351663"/>
                  </a:lnTo>
                  <a:lnTo>
                    <a:pt x="3562781" y="281559"/>
                  </a:lnTo>
                  <a:lnTo>
                    <a:pt x="3444417" y="281559"/>
                  </a:lnTo>
                  <a:lnTo>
                    <a:pt x="3420287" y="351663"/>
                  </a:lnTo>
                  <a:lnTo>
                    <a:pt x="3352088" y="351663"/>
                  </a:lnTo>
                  <a:lnTo>
                    <a:pt x="3489883" y="1397"/>
                  </a:lnTo>
                  <a:close/>
                </a:path>
                <a:path w="3656329" h="357505">
                  <a:moveTo>
                    <a:pt x="2750743" y="1397"/>
                  </a:moveTo>
                  <a:lnTo>
                    <a:pt x="2777667" y="1397"/>
                  </a:lnTo>
                  <a:lnTo>
                    <a:pt x="2916605" y="351663"/>
                  </a:lnTo>
                  <a:lnTo>
                    <a:pt x="2848914" y="351663"/>
                  </a:lnTo>
                  <a:lnTo>
                    <a:pt x="2823641" y="281559"/>
                  </a:lnTo>
                  <a:lnTo>
                    <a:pt x="2705277" y="281559"/>
                  </a:lnTo>
                  <a:lnTo>
                    <a:pt x="2681147" y="351663"/>
                  </a:lnTo>
                  <a:lnTo>
                    <a:pt x="2612948" y="351663"/>
                  </a:lnTo>
                  <a:lnTo>
                    <a:pt x="2750743" y="1397"/>
                  </a:lnTo>
                  <a:close/>
                </a:path>
                <a:path w="3656329" h="357505">
                  <a:moveTo>
                    <a:pt x="1889302" y="0"/>
                  </a:moveTo>
                  <a:lnTo>
                    <a:pt x="1955025" y="11541"/>
                  </a:lnTo>
                  <a:lnTo>
                    <a:pt x="2003221" y="46227"/>
                  </a:lnTo>
                  <a:lnTo>
                    <a:pt x="2032765" y="101726"/>
                  </a:lnTo>
                  <a:lnTo>
                    <a:pt x="2042591" y="175895"/>
                  </a:lnTo>
                  <a:lnTo>
                    <a:pt x="2040020" y="215542"/>
                  </a:lnTo>
                  <a:lnTo>
                    <a:pt x="2019446" y="281836"/>
                  </a:lnTo>
                  <a:lnTo>
                    <a:pt x="1978704" y="329965"/>
                  </a:lnTo>
                  <a:lnTo>
                    <a:pt x="1920272" y="354453"/>
                  </a:lnTo>
                  <a:lnTo>
                    <a:pt x="1884603" y="357504"/>
                  </a:lnTo>
                  <a:lnTo>
                    <a:pt x="1851788" y="354478"/>
                  </a:lnTo>
                  <a:lnTo>
                    <a:pt x="1798396" y="330233"/>
                  </a:lnTo>
                  <a:lnTo>
                    <a:pt x="1761554" y="282461"/>
                  </a:lnTo>
                  <a:lnTo>
                    <a:pt x="1743024" y="215925"/>
                  </a:lnTo>
                  <a:lnTo>
                    <a:pt x="1740712" y="175895"/>
                  </a:lnTo>
                  <a:lnTo>
                    <a:pt x="1743236" y="140440"/>
                  </a:lnTo>
                  <a:lnTo>
                    <a:pt x="1763429" y="78007"/>
                  </a:lnTo>
                  <a:lnTo>
                    <a:pt x="1803059" y="28717"/>
                  </a:lnTo>
                  <a:lnTo>
                    <a:pt x="1857126" y="3190"/>
                  </a:lnTo>
                  <a:lnTo>
                    <a:pt x="1889302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535940" y="1592707"/>
            <a:ext cx="7073265" cy="472694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6385" marR="219710" indent="-274320">
              <a:lnSpc>
                <a:spcPts val="2810"/>
              </a:lnSpc>
              <a:spcBef>
                <a:spcPts val="45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40" dirty="0">
                <a:latin typeface="Trebuchet MS" panose="020B0603020202020204"/>
                <a:cs typeface="Trebuchet MS" panose="020B0603020202020204"/>
              </a:rPr>
              <a:t>Red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lesion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which cannot be characterised </a:t>
            </a:r>
            <a:r>
              <a:rPr sz="2600" spc="-240" dirty="0">
                <a:latin typeface="Trebuchet MS" panose="020B0603020202020204"/>
                <a:cs typeface="Trebuchet MS" panose="020B0603020202020204"/>
              </a:rPr>
              <a:t>as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any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other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lesion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754380" indent="-274320">
              <a:lnSpc>
                <a:spcPts val="281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Bright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red/ velvety red patch over </a:t>
            </a:r>
            <a:r>
              <a:rPr sz="2600" spc="-110" dirty="0">
                <a:latin typeface="Trebuchet MS" panose="020B0603020202020204"/>
                <a:cs typeface="Trebuchet MS" panose="020B0603020202020204"/>
              </a:rPr>
              <a:t>lower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alveolus/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gingivobuccal sulcus/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floor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mouth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High malignant</a:t>
            </a:r>
            <a:r>
              <a:rPr sz="26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potential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Clinically interspersed with</a:t>
            </a:r>
            <a:r>
              <a:rPr sz="260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leukoplakia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9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40" dirty="0">
                <a:latin typeface="Trebuchet MS" panose="020B0603020202020204"/>
                <a:cs typeface="Trebuchet MS" panose="020B0603020202020204"/>
              </a:rPr>
              <a:t>Red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colour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due to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decreased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keratinisation </a:t>
            </a:r>
            <a:r>
              <a:rPr sz="2600" spc="-250" dirty="0">
                <a:latin typeface="Trebuchet MS" panose="020B0603020202020204"/>
                <a:cs typeface="Trebuchet MS" panose="020B0603020202020204"/>
              </a:rPr>
              <a:t>so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vascular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connective tissue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submucosa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shines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45339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Treatment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excisional biopsy with </a:t>
            </a:r>
            <a:r>
              <a:rPr sz="2600" spc="-75" dirty="0">
                <a:latin typeface="Trebuchet MS" panose="020B0603020202020204"/>
                <a:cs typeface="Trebuchet MS" panose="020B0603020202020204"/>
              </a:rPr>
              <a:t>regular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follow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up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6742" y="999363"/>
            <a:ext cx="1885314" cy="359410"/>
            <a:chOff x="506742" y="999363"/>
            <a:chExt cx="1885314" cy="359410"/>
          </a:xfrm>
        </p:grpSpPr>
        <p:sp>
          <p:nvSpPr>
            <p:cNvPr id="3" name="object 3"/>
            <p:cNvSpPr/>
            <p:nvPr/>
          </p:nvSpPr>
          <p:spPr>
            <a:xfrm>
              <a:off x="507631" y="1000252"/>
              <a:ext cx="1883016" cy="357377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96759" y="1057275"/>
              <a:ext cx="101803" cy="1005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07631" y="1000252"/>
              <a:ext cx="1883410" cy="357505"/>
            </a:xfrm>
            <a:custGeom>
              <a:avLst/>
              <a:gdLst/>
              <a:ahLst/>
              <a:cxnLst/>
              <a:rect l="l" t="t" r="r" b="b"/>
              <a:pathLst>
                <a:path w="1883410" h="357505">
                  <a:moveTo>
                    <a:pt x="1362697" y="5969"/>
                  </a:moveTo>
                  <a:lnTo>
                    <a:pt x="1424038" y="5969"/>
                  </a:lnTo>
                  <a:lnTo>
                    <a:pt x="1424038" y="240157"/>
                  </a:lnTo>
                  <a:lnTo>
                    <a:pt x="1425088" y="253420"/>
                  </a:lnTo>
                  <a:lnTo>
                    <a:pt x="1450214" y="293143"/>
                  </a:lnTo>
                  <a:lnTo>
                    <a:pt x="1487665" y="302895"/>
                  </a:lnTo>
                  <a:lnTo>
                    <a:pt x="1503405" y="301825"/>
                  </a:lnTo>
                  <a:lnTo>
                    <a:pt x="1539481" y="285876"/>
                  </a:lnTo>
                  <a:lnTo>
                    <a:pt x="1558023" y="239013"/>
                  </a:lnTo>
                  <a:lnTo>
                    <a:pt x="1558023" y="5969"/>
                  </a:lnTo>
                  <a:lnTo>
                    <a:pt x="1619237" y="5969"/>
                  </a:lnTo>
                  <a:lnTo>
                    <a:pt x="1619237" y="243712"/>
                  </a:lnTo>
                  <a:lnTo>
                    <a:pt x="1617018" y="268932"/>
                  </a:lnTo>
                  <a:lnTo>
                    <a:pt x="1599199" y="310703"/>
                  </a:lnTo>
                  <a:lnTo>
                    <a:pt x="1564164" y="340447"/>
                  </a:lnTo>
                  <a:lnTo>
                    <a:pt x="1516488" y="355496"/>
                  </a:lnTo>
                  <a:lnTo>
                    <a:pt x="1488173" y="357377"/>
                  </a:lnTo>
                  <a:lnTo>
                    <a:pt x="1459790" y="355542"/>
                  </a:lnTo>
                  <a:lnTo>
                    <a:pt x="1413360" y="340822"/>
                  </a:lnTo>
                  <a:lnTo>
                    <a:pt x="1381021" y="311574"/>
                  </a:lnTo>
                  <a:lnTo>
                    <a:pt x="1364725" y="269370"/>
                  </a:lnTo>
                  <a:lnTo>
                    <a:pt x="1362697" y="243459"/>
                  </a:lnTo>
                  <a:lnTo>
                    <a:pt x="1362697" y="5969"/>
                  </a:lnTo>
                  <a:close/>
                </a:path>
                <a:path w="1883410" h="357505">
                  <a:moveTo>
                    <a:pt x="1041895" y="5969"/>
                  </a:moveTo>
                  <a:lnTo>
                    <a:pt x="1074407" y="5969"/>
                  </a:lnTo>
                  <a:lnTo>
                    <a:pt x="1149210" y="238760"/>
                  </a:lnTo>
                  <a:lnTo>
                    <a:pt x="1222362" y="5969"/>
                  </a:lnTo>
                  <a:lnTo>
                    <a:pt x="1254620" y="5969"/>
                  </a:lnTo>
                  <a:lnTo>
                    <a:pt x="1325232" y="351789"/>
                  </a:lnTo>
                  <a:lnTo>
                    <a:pt x="1265796" y="351789"/>
                  </a:lnTo>
                  <a:lnTo>
                    <a:pt x="1229855" y="165353"/>
                  </a:lnTo>
                  <a:lnTo>
                    <a:pt x="1160386" y="356235"/>
                  </a:lnTo>
                  <a:lnTo>
                    <a:pt x="1138415" y="356235"/>
                  </a:lnTo>
                  <a:lnTo>
                    <a:pt x="1068819" y="165353"/>
                  </a:lnTo>
                  <a:lnTo>
                    <a:pt x="1031481" y="351789"/>
                  </a:lnTo>
                  <a:lnTo>
                    <a:pt x="972299" y="351789"/>
                  </a:lnTo>
                  <a:lnTo>
                    <a:pt x="1041895" y="5969"/>
                  </a:lnTo>
                  <a:close/>
                </a:path>
                <a:path w="1883410" h="357505">
                  <a:moveTo>
                    <a:pt x="623163" y="5969"/>
                  </a:moveTo>
                  <a:lnTo>
                    <a:pt x="684491" y="5969"/>
                  </a:lnTo>
                  <a:lnTo>
                    <a:pt x="684491" y="351536"/>
                  </a:lnTo>
                  <a:lnTo>
                    <a:pt x="623163" y="351536"/>
                  </a:lnTo>
                  <a:lnTo>
                    <a:pt x="623163" y="5969"/>
                  </a:lnTo>
                  <a:close/>
                </a:path>
                <a:path w="1883410" h="357505">
                  <a:moveTo>
                    <a:pt x="0" y="5969"/>
                  </a:moveTo>
                  <a:lnTo>
                    <a:pt x="286143" y="5969"/>
                  </a:lnTo>
                  <a:lnTo>
                    <a:pt x="286143" y="60451"/>
                  </a:lnTo>
                  <a:lnTo>
                    <a:pt x="171259" y="60451"/>
                  </a:lnTo>
                  <a:lnTo>
                    <a:pt x="171259" y="351536"/>
                  </a:lnTo>
                  <a:lnTo>
                    <a:pt x="109931" y="351536"/>
                  </a:lnTo>
                  <a:lnTo>
                    <a:pt x="109931" y="60451"/>
                  </a:lnTo>
                  <a:lnTo>
                    <a:pt x="0" y="60451"/>
                  </a:lnTo>
                  <a:lnTo>
                    <a:pt x="0" y="5969"/>
                  </a:lnTo>
                  <a:close/>
                </a:path>
                <a:path w="1883410" h="357505">
                  <a:moveTo>
                    <a:pt x="422097" y="2412"/>
                  </a:moveTo>
                  <a:lnTo>
                    <a:pt x="479687" y="8772"/>
                  </a:lnTo>
                  <a:lnTo>
                    <a:pt x="520823" y="27860"/>
                  </a:lnTo>
                  <a:lnTo>
                    <a:pt x="545505" y="59688"/>
                  </a:lnTo>
                  <a:lnTo>
                    <a:pt x="553732" y="104267"/>
                  </a:lnTo>
                  <a:lnTo>
                    <a:pt x="552596" y="119268"/>
                  </a:lnTo>
                  <a:lnTo>
                    <a:pt x="535559" y="160274"/>
                  </a:lnTo>
                  <a:lnTo>
                    <a:pt x="503012" y="189741"/>
                  </a:lnTo>
                  <a:lnTo>
                    <a:pt x="489800" y="195834"/>
                  </a:lnTo>
                  <a:lnTo>
                    <a:pt x="591947" y="351536"/>
                  </a:lnTo>
                  <a:lnTo>
                    <a:pt x="521169" y="351536"/>
                  </a:lnTo>
                  <a:lnTo>
                    <a:pt x="428942" y="208787"/>
                  </a:lnTo>
                  <a:lnTo>
                    <a:pt x="421288" y="208619"/>
                  </a:lnTo>
                  <a:lnTo>
                    <a:pt x="412251" y="208295"/>
                  </a:lnTo>
                  <a:lnTo>
                    <a:pt x="401828" y="207805"/>
                  </a:lnTo>
                  <a:lnTo>
                    <a:pt x="390017" y="207137"/>
                  </a:lnTo>
                  <a:lnTo>
                    <a:pt x="390017" y="351536"/>
                  </a:lnTo>
                  <a:lnTo>
                    <a:pt x="326326" y="351536"/>
                  </a:lnTo>
                  <a:lnTo>
                    <a:pt x="326326" y="5969"/>
                  </a:lnTo>
                  <a:lnTo>
                    <a:pt x="330767" y="5851"/>
                  </a:lnTo>
                  <a:lnTo>
                    <a:pt x="338891" y="5508"/>
                  </a:lnTo>
                  <a:lnTo>
                    <a:pt x="350699" y="4951"/>
                  </a:lnTo>
                  <a:lnTo>
                    <a:pt x="366191" y="4190"/>
                  </a:lnTo>
                  <a:lnTo>
                    <a:pt x="382688" y="3430"/>
                  </a:lnTo>
                  <a:lnTo>
                    <a:pt x="397506" y="2873"/>
                  </a:lnTo>
                  <a:lnTo>
                    <a:pt x="410643" y="2530"/>
                  </a:lnTo>
                  <a:lnTo>
                    <a:pt x="422097" y="2412"/>
                  </a:lnTo>
                  <a:close/>
                </a:path>
                <a:path w="1883410" h="357505">
                  <a:moveTo>
                    <a:pt x="1779257" y="0"/>
                  </a:moveTo>
                  <a:lnTo>
                    <a:pt x="1807189" y="1404"/>
                  </a:lnTo>
                  <a:lnTo>
                    <a:pt x="1831168" y="5619"/>
                  </a:lnTo>
                  <a:lnTo>
                    <a:pt x="1851194" y="12644"/>
                  </a:lnTo>
                  <a:lnTo>
                    <a:pt x="1867268" y="22478"/>
                  </a:lnTo>
                  <a:lnTo>
                    <a:pt x="1848599" y="75311"/>
                  </a:lnTo>
                  <a:lnTo>
                    <a:pt x="1832192" y="65216"/>
                  </a:lnTo>
                  <a:lnTo>
                    <a:pt x="1815357" y="57991"/>
                  </a:lnTo>
                  <a:lnTo>
                    <a:pt x="1798092" y="53647"/>
                  </a:lnTo>
                  <a:lnTo>
                    <a:pt x="1780400" y="52197"/>
                  </a:lnTo>
                  <a:lnTo>
                    <a:pt x="1770403" y="52889"/>
                  </a:lnTo>
                  <a:lnTo>
                    <a:pt x="1738760" y="76263"/>
                  </a:lnTo>
                  <a:lnTo>
                    <a:pt x="1735823" y="92583"/>
                  </a:lnTo>
                  <a:lnTo>
                    <a:pt x="1739940" y="107584"/>
                  </a:lnTo>
                  <a:lnTo>
                    <a:pt x="1752285" y="122872"/>
                  </a:lnTo>
                  <a:lnTo>
                    <a:pt x="1772845" y="138445"/>
                  </a:lnTo>
                  <a:lnTo>
                    <a:pt x="1801609" y="154305"/>
                  </a:lnTo>
                  <a:lnTo>
                    <a:pt x="1817750" y="162615"/>
                  </a:lnTo>
                  <a:lnTo>
                    <a:pt x="1831486" y="170592"/>
                  </a:lnTo>
                  <a:lnTo>
                    <a:pt x="1865188" y="201041"/>
                  </a:lnTo>
                  <a:lnTo>
                    <a:pt x="1881016" y="238934"/>
                  </a:lnTo>
                  <a:lnTo>
                    <a:pt x="1883016" y="261238"/>
                  </a:lnTo>
                  <a:lnTo>
                    <a:pt x="1880944" y="281267"/>
                  </a:lnTo>
                  <a:lnTo>
                    <a:pt x="1864371" y="315799"/>
                  </a:lnTo>
                  <a:lnTo>
                    <a:pt x="1831890" y="342161"/>
                  </a:lnTo>
                  <a:lnTo>
                    <a:pt x="1787504" y="355687"/>
                  </a:lnTo>
                  <a:lnTo>
                    <a:pt x="1761096" y="357377"/>
                  </a:lnTo>
                  <a:lnTo>
                    <a:pt x="1737498" y="355828"/>
                  </a:lnTo>
                  <a:lnTo>
                    <a:pt x="1715090" y="351170"/>
                  </a:lnTo>
                  <a:lnTo>
                    <a:pt x="1693873" y="343394"/>
                  </a:lnTo>
                  <a:lnTo>
                    <a:pt x="1673847" y="332486"/>
                  </a:lnTo>
                  <a:lnTo>
                    <a:pt x="1696453" y="277495"/>
                  </a:lnTo>
                  <a:lnTo>
                    <a:pt x="1714554" y="288643"/>
                  </a:lnTo>
                  <a:lnTo>
                    <a:pt x="1732489" y="296576"/>
                  </a:lnTo>
                  <a:lnTo>
                    <a:pt x="1750281" y="301319"/>
                  </a:lnTo>
                  <a:lnTo>
                    <a:pt x="1767954" y="302895"/>
                  </a:lnTo>
                  <a:lnTo>
                    <a:pt x="1791550" y="300537"/>
                  </a:lnTo>
                  <a:lnTo>
                    <a:pt x="1808419" y="293465"/>
                  </a:lnTo>
                  <a:lnTo>
                    <a:pt x="1818549" y="281678"/>
                  </a:lnTo>
                  <a:lnTo>
                    <a:pt x="1821929" y="265175"/>
                  </a:lnTo>
                  <a:lnTo>
                    <a:pt x="1821141" y="256434"/>
                  </a:lnTo>
                  <a:lnTo>
                    <a:pt x="1801156" y="223206"/>
                  </a:lnTo>
                  <a:lnTo>
                    <a:pt x="1756651" y="195452"/>
                  </a:lnTo>
                  <a:lnTo>
                    <a:pt x="1738438" y="185975"/>
                  </a:lnTo>
                  <a:lnTo>
                    <a:pt x="1723440" y="177355"/>
                  </a:lnTo>
                  <a:lnTo>
                    <a:pt x="1690960" y="148637"/>
                  </a:lnTo>
                  <a:lnTo>
                    <a:pt x="1674956" y="103489"/>
                  </a:lnTo>
                  <a:lnTo>
                    <a:pt x="1674482" y="92963"/>
                  </a:lnTo>
                  <a:lnTo>
                    <a:pt x="1676315" y="73796"/>
                  </a:lnTo>
                  <a:lnTo>
                    <a:pt x="1703819" y="26415"/>
                  </a:lnTo>
                  <a:lnTo>
                    <a:pt x="1737394" y="6635"/>
                  </a:lnTo>
                  <a:lnTo>
                    <a:pt x="1757272" y="1662"/>
                  </a:lnTo>
                  <a:lnTo>
                    <a:pt x="1779257" y="0"/>
                  </a:lnTo>
                  <a:close/>
                </a:path>
                <a:path w="1883410" h="357505">
                  <a:moveTo>
                    <a:pt x="845045" y="0"/>
                  </a:moveTo>
                  <a:lnTo>
                    <a:pt x="872977" y="1404"/>
                  </a:lnTo>
                  <a:lnTo>
                    <a:pt x="896956" y="5619"/>
                  </a:lnTo>
                  <a:lnTo>
                    <a:pt x="916982" y="12644"/>
                  </a:lnTo>
                  <a:lnTo>
                    <a:pt x="933056" y="22478"/>
                  </a:lnTo>
                  <a:lnTo>
                    <a:pt x="914387" y="75311"/>
                  </a:lnTo>
                  <a:lnTo>
                    <a:pt x="897980" y="65216"/>
                  </a:lnTo>
                  <a:lnTo>
                    <a:pt x="881145" y="57991"/>
                  </a:lnTo>
                  <a:lnTo>
                    <a:pt x="863880" y="53647"/>
                  </a:lnTo>
                  <a:lnTo>
                    <a:pt x="846188" y="52197"/>
                  </a:lnTo>
                  <a:lnTo>
                    <a:pt x="836191" y="52889"/>
                  </a:lnTo>
                  <a:lnTo>
                    <a:pt x="804548" y="76263"/>
                  </a:lnTo>
                  <a:lnTo>
                    <a:pt x="801611" y="92583"/>
                  </a:lnTo>
                  <a:lnTo>
                    <a:pt x="805728" y="107584"/>
                  </a:lnTo>
                  <a:lnTo>
                    <a:pt x="818073" y="122872"/>
                  </a:lnTo>
                  <a:lnTo>
                    <a:pt x="838633" y="138445"/>
                  </a:lnTo>
                  <a:lnTo>
                    <a:pt x="867397" y="154305"/>
                  </a:lnTo>
                  <a:lnTo>
                    <a:pt x="883538" y="162615"/>
                  </a:lnTo>
                  <a:lnTo>
                    <a:pt x="897274" y="170592"/>
                  </a:lnTo>
                  <a:lnTo>
                    <a:pt x="930976" y="201041"/>
                  </a:lnTo>
                  <a:lnTo>
                    <a:pt x="946804" y="238934"/>
                  </a:lnTo>
                  <a:lnTo>
                    <a:pt x="948804" y="261238"/>
                  </a:lnTo>
                  <a:lnTo>
                    <a:pt x="946732" y="281267"/>
                  </a:lnTo>
                  <a:lnTo>
                    <a:pt x="930159" y="315799"/>
                  </a:lnTo>
                  <a:lnTo>
                    <a:pt x="897678" y="342161"/>
                  </a:lnTo>
                  <a:lnTo>
                    <a:pt x="853292" y="355687"/>
                  </a:lnTo>
                  <a:lnTo>
                    <a:pt x="826884" y="357377"/>
                  </a:lnTo>
                  <a:lnTo>
                    <a:pt x="803285" y="355828"/>
                  </a:lnTo>
                  <a:lnTo>
                    <a:pt x="780872" y="351170"/>
                  </a:lnTo>
                  <a:lnTo>
                    <a:pt x="759640" y="343394"/>
                  </a:lnTo>
                  <a:lnTo>
                    <a:pt x="739584" y="332486"/>
                  </a:lnTo>
                  <a:lnTo>
                    <a:pt x="762228" y="277495"/>
                  </a:lnTo>
                  <a:lnTo>
                    <a:pt x="780337" y="288643"/>
                  </a:lnTo>
                  <a:lnTo>
                    <a:pt x="798275" y="296576"/>
                  </a:lnTo>
                  <a:lnTo>
                    <a:pt x="816069" y="301319"/>
                  </a:lnTo>
                  <a:lnTo>
                    <a:pt x="833742" y="302895"/>
                  </a:lnTo>
                  <a:lnTo>
                    <a:pt x="857338" y="300537"/>
                  </a:lnTo>
                  <a:lnTo>
                    <a:pt x="874207" y="293465"/>
                  </a:lnTo>
                  <a:lnTo>
                    <a:pt x="884337" y="281678"/>
                  </a:lnTo>
                  <a:lnTo>
                    <a:pt x="887717" y="265175"/>
                  </a:lnTo>
                  <a:lnTo>
                    <a:pt x="886929" y="256434"/>
                  </a:lnTo>
                  <a:lnTo>
                    <a:pt x="866944" y="223206"/>
                  </a:lnTo>
                  <a:lnTo>
                    <a:pt x="822439" y="195452"/>
                  </a:lnTo>
                  <a:lnTo>
                    <a:pt x="804226" y="185975"/>
                  </a:lnTo>
                  <a:lnTo>
                    <a:pt x="789228" y="177355"/>
                  </a:lnTo>
                  <a:lnTo>
                    <a:pt x="756748" y="148637"/>
                  </a:lnTo>
                  <a:lnTo>
                    <a:pt x="740760" y="103489"/>
                  </a:lnTo>
                  <a:lnTo>
                    <a:pt x="740295" y="92963"/>
                  </a:lnTo>
                  <a:lnTo>
                    <a:pt x="742128" y="73796"/>
                  </a:lnTo>
                  <a:lnTo>
                    <a:pt x="769607" y="26415"/>
                  </a:lnTo>
                  <a:lnTo>
                    <a:pt x="803182" y="6635"/>
                  </a:lnTo>
                  <a:lnTo>
                    <a:pt x="823060" y="1662"/>
                  </a:lnTo>
                  <a:lnTo>
                    <a:pt x="845045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35940" y="1573733"/>
            <a:ext cx="6942455" cy="37769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spc="-5" dirty="0">
                <a:latin typeface="Trebuchet MS" panose="020B0603020202020204"/>
                <a:cs typeface="Trebuchet MS" panose="020B0603020202020204"/>
              </a:rPr>
              <a:t>Inability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to open</a:t>
            </a:r>
            <a:r>
              <a:rPr sz="2000" spc="-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mouth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b="1" dirty="0">
                <a:latin typeface="Trebuchet MS" panose="020B0603020202020204"/>
                <a:cs typeface="Trebuchet MS" panose="020B0603020202020204"/>
              </a:rPr>
              <a:t>Etiology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dirty="0">
                <a:latin typeface="Trebuchet MS" panose="020B0603020202020204"/>
                <a:cs typeface="Trebuchet MS" panose="020B0603020202020204"/>
              </a:rPr>
              <a:t>Acute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painless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tetanus,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strychnine</a:t>
            </a:r>
            <a:r>
              <a:rPr sz="2000" spc="-1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poisoning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6385" marR="433705" indent="-274320">
              <a:lnSpc>
                <a:spcPts val="1920"/>
              </a:lnSpc>
              <a:spcBef>
                <a:spcPts val="58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dirty="0">
                <a:latin typeface="Trebuchet MS" panose="020B0603020202020204"/>
                <a:cs typeface="Trebuchet MS" panose="020B0603020202020204"/>
              </a:rPr>
              <a:t>Acute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painful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000" spc="-40" dirty="0">
                <a:latin typeface="Trebuchet MS" panose="020B0603020202020204"/>
                <a:cs typeface="Trebuchet MS" panose="020B0603020202020204"/>
              </a:rPr>
              <a:t>quinsy,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alveolar inf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of last </a:t>
            </a:r>
            <a:r>
              <a:rPr sz="2000" spc="-50" dirty="0">
                <a:latin typeface="Trebuchet MS" panose="020B0603020202020204"/>
                <a:cs typeface="Trebuchet MS" panose="020B0603020202020204"/>
              </a:rPr>
              <a:t>molar, </a:t>
            </a:r>
            <a:r>
              <a:rPr sz="2000" spc="-75" dirty="0">
                <a:latin typeface="Trebuchet MS" panose="020B0603020202020204"/>
                <a:cs typeface="Trebuchet MS" panose="020B0603020202020204"/>
              </a:rPr>
              <a:t>acute 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otitis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externa,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acute parotitis, acute TM</a:t>
            </a:r>
            <a:r>
              <a:rPr sz="2000" spc="-2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arthritis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spc="-5" dirty="0">
                <a:latin typeface="Trebuchet MS" panose="020B0603020202020204"/>
                <a:cs typeface="Trebuchet MS" panose="020B0603020202020204"/>
              </a:rPr>
              <a:t>Chronic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000" spc="-95" dirty="0">
                <a:latin typeface="Trebuchet MS" panose="020B0603020202020204"/>
                <a:cs typeface="Trebuchet MS" panose="020B0603020202020204"/>
              </a:rPr>
              <a:t>SMF,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burns, </a:t>
            </a:r>
            <a:r>
              <a:rPr sz="2000" spc="-25" dirty="0">
                <a:latin typeface="Trebuchet MS" panose="020B0603020202020204"/>
                <a:cs typeface="Trebuchet MS" panose="020B0603020202020204"/>
              </a:rPr>
              <a:t>malignancy,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ankylosis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of TM</a:t>
            </a:r>
            <a:r>
              <a:rPr sz="20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joint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b="1" spc="-5" dirty="0">
                <a:latin typeface="Trebuchet MS" panose="020B0603020202020204"/>
                <a:cs typeface="Trebuchet MS" panose="020B0603020202020204"/>
              </a:rPr>
              <a:t>Staging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dirty="0">
                <a:latin typeface="Trebuchet MS" panose="020B0603020202020204"/>
                <a:cs typeface="Trebuchet MS" panose="020B0603020202020204"/>
              </a:rPr>
              <a:t>I –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2.5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4 cm,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II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1 –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2.5 cm, </a:t>
            </a:r>
            <a:r>
              <a:rPr sz="2000" spc="-10" dirty="0">
                <a:latin typeface="Trebuchet MS" panose="020B0603020202020204"/>
                <a:cs typeface="Trebuchet MS" panose="020B0603020202020204"/>
              </a:rPr>
              <a:t>III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- &lt; 1 cm,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IV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total</a:t>
            </a:r>
            <a:r>
              <a:rPr sz="20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-40" dirty="0">
                <a:latin typeface="Trebuchet MS" panose="020B0603020202020204"/>
                <a:cs typeface="Trebuchet MS" panose="020B0603020202020204"/>
              </a:rPr>
              <a:t>closure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b="1" spc="-5" dirty="0">
                <a:latin typeface="Trebuchet MS" panose="020B0603020202020204"/>
                <a:cs typeface="Trebuchet MS" panose="020B0603020202020204"/>
              </a:rPr>
              <a:t>Complications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dental </a:t>
            </a:r>
            <a:r>
              <a:rPr sz="2000" dirty="0">
                <a:latin typeface="Trebuchet MS" panose="020B0603020202020204"/>
                <a:cs typeface="Trebuchet MS" panose="020B0603020202020204"/>
              </a:rPr>
              <a:t>sepsis, poor</a:t>
            </a:r>
            <a:r>
              <a:rPr sz="2000" spc="-9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nutrition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b="1" spc="-25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spc="-15" dirty="0">
                <a:latin typeface="Trebuchet MS" panose="020B0603020202020204"/>
                <a:cs typeface="Trebuchet MS" panose="020B0603020202020204"/>
              </a:rPr>
              <a:t>Reverse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the</a:t>
            </a:r>
            <a:r>
              <a:rPr sz="2000" spc="-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000" spc="-5" dirty="0">
                <a:latin typeface="Trebuchet MS" panose="020B0603020202020204"/>
                <a:cs typeface="Trebuchet MS" panose="020B0603020202020204"/>
              </a:rPr>
              <a:t>cause</a:t>
            </a:r>
            <a:endParaRPr sz="20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1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000" spc="-5" dirty="0">
                <a:latin typeface="Trebuchet MS" panose="020B0603020202020204"/>
                <a:cs typeface="Trebuchet MS" panose="020B0603020202020204"/>
              </a:rPr>
              <a:t>Condylectomy</a:t>
            </a:r>
            <a:endParaRPr sz="20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0903" y="999236"/>
            <a:ext cx="5600065" cy="359410"/>
            <a:chOff x="520903" y="999236"/>
            <a:chExt cx="5600065" cy="359410"/>
          </a:xfrm>
        </p:grpSpPr>
        <p:sp>
          <p:nvSpPr>
            <p:cNvPr id="3" name="object 3"/>
            <p:cNvSpPr/>
            <p:nvPr/>
          </p:nvSpPr>
          <p:spPr>
            <a:xfrm>
              <a:off x="521792" y="1000252"/>
              <a:ext cx="2711627" cy="357377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909446" y="1107186"/>
              <a:ext cx="1602740" cy="127635"/>
            </a:xfrm>
            <a:custGeom>
              <a:avLst/>
              <a:gdLst/>
              <a:ahLst/>
              <a:cxnLst/>
              <a:rect l="l" t="t" r="r" b="b"/>
              <a:pathLst>
                <a:path w="1602739" h="127634">
                  <a:moveTo>
                    <a:pt x="1560957" y="0"/>
                  </a:moveTo>
                  <a:lnTo>
                    <a:pt x="1519428" y="127635"/>
                  </a:lnTo>
                  <a:lnTo>
                    <a:pt x="1602486" y="127635"/>
                  </a:lnTo>
                  <a:lnTo>
                    <a:pt x="1560957" y="0"/>
                  </a:lnTo>
                  <a:close/>
                </a:path>
                <a:path w="1602739" h="127634">
                  <a:moveTo>
                    <a:pt x="41516" y="0"/>
                  </a:moveTo>
                  <a:lnTo>
                    <a:pt x="0" y="127635"/>
                  </a:lnTo>
                  <a:lnTo>
                    <a:pt x="83032" y="127635"/>
                  </a:lnTo>
                  <a:lnTo>
                    <a:pt x="41516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968880" y="1057402"/>
              <a:ext cx="132841" cy="24079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523872" y="1057402"/>
              <a:ext cx="132841" cy="24079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21792" y="1000252"/>
              <a:ext cx="2712085" cy="357505"/>
            </a:xfrm>
            <a:custGeom>
              <a:avLst/>
              <a:gdLst/>
              <a:ahLst/>
              <a:cxnLst/>
              <a:rect l="l" t="t" r="r" b="b"/>
              <a:pathLst>
                <a:path w="2712085" h="357505">
                  <a:moveTo>
                    <a:pt x="2385999" y="5969"/>
                  </a:moveTo>
                  <a:lnTo>
                    <a:pt x="2447340" y="5969"/>
                  </a:lnTo>
                  <a:lnTo>
                    <a:pt x="2447340" y="351536"/>
                  </a:lnTo>
                  <a:lnTo>
                    <a:pt x="2385999" y="351536"/>
                  </a:lnTo>
                  <a:lnTo>
                    <a:pt x="2385999" y="5969"/>
                  </a:lnTo>
                  <a:close/>
                </a:path>
                <a:path w="2712085" h="357505">
                  <a:moveTo>
                    <a:pt x="1698675" y="5969"/>
                  </a:moveTo>
                  <a:lnTo>
                    <a:pt x="1760016" y="5969"/>
                  </a:lnTo>
                  <a:lnTo>
                    <a:pt x="1760016" y="351536"/>
                  </a:lnTo>
                  <a:lnTo>
                    <a:pt x="1698675" y="351536"/>
                  </a:lnTo>
                  <a:lnTo>
                    <a:pt x="1698675" y="5969"/>
                  </a:lnTo>
                  <a:close/>
                </a:path>
                <a:path w="2712085" h="357505">
                  <a:moveTo>
                    <a:pt x="1253667" y="5969"/>
                  </a:moveTo>
                  <a:lnTo>
                    <a:pt x="1315008" y="5969"/>
                  </a:lnTo>
                  <a:lnTo>
                    <a:pt x="1315008" y="351536"/>
                  </a:lnTo>
                  <a:lnTo>
                    <a:pt x="1253667" y="351536"/>
                  </a:lnTo>
                  <a:lnTo>
                    <a:pt x="1253667" y="5969"/>
                  </a:lnTo>
                  <a:close/>
                </a:path>
                <a:path w="2712085" h="357505">
                  <a:moveTo>
                    <a:pt x="618490" y="5969"/>
                  </a:moveTo>
                  <a:lnTo>
                    <a:pt x="647979" y="5969"/>
                  </a:lnTo>
                  <a:lnTo>
                    <a:pt x="811199" y="214502"/>
                  </a:lnTo>
                  <a:lnTo>
                    <a:pt x="811199" y="5969"/>
                  </a:lnTo>
                  <a:lnTo>
                    <a:pt x="870127" y="5969"/>
                  </a:lnTo>
                  <a:lnTo>
                    <a:pt x="870127" y="356235"/>
                  </a:lnTo>
                  <a:lnTo>
                    <a:pt x="845235" y="356235"/>
                  </a:lnTo>
                  <a:lnTo>
                    <a:pt x="677468" y="137540"/>
                  </a:lnTo>
                  <a:lnTo>
                    <a:pt x="677468" y="351789"/>
                  </a:lnTo>
                  <a:lnTo>
                    <a:pt x="618490" y="351789"/>
                  </a:lnTo>
                  <a:lnTo>
                    <a:pt x="618490" y="5969"/>
                  </a:lnTo>
                  <a:close/>
                </a:path>
                <a:path w="2712085" h="357505">
                  <a:moveTo>
                    <a:pt x="1478838" y="3556"/>
                  </a:moveTo>
                  <a:lnTo>
                    <a:pt x="1546482" y="14620"/>
                  </a:lnTo>
                  <a:lnTo>
                    <a:pt x="1598599" y="47878"/>
                  </a:lnTo>
                  <a:lnTo>
                    <a:pt x="1631746" y="99314"/>
                  </a:lnTo>
                  <a:lnTo>
                    <a:pt x="1642795" y="165226"/>
                  </a:lnTo>
                  <a:lnTo>
                    <a:pt x="1637810" y="222154"/>
                  </a:lnTo>
                  <a:lnTo>
                    <a:pt x="1622852" y="268732"/>
                  </a:lnTo>
                  <a:lnTo>
                    <a:pt x="1597917" y="304958"/>
                  </a:lnTo>
                  <a:lnTo>
                    <a:pt x="1563002" y="330835"/>
                  </a:lnTo>
                  <a:lnTo>
                    <a:pt x="1518103" y="346360"/>
                  </a:lnTo>
                  <a:lnTo>
                    <a:pt x="1463217" y="351536"/>
                  </a:lnTo>
                  <a:lnTo>
                    <a:pt x="1386636" y="351536"/>
                  </a:lnTo>
                  <a:lnTo>
                    <a:pt x="1386636" y="6223"/>
                  </a:lnTo>
                  <a:lnTo>
                    <a:pt x="1419902" y="5056"/>
                  </a:lnTo>
                  <a:lnTo>
                    <a:pt x="1446358" y="4222"/>
                  </a:lnTo>
                  <a:lnTo>
                    <a:pt x="1466003" y="3722"/>
                  </a:lnTo>
                  <a:lnTo>
                    <a:pt x="1478838" y="3556"/>
                  </a:lnTo>
                  <a:close/>
                </a:path>
                <a:path w="2712085" h="357505">
                  <a:moveTo>
                    <a:pt x="1033830" y="3556"/>
                  </a:moveTo>
                  <a:lnTo>
                    <a:pt x="1101474" y="14620"/>
                  </a:lnTo>
                  <a:lnTo>
                    <a:pt x="1153591" y="47878"/>
                  </a:lnTo>
                  <a:lnTo>
                    <a:pt x="1186738" y="99314"/>
                  </a:lnTo>
                  <a:lnTo>
                    <a:pt x="1197787" y="165226"/>
                  </a:lnTo>
                  <a:lnTo>
                    <a:pt x="1192802" y="222154"/>
                  </a:lnTo>
                  <a:lnTo>
                    <a:pt x="1177844" y="268732"/>
                  </a:lnTo>
                  <a:lnTo>
                    <a:pt x="1152909" y="304958"/>
                  </a:lnTo>
                  <a:lnTo>
                    <a:pt x="1117994" y="330835"/>
                  </a:lnTo>
                  <a:lnTo>
                    <a:pt x="1073095" y="346360"/>
                  </a:lnTo>
                  <a:lnTo>
                    <a:pt x="1018209" y="351536"/>
                  </a:lnTo>
                  <a:lnTo>
                    <a:pt x="941628" y="351536"/>
                  </a:lnTo>
                  <a:lnTo>
                    <a:pt x="941628" y="6223"/>
                  </a:lnTo>
                  <a:lnTo>
                    <a:pt x="974894" y="5056"/>
                  </a:lnTo>
                  <a:lnTo>
                    <a:pt x="1001350" y="4222"/>
                  </a:lnTo>
                  <a:lnTo>
                    <a:pt x="1020995" y="3722"/>
                  </a:lnTo>
                  <a:lnTo>
                    <a:pt x="1033830" y="3556"/>
                  </a:lnTo>
                  <a:close/>
                </a:path>
                <a:path w="2712085" h="357505">
                  <a:moveTo>
                    <a:pt x="1935149" y="1270"/>
                  </a:moveTo>
                  <a:lnTo>
                    <a:pt x="1962073" y="1270"/>
                  </a:lnTo>
                  <a:lnTo>
                    <a:pt x="2101011" y="351536"/>
                  </a:lnTo>
                  <a:lnTo>
                    <a:pt x="2033320" y="351536"/>
                  </a:lnTo>
                  <a:lnTo>
                    <a:pt x="2008047" y="281432"/>
                  </a:lnTo>
                  <a:lnTo>
                    <a:pt x="1889683" y="281432"/>
                  </a:lnTo>
                  <a:lnTo>
                    <a:pt x="1865553" y="351536"/>
                  </a:lnTo>
                  <a:lnTo>
                    <a:pt x="1797354" y="351536"/>
                  </a:lnTo>
                  <a:lnTo>
                    <a:pt x="1935149" y="1270"/>
                  </a:lnTo>
                  <a:close/>
                </a:path>
                <a:path w="2712085" h="357505">
                  <a:moveTo>
                    <a:pt x="415721" y="1270"/>
                  </a:moveTo>
                  <a:lnTo>
                    <a:pt x="442620" y="1270"/>
                  </a:lnTo>
                  <a:lnTo>
                    <a:pt x="581558" y="351536"/>
                  </a:lnTo>
                  <a:lnTo>
                    <a:pt x="513854" y="351536"/>
                  </a:lnTo>
                  <a:lnTo>
                    <a:pt x="488619" y="281432"/>
                  </a:lnTo>
                  <a:lnTo>
                    <a:pt x="370192" y="281432"/>
                  </a:lnTo>
                  <a:lnTo>
                    <a:pt x="346138" y="351536"/>
                  </a:lnTo>
                  <a:lnTo>
                    <a:pt x="277964" y="351536"/>
                  </a:lnTo>
                  <a:lnTo>
                    <a:pt x="415721" y="1270"/>
                  </a:lnTo>
                  <a:close/>
                </a:path>
                <a:path w="2712085" h="357505">
                  <a:moveTo>
                    <a:pt x="2607868" y="0"/>
                  </a:moveTo>
                  <a:lnTo>
                    <a:pt x="2635800" y="1404"/>
                  </a:lnTo>
                  <a:lnTo>
                    <a:pt x="2659780" y="5619"/>
                  </a:lnTo>
                  <a:lnTo>
                    <a:pt x="2679806" y="12644"/>
                  </a:lnTo>
                  <a:lnTo>
                    <a:pt x="2695879" y="22478"/>
                  </a:lnTo>
                  <a:lnTo>
                    <a:pt x="2677210" y="75311"/>
                  </a:lnTo>
                  <a:lnTo>
                    <a:pt x="2660803" y="65216"/>
                  </a:lnTo>
                  <a:lnTo>
                    <a:pt x="2643968" y="57991"/>
                  </a:lnTo>
                  <a:lnTo>
                    <a:pt x="2626704" y="53647"/>
                  </a:lnTo>
                  <a:lnTo>
                    <a:pt x="2609011" y="52197"/>
                  </a:lnTo>
                  <a:lnTo>
                    <a:pt x="2599014" y="52889"/>
                  </a:lnTo>
                  <a:lnTo>
                    <a:pt x="2567371" y="76263"/>
                  </a:lnTo>
                  <a:lnTo>
                    <a:pt x="2564434" y="92583"/>
                  </a:lnTo>
                  <a:lnTo>
                    <a:pt x="2568552" y="107584"/>
                  </a:lnTo>
                  <a:lnTo>
                    <a:pt x="2580897" y="122872"/>
                  </a:lnTo>
                  <a:lnTo>
                    <a:pt x="2601457" y="138445"/>
                  </a:lnTo>
                  <a:lnTo>
                    <a:pt x="2630220" y="154305"/>
                  </a:lnTo>
                  <a:lnTo>
                    <a:pt x="2646361" y="162615"/>
                  </a:lnTo>
                  <a:lnTo>
                    <a:pt x="2660097" y="170592"/>
                  </a:lnTo>
                  <a:lnTo>
                    <a:pt x="2693800" y="201041"/>
                  </a:lnTo>
                  <a:lnTo>
                    <a:pt x="2709627" y="238934"/>
                  </a:lnTo>
                  <a:lnTo>
                    <a:pt x="2711627" y="261238"/>
                  </a:lnTo>
                  <a:lnTo>
                    <a:pt x="2709556" y="281267"/>
                  </a:lnTo>
                  <a:lnTo>
                    <a:pt x="2692982" y="315799"/>
                  </a:lnTo>
                  <a:lnTo>
                    <a:pt x="2660502" y="342161"/>
                  </a:lnTo>
                  <a:lnTo>
                    <a:pt x="2616115" y="355687"/>
                  </a:lnTo>
                  <a:lnTo>
                    <a:pt x="2589707" y="357377"/>
                  </a:lnTo>
                  <a:lnTo>
                    <a:pt x="2566109" y="355828"/>
                  </a:lnTo>
                  <a:lnTo>
                    <a:pt x="2543702" y="351170"/>
                  </a:lnTo>
                  <a:lnTo>
                    <a:pt x="2522485" y="343394"/>
                  </a:lnTo>
                  <a:lnTo>
                    <a:pt x="2502458" y="332486"/>
                  </a:lnTo>
                  <a:lnTo>
                    <a:pt x="2525064" y="277495"/>
                  </a:lnTo>
                  <a:lnTo>
                    <a:pt x="2543166" y="288643"/>
                  </a:lnTo>
                  <a:lnTo>
                    <a:pt x="2561101" y="296576"/>
                  </a:lnTo>
                  <a:lnTo>
                    <a:pt x="2578892" y="301319"/>
                  </a:lnTo>
                  <a:lnTo>
                    <a:pt x="2596565" y="302895"/>
                  </a:lnTo>
                  <a:lnTo>
                    <a:pt x="2620162" y="300537"/>
                  </a:lnTo>
                  <a:lnTo>
                    <a:pt x="2637031" y="293465"/>
                  </a:lnTo>
                  <a:lnTo>
                    <a:pt x="2647161" y="281678"/>
                  </a:lnTo>
                  <a:lnTo>
                    <a:pt x="2650540" y="265175"/>
                  </a:lnTo>
                  <a:lnTo>
                    <a:pt x="2649753" y="256434"/>
                  </a:lnTo>
                  <a:lnTo>
                    <a:pt x="2629768" y="223206"/>
                  </a:lnTo>
                  <a:lnTo>
                    <a:pt x="2585262" y="195452"/>
                  </a:lnTo>
                  <a:lnTo>
                    <a:pt x="2567050" y="185975"/>
                  </a:lnTo>
                  <a:lnTo>
                    <a:pt x="2552052" y="177355"/>
                  </a:lnTo>
                  <a:lnTo>
                    <a:pt x="2519572" y="148637"/>
                  </a:lnTo>
                  <a:lnTo>
                    <a:pt x="2503568" y="103489"/>
                  </a:lnTo>
                  <a:lnTo>
                    <a:pt x="2503093" y="92963"/>
                  </a:lnTo>
                  <a:lnTo>
                    <a:pt x="2504927" y="73796"/>
                  </a:lnTo>
                  <a:lnTo>
                    <a:pt x="2532430" y="26415"/>
                  </a:lnTo>
                  <a:lnTo>
                    <a:pt x="2566006" y="6635"/>
                  </a:lnTo>
                  <a:lnTo>
                    <a:pt x="2585883" y="1662"/>
                  </a:lnTo>
                  <a:lnTo>
                    <a:pt x="2607868" y="0"/>
                  </a:lnTo>
                  <a:close/>
                </a:path>
                <a:path w="2712085" h="357505">
                  <a:moveTo>
                    <a:pt x="2226868" y="0"/>
                  </a:moveTo>
                  <a:lnTo>
                    <a:pt x="2254800" y="1404"/>
                  </a:lnTo>
                  <a:lnTo>
                    <a:pt x="2278780" y="5619"/>
                  </a:lnTo>
                  <a:lnTo>
                    <a:pt x="2298806" y="12644"/>
                  </a:lnTo>
                  <a:lnTo>
                    <a:pt x="2314879" y="22478"/>
                  </a:lnTo>
                  <a:lnTo>
                    <a:pt x="2296210" y="75311"/>
                  </a:lnTo>
                  <a:lnTo>
                    <a:pt x="2279803" y="65216"/>
                  </a:lnTo>
                  <a:lnTo>
                    <a:pt x="2262968" y="57991"/>
                  </a:lnTo>
                  <a:lnTo>
                    <a:pt x="2245704" y="53647"/>
                  </a:lnTo>
                  <a:lnTo>
                    <a:pt x="2228011" y="52197"/>
                  </a:lnTo>
                  <a:lnTo>
                    <a:pt x="2218014" y="52889"/>
                  </a:lnTo>
                  <a:lnTo>
                    <a:pt x="2186371" y="76263"/>
                  </a:lnTo>
                  <a:lnTo>
                    <a:pt x="2183434" y="92583"/>
                  </a:lnTo>
                  <a:lnTo>
                    <a:pt x="2187552" y="107584"/>
                  </a:lnTo>
                  <a:lnTo>
                    <a:pt x="2199897" y="122872"/>
                  </a:lnTo>
                  <a:lnTo>
                    <a:pt x="2220457" y="138445"/>
                  </a:lnTo>
                  <a:lnTo>
                    <a:pt x="2249220" y="154305"/>
                  </a:lnTo>
                  <a:lnTo>
                    <a:pt x="2265361" y="162615"/>
                  </a:lnTo>
                  <a:lnTo>
                    <a:pt x="2279097" y="170592"/>
                  </a:lnTo>
                  <a:lnTo>
                    <a:pt x="2312800" y="201041"/>
                  </a:lnTo>
                  <a:lnTo>
                    <a:pt x="2328627" y="238934"/>
                  </a:lnTo>
                  <a:lnTo>
                    <a:pt x="2330627" y="261238"/>
                  </a:lnTo>
                  <a:lnTo>
                    <a:pt x="2328556" y="281267"/>
                  </a:lnTo>
                  <a:lnTo>
                    <a:pt x="2311982" y="315799"/>
                  </a:lnTo>
                  <a:lnTo>
                    <a:pt x="2279502" y="342161"/>
                  </a:lnTo>
                  <a:lnTo>
                    <a:pt x="2235115" y="355687"/>
                  </a:lnTo>
                  <a:lnTo>
                    <a:pt x="2208707" y="357377"/>
                  </a:lnTo>
                  <a:lnTo>
                    <a:pt x="2185109" y="355828"/>
                  </a:lnTo>
                  <a:lnTo>
                    <a:pt x="2162702" y="351170"/>
                  </a:lnTo>
                  <a:lnTo>
                    <a:pt x="2141485" y="343394"/>
                  </a:lnTo>
                  <a:lnTo>
                    <a:pt x="2121458" y="332486"/>
                  </a:lnTo>
                  <a:lnTo>
                    <a:pt x="2144064" y="277495"/>
                  </a:lnTo>
                  <a:lnTo>
                    <a:pt x="2162166" y="288643"/>
                  </a:lnTo>
                  <a:lnTo>
                    <a:pt x="2180101" y="296576"/>
                  </a:lnTo>
                  <a:lnTo>
                    <a:pt x="2197892" y="301319"/>
                  </a:lnTo>
                  <a:lnTo>
                    <a:pt x="2215565" y="302895"/>
                  </a:lnTo>
                  <a:lnTo>
                    <a:pt x="2239162" y="300537"/>
                  </a:lnTo>
                  <a:lnTo>
                    <a:pt x="2256031" y="293465"/>
                  </a:lnTo>
                  <a:lnTo>
                    <a:pt x="2266161" y="281678"/>
                  </a:lnTo>
                  <a:lnTo>
                    <a:pt x="2269540" y="265175"/>
                  </a:lnTo>
                  <a:lnTo>
                    <a:pt x="2268753" y="256434"/>
                  </a:lnTo>
                  <a:lnTo>
                    <a:pt x="2248768" y="223206"/>
                  </a:lnTo>
                  <a:lnTo>
                    <a:pt x="2204262" y="195452"/>
                  </a:lnTo>
                  <a:lnTo>
                    <a:pt x="2186050" y="185975"/>
                  </a:lnTo>
                  <a:lnTo>
                    <a:pt x="2171052" y="177355"/>
                  </a:lnTo>
                  <a:lnTo>
                    <a:pt x="2138572" y="148637"/>
                  </a:lnTo>
                  <a:lnTo>
                    <a:pt x="2122568" y="103489"/>
                  </a:lnTo>
                  <a:lnTo>
                    <a:pt x="2122093" y="92963"/>
                  </a:lnTo>
                  <a:lnTo>
                    <a:pt x="2123927" y="73796"/>
                  </a:lnTo>
                  <a:lnTo>
                    <a:pt x="2151430" y="26415"/>
                  </a:lnTo>
                  <a:lnTo>
                    <a:pt x="2185006" y="6635"/>
                  </a:lnTo>
                  <a:lnTo>
                    <a:pt x="2204883" y="1662"/>
                  </a:lnTo>
                  <a:lnTo>
                    <a:pt x="2226868" y="0"/>
                  </a:lnTo>
                  <a:close/>
                </a:path>
                <a:path w="2712085" h="357505">
                  <a:moveTo>
                    <a:pt x="158280" y="0"/>
                  </a:moveTo>
                  <a:lnTo>
                    <a:pt x="186517" y="1524"/>
                  </a:lnTo>
                  <a:lnTo>
                    <a:pt x="211774" y="6096"/>
                  </a:lnTo>
                  <a:lnTo>
                    <a:pt x="234052" y="13716"/>
                  </a:lnTo>
                  <a:lnTo>
                    <a:pt x="253352" y="24384"/>
                  </a:lnTo>
                  <a:lnTo>
                    <a:pt x="228104" y="75057"/>
                  </a:lnTo>
                  <a:lnTo>
                    <a:pt x="216281" y="66075"/>
                  </a:lnTo>
                  <a:lnTo>
                    <a:pt x="201331" y="59689"/>
                  </a:lnTo>
                  <a:lnTo>
                    <a:pt x="183254" y="55876"/>
                  </a:lnTo>
                  <a:lnTo>
                    <a:pt x="162051" y="54610"/>
                  </a:lnTo>
                  <a:lnTo>
                    <a:pt x="141442" y="56872"/>
                  </a:lnTo>
                  <a:lnTo>
                    <a:pt x="106061" y="74969"/>
                  </a:lnTo>
                  <a:lnTo>
                    <a:pt x="79212" y="110095"/>
                  </a:lnTo>
                  <a:lnTo>
                    <a:pt x="65414" y="155866"/>
                  </a:lnTo>
                  <a:lnTo>
                    <a:pt x="63690" y="182372"/>
                  </a:lnTo>
                  <a:lnTo>
                    <a:pt x="65290" y="208661"/>
                  </a:lnTo>
                  <a:lnTo>
                    <a:pt x="78086" y="252666"/>
                  </a:lnTo>
                  <a:lnTo>
                    <a:pt x="103149" y="284624"/>
                  </a:lnTo>
                  <a:lnTo>
                    <a:pt x="157581" y="302895"/>
                  </a:lnTo>
                  <a:lnTo>
                    <a:pt x="180667" y="300724"/>
                  </a:lnTo>
                  <a:lnTo>
                    <a:pt x="201101" y="294195"/>
                  </a:lnTo>
                  <a:lnTo>
                    <a:pt x="218882" y="283285"/>
                  </a:lnTo>
                  <a:lnTo>
                    <a:pt x="234010" y="267970"/>
                  </a:lnTo>
                  <a:lnTo>
                    <a:pt x="262547" y="317626"/>
                  </a:lnTo>
                  <a:lnTo>
                    <a:pt x="241610" y="335035"/>
                  </a:lnTo>
                  <a:lnTo>
                    <a:pt x="216311" y="347456"/>
                  </a:lnTo>
                  <a:lnTo>
                    <a:pt x="186646" y="354899"/>
                  </a:lnTo>
                  <a:lnTo>
                    <a:pt x="152615" y="357377"/>
                  </a:lnTo>
                  <a:lnTo>
                    <a:pt x="118430" y="354401"/>
                  </a:lnTo>
                  <a:lnTo>
                    <a:pt x="62176" y="330588"/>
                  </a:lnTo>
                  <a:lnTo>
                    <a:pt x="22556" y="283773"/>
                  </a:lnTo>
                  <a:lnTo>
                    <a:pt x="2505" y="218813"/>
                  </a:lnTo>
                  <a:lnTo>
                    <a:pt x="0" y="179832"/>
                  </a:lnTo>
                  <a:lnTo>
                    <a:pt x="2778" y="143037"/>
                  </a:lnTo>
                  <a:lnTo>
                    <a:pt x="25010" y="78926"/>
                  </a:lnTo>
                  <a:lnTo>
                    <a:pt x="68250" y="29039"/>
                  </a:lnTo>
                  <a:lnTo>
                    <a:pt x="125162" y="3234"/>
                  </a:lnTo>
                  <a:lnTo>
                    <a:pt x="158280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256025" y="1004824"/>
              <a:ext cx="183007" cy="3469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256025" y="1004824"/>
              <a:ext cx="183515" cy="347345"/>
            </a:xfrm>
            <a:custGeom>
              <a:avLst/>
              <a:gdLst/>
              <a:ahLst/>
              <a:cxnLst/>
              <a:rect l="l" t="t" r="r" b="b"/>
              <a:pathLst>
                <a:path w="183514" h="347344">
                  <a:moveTo>
                    <a:pt x="130428" y="0"/>
                  </a:moveTo>
                  <a:lnTo>
                    <a:pt x="183007" y="0"/>
                  </a:lnTo>
                  <a:lnTo>
                    <a:pt x="53086" y="346963"/>
                  </a:lnTo>
                  <a:lnTo>
                    <a:pt x="0" y="346963"/>
                  </a:lnTo>
                  <a:lnTo>
                    <a:pt x="1304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445890" y="1000125"/>
              <a:ext cx="2673985" cy="35750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315331" y="1107186"/>
              <a:ext cx="83185" cy="127635"/>
            </a:xfrm>
            <a:custGeom>
              <a:avLst/>
              <a:gdLst/>
              <a:ahLst/>
              <a:cxnLst/>
              <a:rect l="l" t="t" r="r" b="b"/>
              <a:pathLst>
                <a:path w="83185" h="127634">
                  <a:moveTo>
                    <a:pt x="41529" y="0"/>
                  </a:moveTo>
                  <a:lnTo>
                    <a:pt x="0" y="127635"/>
                  </a:lnTo>
                  <a:lnTo>
                    <a:pt x="83058" y="127635"/>
                  </a:lnTo>
                  <a:lnTo>
                    <a:pt x="41529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545457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882516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445890" y="1000125"/>
              <a:ext cx="2673985" cy="357505"/>
            </a:xfrm>
            <a:custGeom>
              <a:avLst/>
              <a:gdLst/>
              <a:ahLst/>
              <a:cxnLst/>
              <a:rect l="l" t="t" r="r" b="b"/>
              <a:pathLst>
                <a:path w="2673985" h="357505">
                  <a:moveTo>
                    <a:pt x="2348357" y="6096"/>
                  </a:moveTo>
                  <a:lnTo>
                    <a:pt x="2409698" y="6096"/>
                  </a:lnTo>
                  <a:lnTo>
                    <a:pt x="2409698" y="351663"/>
                  </a:lnTo>
                  <a:lnTo>
                    <a:pt x="2348357" y="351663"/>
                  </a:lnTo>
                  <a:lnTo>
                    <a:pt x="2348357" y="6096"/>
                  </a:lnTo>
                  <a:close/>
                </a:path>
                <a:path w="2673985" h="357505">
                  <a:moveTo>
                    <a:pt x="1661033" y="6096"/>
                  </a:moveTo>
                  <a:lnTo>
                    <a:pt x="1722374" y="6096"/>
                  </a:lnTo>
                  <a:lnTo>
                    <a:pt x="1722374" y="351663"/>
                  </a:lnTo>
                  <a:lnTo>
                    <a:pt x="1661033" y="351663"/>
                  </a:lnTo>
                  <a:lnTo>
                    <a:pt x="1661033" y="6096"/>
                  </a:lnTo>
                  <a:close/>
                </a:path>
                <a:path w="2673985" h="357505">
                  <a:moveTo>
                    <a:pt x="1393189" y="6096"/>
                  </a:moveTo>
                  <a:lnTo>
                    <a:pt x="1454531" y="6096"/>
                  </a:lnTo>
                  <a:lnTo>
                    <a:pt x="1454531" y="297179"/>
                  </a:lnTo>
                  <a:lnTo>
                    <a:pt x="1610614" y="297179"/>
                  </a:lnTo>
                  <a:lnTo>
                    <a:pt x="1610614" y="351663"/>
                  </a:lnTo>
                  <a:lnTo>
                    <a:pt x="1393189" y="351663"/>
                  </a:lnTo>
                  <a:lnTo>
                    <a:pt x="1393189" y="6096"/>
                  </a:lnTo>
                  <a:close/>
                </a:path>
                <a:path w="2673985" h="357505">
                  <a:moveTo>
                    <a:pt x="730250" y="6096"/>
                  </a:moveTo>
                  <a:lnTo>
                    <a:pt x="759713" y="6096"/>
                  </a:lnTo>
                  <a:lnTo>
                    <a:pt x="922909" y="214629"/>
                  </a:lnTo>
                  <a:lnTo>
                    <a:pt x="922909" y="6096"/>
                  </a:lnTo>
                  <a:lnTo>
                    <a:pt x="981837" y="6096"/>
                  </a:lnTo>
                  <a:lnTo>
                    <a:pt x="981837" y="356362"/>
                  </a:lnTo>
                  <a:lnTo>
                    <a:pt x="956945" y="356362"/>
                  </a:lnTo>
                  <a:lnTo>
                    <a:pt x="789178" y="137667"/>
                  </a:lnTo>
                  <a:lnTo>
                    <a:pt x="789178" y="351916"/>
                  </a:lnTo>
                  <a:lnTo>
                    <a:pt x="730250" y="351916"/>
                  </a:lnTo>
                  <a:lnTo>
                    <a:pt x="730250" y="6096"/>
                  </a:lnTo>
                  <a:close/>
                </a:path>
                <a:path w="2673985" h="357505">
                  <a:moveTo>
                    <a:pt x="69596" y="6096"/>
                  </a:moveTo>
                  <a:lnTo>
                    <a:pt x="102108" y="6096"/>
                  </a:lnTo>
                  <a:lnTo>
                    <a:pt x="176911" y="238887"/>
                  </a:lnTo>
                  <a:lnTo>
                    <a:pt x="250062" y="6096"/>
                  </a:lnTo>
                  <a:lnTo>
                    <a:pt x="282321" y="6096"/>
                  </a:lnTo>
                  <a:lnTo>
                    <a:pt x="352933" y="351916"/>
                  </a:lnTo>
                  <a:lnTo>
                    <a:pt x="293497" y="351916"/>
                  </a:lnTo>
                  <a:lnTo>
                    <a:pt x="257556" y="165480"/>
                  </a:lnTo>
                  <a:lnTo>
                    <a:pt x="188087" y="356362"/>
                  </a:lnTo>
                  <a:lnTo>
                    <a:pt x="166116" y="356362"/>
                  </a:lnTo>
                  <a:lnTo>
                    <a:pt x="96520" y="165480"/>
                  </a:lnTo>
                  <a:lnTo>
                    <a:pt x="59182" y="351916"/>
                  </a:lnTo>
                  <a:lnTo>
                    <a:pt x="0" y="351916"/>
                  </a:lnTo>
                  <a:lnTo>
                    <a:pt x="69596" y="6096"/>
                  </a:lnTo>
                  <a:close/>
                </a:path>
                <a:path w="2673985" h="357505">
                  <a:moveTo>
                    <a:pt x="1897507" y="1397"/>
                  </a:moveTo>
                  <a:lnTo>
                    <a:pt x="1924431" y="1397"/>
                  </a:lnTo>
                  <a:lnTo>
                    <a:pt x="2063369" y="351663"/>
                  </a:lnTo>
                  <a:lnTo>
                    <a:pt x="1995678" y="351663"/>
                  </a:lnTo>
                  <a:lnTo>
                    <a:pt x="1970405" y="281559"/>
                  </a:lnTo>
                  <a:lnTo>
                    <a:pt x="1852041" y="281559"/>
                  </a:lnTo>
                  <a:lnTo>
                    <a:pt x="1827911" y="351663"/>
                  </a:lnTo>
                  <a:lnTo>
                    <a:pt x="1759712" y="351663"/>
                  </a:lnTo>
                  <a:lnTo>
                    <a:pt x="1897507" y="1397"/>
                  </a:lnTo>
                  <a:close/>
                </a:path>
                <a:path w="2673985" h="357505">
                  <a:moveTo>
                    <a:pt x="2570226" y="126"/>
                  </a:moveTo>
                  <a:lnTo>
                    <a:pt x="2598158" y="1531"/>
                  </a:lnTo>
                  <a:lnTo>
                    <a:pt x="2622137" y="5746"/>
                  </a:lnTo>
                  <a:lnTo>
                    <a:pt x="2642163" y="12771"/>
                  </a:lnTo>
                  <a:lnTo>
                    <a:pt x="2658237" y="22605"/>
                  </a:lnTo>
                  <a:lnTo>
                    <a:pt x="2639568" y="75437"/>
                  </a:lnTo>
                  <a:lnTo>
                    <a:pt x="2623161" y="65343"/>
                  </a:lnTo>
                  <a:lnTo>
                    <a:pt x="2606325" y="58118"/>
                  </a:lnTo>
                  <a:lnTo>
                    <a:pt x="2589061" y="53774"/>
                  </a:lnTo>
                  <a:lnTo>
                    <a:pt x="2571369" y="52324"/>
                  </a:lnTo>
                  <a:lnTo>
                    <a:pt x="2561371" y="53016"/>
                  </a:lnTo>
                  <a:lnTo>
                    <a:pt x="2529728" y="76390"/>
                  </a:lnTo>
                  <a:lnTo>
                    <a:pt x="2526792" y="92710"/>
                  </a:lnTo>
                  <a:lnTo>
                    <a:pt x="2530909" y="107711"/>
                  </a:lnTo>
                  <a:lnTo>
                    <a:pt x="2543254" y="122999"/>
                  </a:lnTo>
                  <a:lnTo>
                    <a:pt x="2563814" y="138572"/>
                  </a:lnTo>
                  <a:lnTo>
                    <a:pt x="2592578" y="154432"/>
                  </a:lnTo>
                  <a:lnTo>
                    <a:pt x="2608718" y="162742"/>
                  </a:lnTo>
                  <a:lnTo>
                    <a:pt x="2622454" y="170719"/>
                  </a:lnTo>
                  <a:lnTo>
                    <a:pt x="2656157" y="201168"/>
                  </a:lnTo>
                  <a:lnTo>
                    <a:pt x="2671984" y="239061"/>
                  </a:lnTo>
                  <a:lnTo>
                    <a:pt x="2673985" y="261365"/>
                  </a:lnTo>
                  <a:lnTo>
                    <a:pt x="2671913" y="281394"/>
                  </a:lnTo>
                  <a:lnTo>
                    <a:pt x="2655339" y="315926"/>
                  </a:lnTo>
                  <a:lnTo>
                    <a:pt x="2622859" y="342288"/>
                  </a:lnTo>
                  <a:lnTo>
                    <a:pt x="2578473" y="355814"/>
                  </a:lnTo>
                  <a:lnTo>
                    <a:pt x="2552065" y="357504"/>
                  </a:lnTo>
                  <a:lnTo>
                    <a:pt x="2528466" y="355955"/>
                  </a:lnTo>
                  <a:lnTo>
                    <a:pt x="2506059" y="351297"/>
                  </a:lnTo>
                  <a:lnTo>
                    <a:pt x="2484842" y="343521"/>
                  </a:lnTo>
                  <a:lnTo>
                    <a:pt x="2464816" y="332613"/>
                  </a:lnTo>
                  <a:lnTo>
                    <a:pt x="2487422" y="277622"/>
                  </a:lnTo>
                  <a:lnTo>
                    <a:pt x="2505523" y="288770"/>
                  </a:lnTo>
                  <a:lnTo>
                    <a:pt x="2523458" y="296703"/>
                  </a:lnTo>
                  <a:lnTo>
                    <a:pt x="2541250" y="301446"/>
                  </a:lnTo>
                  <a:lnTo>
                    <a:pt x="2558923" y="303022"/>
                  </a:lnTo>
                  <a:lnTo>
                    <a:pt x="2582519" y="300664"/>
                  </a:lnTo>
                  <a:lnTo>
                    <a:pt x="2599388" y="293592"/>
                  </a:lnTo>
                  <a:lnTo>
                    <a:pt x="2609518" y="281805"/>
                  </a:lnTo>
                  <a:lnTo>
                    <a:pt x="2612898" y="265302"/>
                  </a:lnTo>
                  <a:lnTo>
                    <a:pt x="2612110" y="256561"/>
                  </a:lnTo>
                  <a:lnTo>
                    <a:pt x="2592125" y="223333"/>
                  </a:lnTo>
                  <a:lnTo>
                    <a:pt x="2547620" y="195579"/>
                  </a:lnTo>
                  <a:lnTo>
                    <a:pt x="2529407" y="186102"/>
                  </a:lnTo>
                  <a:lnTo>
                    <a:pt x="2514409" y="177482"/>
                  </a:lnTo>
                  <a:lnTo>
                    <a:pt x="2481929" y="148764"/>
                  </a:lnTo>
                  <a:lnTo>
                    <a:pt x="2465925" y="103616"/>
                  </a:lnTo>
                  <a:lnTo>
                    <a:pt x="2465451" y="93090"/>
                  </a:lnTo>
                  <a:lnTo>
                    <a:pt x="2467284" y="73923"/>
                  </a:lnTo>
                  <a:lnTo>
                    <a:pt x="2494788" y="26542"/>
                  </a:lnTo>
                  <a:lnTo>
                    <a:pt x="2528363" y="6762"/>
                  </a:lnTo>
                  <a:lnTo>
                    <a:pt x="2548241" y="1789"/>
                  </a:lnTo>
                  <a:lnTo>
                    <a:pt x="2570226" y="126"/>
                  </a:lnTo>
                  <a:close/>
                </a:path>
                <a:path w="2673985" h="357505">
                  <a:moveTo>
                    <a:pt x="2189226" y="126"/>
                  </a:moveTo>
                  <a:lnTo>
                    <a:pt x="2217158" y="1531"/>
                  </a:lnTo>
                  <a:lnTo>
                    <a:pt x="2241137" y="5746"/>
                  </a:lnTo>
                  <a:lnTo>
                    <a:pt x="2261163" y="12771"/>
                  </a:lnTo>
                  <a:lnTo>
                    <a:pt x="2277237" y="22605"/>
                  </a:lnTo>
                  <a:lnTo>
                    <a:pt x="2258568" y="75437"/>
                  </a:lnTo>
                  <a:lnTo>
                    <a:pt x="2242161" y="65343"/>
                  </a:lnTo>
                  <a:lnTo>
                    <a:pt x="2225325" y="58118"/>
                  </a:lnTo>
                  <a:lnTo>
                    <a:pt x="2208061" y="53774"/>
                  </a:lnTo>
                  <a:lnTo>
                    <a:pt x="2190369" y="52324"/>
                  </a:lnTo>
                  <a:lnTo>
                    <a:pt x="2180371" y="53016"/>
                  </a:lnTo>
                  <a:lnTo>
                    <a:pt x="2148728" y="76390"/>
                  </a:lnTo>
                  <a:lnTo>
                    <a:pt x="2145792" y="92710"/>
                  </a:lnTo>
                  <a:lnTo>
                    <a:pt x="2149909" y="107711"/>
                  </a:lnTo>
                  <a:lnTo>
                    <a:pt x="2162254" y="122999"/>
                  </a:lnTo>
                  <a:lnTo>
                    <a:pt x="2182814" y="138572"/>
                  </a:lnTo>
                  <a:lnTo>
                    <a:pt x="2211578" y="154432"/>
                  </a:lnTo>
                  <a:lnTo>
                    <a:pt x="2227718" y="162742"/>
                  </a:lnTo>
                  <a:lnTo>
                    <a:pt x="2241454" y="170719"/>
                  </a:lnTo>
                  <a:lnTo>
                    <a:pt x="2275157" y="201168"/>
                  </a:lnTo>
                  <a:lnTo>
                    <a:pt x="2290984" y="239061"/>
                  </a:lnTo>
                  <a:lnTo>
                    <a:pt x="2292985" y="261365"/>
                  </a:lnTo>
                  <a:lnTo>
                    <a:pt x="2290913" y="281394"/>
                  </a:lnTo>
                  <a:lnTo>
                    <a:pt x="2274339" y="315926"/>
                  </a:lnTo>
                  <a:lnTo>
                    <a:pt x="2241859" y="342288"/>
                  </a:lnTo>
                  <a:lnTo>
                    <a:pt x="2197473" y="355814"/>
                  </a:lnTo>
                  <a:lnTo>
                    <a:pt x="2171065" y="357504"/>
                  </a:lnTo>
                  <a:lnTo>
                    <a:pt x="2147466" y="355955"/>
                  </a:lnTo>
                  <a:lnTo>
                    <a:pt x="2125059" y="351297"/>
                  </a:lnTo>
                  <a:lnTo>
                    <a:pt x="2103842" y="343521"/>
                  </a:lnTo>
                  <a:lnTo>
                    <a:pt x="2083816" y="332613"/>
                  </a:lnTo>
                  <a:lnTo>
                    <a:pt x="2106422" y="277622"/>
                  </a:lnTo>
                  <a:lnTo>
                    <a:pt x="2124523" y="288770"/>
                  </a:lnTo>
                  <a:lnTo>
                    <a:pt x="2142458" y="296703"/>
                  </a:lnTo>
                  <a:lnTo>
                    <a:pt x="2160250" y="301446"/>
                  </a:lnTo>
                  <a:lnTo>
                    <a:pt x="2177923" y="303022"/>
                  </a:lnTo>
                  <a:lnTo>
                    <a:pt x="2201519" y="300664"/>
                  </a:lnTo>
                  <a:lnTo>
                    <a:pt x="2218388" y="293592"/>
                  </a:lnTo>
                  <a:lnTo>
                    <a:pt x="2228518" y="281805"/>
                  </a:lnTo>
                  <a:lnTo>
                    <a:pt x="2231898" y="265302"/>
                  </a:lnTo>
                  <a:lnTo>
                    <a:pt x="2231110" y="256561"/>
                  </a:lnTo>
                  <a:lnTo>
                    <a:pt x="2211125" y="223333"/>
                  </a:lnTo>
                  <a:lnTo>
                    <a:pt x="2166620" y="195579"/>
                  </a:lnTo>
                  <a:lnTo>
                    <a:pt x="2148407" y="186102"/>
                  </a:lnTo>
                  <a:lnTo>
                    <a:pt x="2133409" y="177482"/>
                  </a:lnTo>
                  <a:lnTo>
                    <a:pt x="2100929" y="148764"/>
                  </a:lnTo>
                  <a:lnTo>
                    <a:pt x="2084925" y="103616"/>
                  </a:lnTo>
                  <a:lnTo>
                    <a:pt x="2084451" y="93090"/>
                  </a:lnTo>
                  <a:lnTo>
                    <a:pt x="2086284" y="73923"/>
                  </a:lnTo>
                  <a:lnTo>
                    <a:pt x="2113788" y="26542"/>
                  </a:lnTo>
                  <a:lnTo>
                    <a:pt x="2147363" y="6762"/>
                  </a:lnTo>
                  <a:lnTo>
                    <a:pt x="2167241" y="1789"/>
                  </a:lnTo>
                  <a:lnTo>
                    <a:pt x="2189226" y="126"/>
                  </a:lnTo>
                  <a:close/>
                </a:path>
                <a:path w="2673985" h="357505">
                  <a:moveTo>
                    <a:pt x="1185418" y="0"/>
                  </a:moveTo>
                  <a:lnTo>
                    <a:pt x="1251140" y="11541"/>
                  </a:lnTo>
                  <a:lnTo>
                    <a:pt x="1299337" y="46227"/>
                  </a:lnTo>
                  <a:lnTo>
                    <a:pt x="1328880" y="101726"/>
                  </a:lnTo>
                  <a:lnTo>
                    <a:pt x="1338707" y="175895"/>
                  </a:lnTo>
                  <a:lnTo>
                    <a:pt x="1336135" y="215542"/>
                  </a:lnTo>
                  <a:lnTo>
                    <a:pt x="1315561" y="281836"/>
                  </a:lnTo>
                  <a:lnTo>
                    <a:pt x="1274820" y="329965"/>
                  </a:lnTo>
                  <a:lnTo>
                    <a:pt x="1216388" y="354453"/>
                  </a:lnTo>
                  <a:lnTo>
                    <a:pt x="1180719" y="357504"/>
                  </a:lnTo>
                  <a:lnTo>
                    <a:pt x="1147903" y="354478"/>
                  </a:lnTo>
                  <a:lnTo>
                    <a:pt x="1094511" y="330233"/>
                  </a:lnTo>
                  <a:lnTo>
                    <a:pt x="1057669" y="282461"/>
                  </a:lnTo>
                  <a:lnTo>
                    <a:pt x="1039139" y="215925"/>
                  </a:lnTo>
                  <a:lnTo>
                    <a:pt x="1036828" y="175895"/>
                  </a:lnTo>
                  <a:lnTo>
                    <a:pt x="1039352" y="140440"/>
                  </a:lnTo>
                  <a:lnTo>
                    <a:pt x="1059545" y="78007"/>
                  </a:lnTo>
                  <a:lnTo>
                    <a:pt x="1099175" y="28717"/>
                  </a:lnTo>
                  <a:lnTo>
                    <a:pt x="1153241" y="3190"/>
                  </a:lnTo>
                  <a:lnTo>
                    <a:pt x="1185418" y="0"/>
                  </a:lnTo>
                  <a:close/>
                </a:path>
                <a:path w="2673985" h="357505">
                  <a:moveTo>
                    <a:pt x="522478" y="0"/>
                  </a:moveTo>
                  <a:lnTo>
                    <a:pt x="588200" y="11541"/>
                  </a:lnTo>
                  <a:lnTo>
                    <a:pt x="636397" y="46227"/>
                  </a:lnTo>
                  <a:lnTo>
                    <a:pt x="665940" y="101726"/>
                  </a:lnTo>
                  <a:lnTo>
                    <a:pt x="675767" y="175895"/>
                  </a:lnTo>
                  <a:lnTo>
                    <a:pt x="673195" y="215542"/>
                  </a:lnTo>
                  <a:lnTo>
                    <a:pt x="652621" y="281836"/>
                  </a:lnTo>
                  <a:lnTo>
                    <a:pt x="611880" y="329965"/>
                  </a:lnTo>
                  <a:lnTo>
                    <a:pt x="553448" y="354453"/>
                  </a:lnTo>
                  <a:lnTo>
                    <a:pt x="517779" y="357504"/>
                  </a:lnTo>
                  <a:lnTo>
                    <a:pt x="484963" y="354478"/>
                  </a:lnTo>
                  <a:lnTo>
                    <a:pt x="431571" y="330233"/>
                  </a:lnTo>
                  <a:lnTo>
                    <a:pt x="394729" y="282461"/>
                  </a:lnTo>
                  <a:lnTo>
                    <a:pt x="376199" y="215925"/>
                  </a:lnTo>
                  <a:lnTo>
                    <a:pt x="373888" y="175895"/>
                  </a:lnTo>
                  <a:lnTo>
                    <a:pt x="376412" y="140440"/>
                  </a:lnTo>
                  <a:lnTo>
                    <a:pt x="396605" y="78007"/>
                  </a:lnTo>
                  <a:lnTo>
                    <a:pt x="436235" y="28717"/>
                  </a:lnTo>
                  <a:lnTo>
                    <a:pt x="490301" y="3190"/>
                  </a:lnTo>
                  <a:lnTo>
                    <a:pt x="52247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535940" y="1560016"/>
            <a:ext cx="6718300" cy="4513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Etiology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8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Candida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Albicans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yeast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like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fungi. In  immunocompromised destruction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other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organisms in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oral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cavity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leads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to overgrowth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candida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and it becomes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pathogenic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Risk </a:t>
            </a:r>
            <a:r>
              <a:rPr sz="2400" b="1" spc="-5" dirty="0">
                <a:latin typeface="Trebuchet MS" panose="020B0603020202020204"/>
                <a:cs typeface="Trebuchet MS" panose="020B0603020202020204"/>
              </a:rPr>
              <a:t>factors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 immunosuppression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Overuse of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antibiotics/steroids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30" dirty="0">
                <a:latin typeface="Trebuchet MS" panose="020B0603020202020204"/>
                <a:cs typeface="Trebuchet MS" panose="020B0603020202020204"/>
              </a:rPr>
              <a:t>Post</a:t>
            </a:r>
            <a:r>
              <a:rPr sz="2400" spc="-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25" dirty="0">
                <a:latin typeface="Trebuchet MS" panose="020B0603020202020204"/>
                <a:cs typeface="Trebuchet MS" panose="020B0603020202020204"/>
              </a:rPr>
              <a:t>CT/RT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Malignancy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Elderly/ newborns/</a:t>
            </a:r>
            <a:r>
              <a:rPr sz="240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pregnancy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Cytotoxic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drugs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1137285" indent="-274320">
              <a:lnSpc>
                <a:spcPts val="2300"/>
              </a:lnSpc>
              <a:spcBef>
                <a:spcPts val="58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AIDS/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diabetes/ post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renal </a:t>
            </a:r>
            <a:r>
              <a:rPr sz="2400" spc="-55" dirty="0">
                <a:latin typeface="Trebuchet MS" panose="020B0603020202020204"/>
                <a:cs typeface="Trebuchet MS" panose="020B0603020202020204"/>
              </a:rPr>
              <a:t>transplant/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nutritional</a:t>
            </a:r>
            <a:r>
              <a:rPr sz="24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deficient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608"/>
            <a:ext cx="6929755" cy="473964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C/F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Asymptomatic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165100" indent="-274320">
              <a:lnSpc>
                <a:spcPts val="259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0" dirty="0">
                <a:latin typeface="Trebuchet MS" panose="020B0603020202020204"/>
                <a:cs typeface="Trebuchet MS" panose="020B0603020202020204"/>
              </a:rPr>
              <a:t>Painful/odynophagia/interfere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with </a:t>
            </a:r>
            <a:r>
              <a:rPr sz="2400" spc="-45" dirty="0">
                <a:latin typeface="Trebuchet MS" panose="020B0603020202020204"/>
                <a:cs typeface="Trebuchet MS" panose="020B0603020202020204"/>
              </a:rPr>
              <a:t>swallowing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and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chewing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Burning sensation in</a:t>
            </a:r>
            <a:r>
              <a:rPr sz="2400" spc="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mouth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Diagnosis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Gram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stain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fungal</a:t>
            </a:r>
            <a:r>
              <a:rPr sz="24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hyphae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KOH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examination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branching</a:t>
            </a:r>
            <a:r>
              <a:rPr sz="24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hyphae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40" dirty="0">
                <a:latin typeface="Trebuchet MS" panose="020B0603020202020204"/>
                <a:cs typeface="Trebuchet MS" panose="020B0603020202020204"/>
              </a:rPr>
              <a:t>Types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ts val="2735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Acute </a:t>
            </a:r>
            <a:r>
              <a:rPr sz="2400" b="1" spc="-10" dirty="0">
                <a:latin typeface="Trebuchet MS" panose="020B0603020202020204"/>
                <a:cs typeface="Trebuchet MS" panose="020B0603020202020204"/>
              </a:rPr>
              <a:t>pseudomembranous </a:t>
            </a:r>
            <a:r>
              <a:rPr sz="2400" b="1" dirty="0">
                <a:latin typeface="Trebuchet MS" panose="020B0603020202020204"/>
                <a:cs typeface="Trebuchet MS" panose="020B0603020202020204"/>
              </a:rPr>
              <a:t>candidiasis</a:t>
            </a:r>
            <a:r>
              <a:rPr sz="2400" b="1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b="1" spc="-60" dirty="0">
                <a:latin typeface="Trebuchet MS" panose="020B0603020202020204"/>
                <a:cs typeface="Trebuchet MS" panose="020B0603020202020204"/>
              </a:rPr>
              <a:t>(thrush)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>
              <a:lnSpc>
                <a:spcPts val="2735"/>
              </a:lnSpc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infants/children/</a:t>
            </a:r>
            <a:r>
              <a:rPr sz="2400" spc="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immunocompromised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White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grey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patch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on oral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mucosa and</a:t>
            </a:r>
            <a:r>
              <a:rPr sz="240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tongue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6925945" cy="41255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On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wiping leaves erythematous</a:t>
            </a:r>
            <a:r>
              <a:rPr sz="26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mucosa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Associated with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inflammation of </a:t>
            </a:r>
            <a:r>
              <a:rPr sz="2600" spc="-50" dirty="0">
                <a:latin typeface="Trebuchet MS" panose="020B0603020202020204"/>
                <a:cs typeface="Trebuchet MS" panose="020B0603020202020204"/>
              </a:rPr>
              <a:t>surrounding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mucosa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5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0" dirty="0">
                <a:latin typeface="Trebuchet MS" panose="020B0603020202020204"/>
                <a:cs typeface="Trebuchet MS" panose="020B0603020202020204"/>
              </a:rPr>
              <a:t>Topical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application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600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Nystatin/Clotrimazole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1%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gentian violet</a:t>
            </a:r>
            <a:r>
              <a:rPr sz="26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application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145288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Systemic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antifungals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0" dirty="0">
                <a:latin typeface="Trebuchet MS" panose="020B0603020202020204"/>
                <a:cs typeface="Trebuchet MS" panose="020B0603020202020204"/>
              </a:rPr>
              <a:t>fluconazole,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ketoconazole, itraconazole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IV amphotericin</a:t>
            </a:r>
            <a:r>
              <a:rPr sz="26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B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32331"/>
            <a:ext cx="7036434" cy="444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178435" indent="-274320">
              <a:lnSpc>
                <a:spcPct val="100000"/>
              </a:lnSpc>
              <a:spcBef>
                <a:spcPts val="1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Chronic hypertophic candidiasis/ </a:t>
            </a:r>
            <a:r>
              <a:rPr sz="2600" b="1" spc="-65" dirty="0">
                <a:latin typeface="Trebuchet MS" panose="020B0603020202020204"/>
                <a:cs typeface="Trebuchet MS" panose="020B0603020202020204"/>
              </a:rPr>
              <a:t>candidial  </a:t>
            </a:r>
            <a:r>
              <a:rPr sz="2600" b="1" dirty="0">
                <a:latin typeface="Trebuchet MS" panose="020B0603020202020204"/>
                <a:cs typeface="Trebuchet MS" panose="020B0603020202020204"/>
              </a:rPr>
              <a:t>leukoplakia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High incidence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6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malignancy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MC site 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anterior buccal</a:t>
            </a:r>
            <a:r>
              <a:rPr sz="2600" spc="-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mucosa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Dense chalky plaque more thicker which </a:t>
            </a:r>
            <a:r>
              <a:rPr sz="2600" spc="-120" dirty="0">
                <a:latin typeface="Trebuchet MS" panose="020B0603020202020204"/>
                <a:cs typeface="Trebuchet MS" panose="020B0603020202020204"/>
              </a:rPr>
              <a:t>cant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be wiped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off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Surgery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excision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300355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Long term anti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fungal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treatment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60" dirty="0">
                <a:latin typeface="Trebuchet MS" panose="020B0603020202020204"/>
                <a:cs typeface="Trebuchet MS" panose="020B0603020202020204"/>
              </a:rPr>
              <a:t>nystatin,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amphotericin</a:t>
            </a:r>
            <a:r>
              <a:rPr sz="26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B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32331"/>
            <a:ext cx="6570980" cy="38214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Acute </a:t>
            </a:r>
            <a:r>
              <a:rPr sz="2600" b="1" dirty="0">
                <a:latin typeface="Trebuchet MS" panose="020B0603020202020204"/>
                <a:cs typeface="Trebuchet MS" panose="020B0603020202020204"/>
              </a:rPr>
              <a:t>erythematous candidiasis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75" dirty="0">
                <a:latin typeface="Trebuchet MS" panose="020B0603020202020204"/>
                <a:cs typeface="Trebuchet MS" panose="020B0603020202020204"/>
              </a:rPr>
              <a:t>painful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over hard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palate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845185" indent="-274320">
              <a:lnSpc>
                <a:spcPct val="10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Chronic erythematous candidiasis </a:t>
            </a:r>
            <a:r>
              <a:rPr sz="2600" spc="-550" dirty="0">
                <a:latin typeface="Trebuchet MS" panose="020B0603020202020204"/>
                <a:cs typeface="Trebuchet MS" panose="020B0603020202020204"/>
              </a:rPr>
              <a:t>–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asymptomatic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473075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Angular </a:t>
            </a:r>
            <a:r>
              <a:rPr sz="2600" b="1" dirty="0">
                <a:latin typeface="Trebuchet MS" panose="020B0603020202020204"/>
                <a:cs typeface="Trebuchet MS" panose="020B0603020202020204"/>
              </a:rPr>
              <a:t>candidiasis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involves angle </a:t>
            </a:r>
            <a:r>
              <a:rPr sz="2600" spc="-105" dirty="0">
                <a:latin typeface="Trebuchet MS" panose="020B0603020202020204"/>
                <a:cs typeface="Trebuchet MS" panose="020B0603020202020204"/>
              </a:rPr>
              <a:t>of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mouth extends to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skin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(staphylococcal)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3429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Median rhomboid </a:t>
            </a:r>
            <a:r>
              <a:rPr sz="2600" b="1" spc="-5" dirty="0">
                <a:latin typeface="Trebuchet MS" panose="020B0603020202020204"/>
                <a:cs typeface="Trebuchet MS" panose="020B0603020202020204"/>
              </a:rPr>
              <a:t>glossitis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on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dorsum </a:t>
            </a:r>
            <a:r>
              <a:rPr sz="2600" spc="-260" dirty="0">
                <a:latin typeface="Trebuchet MS" panose="020B0603020202020204"/>
                <a:cs typeface="Trebuchet MS" panose="020B0603020202020204"/>
              </a:rPr>
              <a:t>of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tongue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in front 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foramen caecum,  asymptomatic, needs no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3615" y="531113"/>
            <a:ext cx="3282315" cy="321310"/>
            <a:chOff x="533615" y="531113"/>
            <a:chExt cx="3282315" cy="321310"/>
          </a:xfrm>
        </p:grpSpPr>
        <p:sp>
          <p:nvSpPr>
            <p:cNvPr id="3" name="object 3"/>
            <p:cNvSpPr/>
            <p:nvPr/>
          </p:nvSpPr>
          <p:spPr>
            <a:xfrm>
              <a:off x="534504" y="532002"/>
              <a:ext cx="3280448" cy="31902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906394" y="582929"/>
              <a:ext cx="95631" cy="1031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391538" y="582929"/>
              <a:ext cx="95630" cy="10312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129969" y="582802"/>
              <a:ext cx="91071" cy="8991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34504" y="532002"/>
              <a:ext cx="3281045" cy="319405"/>
            </a:xfrm>
            <a:custGeom>
              <a:avLst/>
              <a:gdLst/>
              <a:ahLst/>
              <a:cxnLst/>
              <a:rect l="l" t="t" r="r" b="b"/>
              <a:pathLst>
                <a:path w="3281045" h="319405">
                  <a:moveTo>
                    <a:pt x="2808770" y="5334"/>
                  </a:moveTo>
                  <a:lnTo>
                    <a:pt x="3005620" y="5334"/>
                  </a:lnTo>
                  <a:lnTo>
                    <a:pt x="3005620" y="53975"/>
                  </a:lnTo>
                  <a:lnTo>
                    <a:pt x="2863507" y="53975"/>
                  </a:lnTo>
                  <a:lnTo>
                    <a:pt x="2863507" y="126237"/>
                  </a:lnTo>
                  <a:lnTo>
                    <a:pt x="2965361" y="126237"/>
                  </a:lnTo>
                  <a:lnTo>
                    <a:pt x="2965361" y="172720"/>
                  </a:lnTo>
                  <a:lnTo>
                    <a:pt x="2863507" y="172720"/>
                  </a:lnTo>
                  <a:lnTo>
                    <a:pt x="2863507" y="265175"/>
                  </a:lnTo>
                  <a:lnTo>
                    <a:pt x="3003334" y="265175"/>
                  </a:lnTo>
                  <a:lnTo>
                    <a:pt x="3003334" y="313817"/>
                  </a:lnTo>
                  <a:lnTo>
                    <a:pt x="2808770" y="313817"/>
                  </a:lnTo>
                  <a:lnTo>
                    <a:pt x="2808770" y="5334"/>
                  </a:lnTo>
                  <a:close/>
                </a:path>
                <a:path w="3281045" h="319405">
                  <a:moveTo>
                    <a:pt x="2571026" y="5334"/>
                  </a:moveTo>
                  <a:lnTo>
                    <a:pt x="2625763" y="5334"/>
                  </a:lnTo>
                  <a:lnTo>
                    <a:pt x="2625763" y="265175"/>
                  </a:lnTo>
                  <a:lnTo>
                    <a:pt x="2765209" y="265175"/>
                  </a:lnTo>
                  <a:lnTo>
                    <a:pt x="2765209" y="313817"/>
                  </a:lnTo>
                  <a:lnTo>
                    <a:pt x="2571026" y="313817"/>
                  </a:lnTo>
                  <a:lnTo>
                    <a:pt x="2571026" y="5334"/>
                  </a:lnTo>
                  <a:close/>
                </a:path>
                <a:path w="3281045" h="319405">
                  <a:moveTo>
                    <a:pt x="2031149" y="5334"/>
                  </a:moveTo>
                  <a:lnTo>
                    <a:pt x="2060232" y="5334"/>
                  </a:lnTo>
                  <a:lnTo>
                    <a:pt x="2127034" y="213106"/>
                  </a:lnTo>
                  <a:lnTo>
                    <a:pt x="2192312" y="5334"/>
                  </a:lnTo>
                  <a:lnTo>
                    <a:pt x="2221141" y="5334"/>
                  </a:lnTo>
                  <a:lnTo>
                    <a:pt x="2284133" y="314071"/>
                  </a:lnTo>
                  <a:lnTo>
                    <a:pt x="2231047" y="314071"/>
                  </a:lnTo>
                  <a:lnTo>
                    <a:pt x="2199043" y="147700"/>
                  </a:lnTo>
                  <a:lnTo>
                    <a:pt x="2136940" y="318008"/>
                  </a:lnTo>
                  <a:lnTo>
                    <a:pt x="2117382" y="318008"/>
                  </a:lnTo>
                  <a:lnTo>
                    <a:pt x="2055152" y="147700"/>
                  </a:lnTo>
                  <a:lnTo>
                    <a:pt x="2021878" y="314071"/>
                  </a:lnTo>
                  <a:lnTo>
                    <a:pt x="1969046" y="314071"/>
                  </a:lnTo>
                  <a:lnTo>
                    <a:pt x="2031149" y="5334"/>
                  </a:lnTo>
                  <a:close/>
                </a:path>
                <a:path w="3281045" h="319405">
                  <a:moveTo>
                    <a:pt x="1877098" y="5334"/>
                  </a:moveTo>
                  <a:lnTo>
                    <a:pt x="1931835" y="5334"/>
                  </a:lnTo>
                  <a:lnTo>
                    <a:pt x="1931835" y="313817"/>
                  </a:lnTo>
                  <a:lnTo>
                    <a:pt x="1877098" y="313817"/>
                  </a:lnTo>
                  <a:lnTo>
                    <a:pt x="1877098" y="5334"/>
                  </a:lnTo>
                  <a:close/>
                </a:path>
                <a:path w="3281045" h="319405">
                  <a:moveTo>
                    <a:pt x="1056170" y="5334"/>
                  </a:moveTo>
                  <a:lnTo>
                    <a:pt x="1253020" y="5334"/>
                  </a:lnTo>
                  <a:lnTo>
                    <a:pt x="1253020" y="53975"/>
                  </a:lnTo>
                  <a:lnTo>
                    <a:pt x="1110907" y="53975"/>
                  </a:lnTo>
                  <a:lnTo>
                    <a:pt x="1110907" y="126237"/>
                  </a:lnTo>
                  <a:lnTo>
                    <a:pt x="1212761" y="126237"/>
                  </a:lnTo>
                  <a:lnTo>
                    <a:pt x="1212761" y="172720"/>
                  </a:lnTo>
                  <a:lnTo>
                    <a:pt x="1110907" y="172720"/>
                  </a:lnTo>
                  <a:lnTo>
                    <a:pt x="1110907" y="265175"/>
                  </a:lnTo>
                  <a:lnTo>
                    <a:pt x="1250734" y="265175"/>
                  </a:lnTo>
                  <a:lnTo>
                    <a:pt x="1250734" y="313817"/>
                  </a:lnTo>
                  <a:lnTo>
                    <a:pt x="1056170" y="313817"/>
                  </a:lnTo>
                  <a:lnTo>
                    <a:pt x="1056170" y="5334"/>
                  </a:lnTo>
                  <a:close/>
                </a:path>
                <a:path w="3281045" h="319405">
                  <a:moveTo>
                    <a:pt x="294131" y="5334"/>
                  </a:moveTo>
                  <a:lnTo>
                    <a:pt x="491032" y="5334"/>
                  </a:lnTo>
                  <a:lnTo>
                    <a:pt x="491032" y="53975"/>
                  </a:lnTo>
                  <a:lnTo>
                    <a:pt x="348894" y="53975"/>
                  </a:lnTo>
                  <a:lnTo>
                    <a:pt x="348894" y="126237"/>
                  </a:lnTo>
                  <a:lnTo>
                    <a:pt x="450811" y="126237"/>
                  </a:lnTo>
                  <a:lnTo>
                    <a:pt x="450811" y="172720"/>
                  </a:lnTo>
                  <a:lnTo>
                    <a:pt x="348894" y="172720"/>
                  </a:lnTo>
                  <a:lnTo>
                    <a:pt x="348894" y="265175"/>
                  </a:lnTo>
                  <a:lnTo>
                    <a:pt x="488721" y="265175"/>
                  </a:lnTo>
                  <a:lnTo>
                    <a:pt x="488721" y="313817"/>
                  </a:lnTo>
                  <a:lnTo>
                    <a:pt x="294131" y="313817"/>
                  </a:lnTo>
                  <a:lnTo>
                    <a:pt x="294131" y="5334"/>
                  </a:lnTo>
                  <a:close/>
                </a:path>
                <a:path w="3281045" h="319405">
                  <a:moveTo>
                    <a:pt x="0" y="5334"/>
                  </a:moveTo>
                  <a:lnTo>
                    <a:pt x="54762" y="5334"/>
                  </a:lnTo>
                  <a:lnTo>
                    <a:pt x="54762" y="126237"/>
                  </a:lnTo>
                  <a:lnTo>
                    <a:pt x="177533" y="126237"/>
                  </a:lnTo>
                  <a:lnTo>
                    <a:pt x="177533" y="5334"/>
                  </a:lnTo>
                  <a:lnTo>
                    <a:pt x="231660" y="5334"/>
                  </a:lnTo>
                  <a:lnTo>
                    <a:pt x="231660" y="313817"/>
                  </a:lnTo>
                  <a:lnTo>
                    <a:pt x="177533" y="313817"/>
                  </a:lnTo>
                  <a:lnTo>
                    <a:pt x="177533" y="174879"/>
                  </a:lnTo>
                  <a:lnTo>
                    <a:pt x="54762" y="174879"/>
                  </a:lnTo>
                  <a:lnTo>
                    <a:pt x="54762" y="313817"/>
                  </a:lnTo>
                  <a:lnTo>
                    <a:pt x="0" y="313817"/>
                  </a:lnTo>
                  <a:lnTo>
                    <a:pt x="0" y="5334"/>
                  </a:lnTo>
                  <a:close/>
                </a:path>
                <a:path w="3281045" h="319405">
                  <a:moveTo>
                    <a:pt x="3030893" y="5080"/>
                  </a:moveTo>
                  <a:lnTo>
                    <a:pt x="3086900" y="5334"/>
                  </a:lnTo>
                  <a:lnTo>
                    <a:pt x="3149511" y="109600"/>
                  </a:lnTo>
                  <a:lnTo>
                    <a:pt x="3218345" y="5334"/>
                  </a:lnTo>
                  <a:lnTo>
                    <a:pt x="3275622" y="5334"/>
                  </a:lnTo>
                  <a:lnTo>
                    <a:pt x="3177959" y="154812"/>
                  </a:lnTo>
                  <a:lnTo>
                    <a:pt x="3280448" y="313817"/>
                  </a:lnTo>
                  <a:lnTo>
                    <a:pt x="3220885" y="313817"/>
                  </a:lnTo>
                  <a:lnTo>
                    <a:pt x="3147987" y="202819"/>
                  </a:lnTo>
                  <a:lnTo>
                    <a:pt x="3080677" y="313817"/>
                  </a:lnTo>
                  <a:lnTo>
                    <a:pt x="3023527" y="313817"/>
                  </a:lnTo>
                  <a:lnTo>
                    <a:pt x="3115983" y="153924"/>
                  </a:lnTo>
                  <a:lnTo>
                    <a:pt x="3030893" y="5080"/>
                  </a:lnTo>
                  <a:close/>
                </a:path>
                <a:path w="3281045" h="319405">
                  <a:moveTo>
                    <a:pt x="2382050" y="3175"/>
                  </a:moveTo>
                  <a:lnTo>
                    <a:pt x="2445264" y="8794"/>
                  </a:lnTo>
                  <a:lnTo>
                    <a:pt x="2488857" y="25654"/>
                  </a:lnTo>
                  <a:lnTo>
                    <a:pt x="2514288" y="54308"/>
                  </a:lnTo>
                  <a:lnTo>
                    <a:pt x="2522766" y="95631"/>
                  </a:lnTo>
                  <a:lnTo>
                    <a:pt x="2514935" y="142063"/>
                  </a:lnTo>
                  <a:lnTo>
                    <a:pt x="2491460" y="175244"/>
                  </a:lnTo>
                  <a:lnTo>
                    <a:pt x="2452364" y="195161"/>
                  </a:lnTo>
                  <a:lnTo>
                    <a:pt x="2397671" y="201802"/>
                  </a:lnTo>
                  <a:lnTo>
                    <a:pt x="2391448" y="201802"/>
                  </a:lnTo>
                  <a:lnTo>
                    <a:pt x="2383193" y="201295"/>
                  </a:lnTo>
                  <a:lnTo>
                    <a:pt x="2372779" y="200279"/>
                  </a:lnTo>
                  <a:lnTo>
                    <a:pt x="2372779" y="313817"/>
                  </a:lnTo>
                  <a:lnTo>
                    <a:pt x="2318042" y="313817"/>
                  </a:lnTo>
                  <a:lnTo>
                    <a:pt x="2318042" y="5461"/>
                  </a:lnTo>
                  <a:lnTo>
                    <a:pt x="2342545" y="4460"/>
                  </a:lnTo>
                  <a:lnTo>
                    <a:pt x="2361380" y="3746"/>
                  </a:lnTo>
                  <a:lnTo>
                    <a:pt x="2374549" y="3317"/>
                  </a:lnTo>
                  <a:lnTo>
                    <a:pt x="2382050" y="3175"/>
                  </a:lnTo>
                  <a:close/>
                </a:path>
                <a:path w="3281045" h="319405">
                  <a:moveTo>
                    <a:pt x="867194" y="3175"/>
                  </a:moveTo>
                  <a:lnTo>
                    <a:pt x="930408" y="8794"/>
                  </a:lnTo>
                  <a:lnTo>
                    <a:pt x="974001" y="25654"/>
                  </a:lnTo>
                  <a:lnTo>
                    <a:pt x="999432" y="54308"/>
                  </a:lnTo>
                  <a:lnTo>
                    <a:pt x="1007910" y="95631"/>
                  </a:lnTo>
                  <a:lnTo>
                    <a:pt x="1000079" y="142063"/>
                  </a:lnTo>
                  <a:lnTo>
                    <a:pt x="976604" y="175244"/>
                  </a:lnTo>
                  <a:lnTo>
                    <a:pt x="937508" y="195161"/>
                  </a:lnTo>
                  <a:lnTo>
                    <a:pt x="882815" y="201802"/>
                  </a:lnTo>
                  <a:lnTo>
                    <a:pt x="876592" y="201802"/>
                  </a:lnTo>
                  <a:lnTo>
                    <a:pt x="868337" y="201295"/>
                  </a:lnTo>
                  <a:lnTo>
                    <a:pt x="857923" y="200279"/>
                  </a:lnTo>
                  <a:lnTo>
                    <a:pt x="857923" y="313817"/>
                  </a:lnTo>
                  <a:lnTo>
                    <a:pt x="803186" y="313817"/>
                  </a:lnTo>
                  <a:lnTo>
                    <a:pt x="803186" y="5461"/>
                  </a:lnTo>
                  <a:lnTo>
                    <a:pt x="827689" y="4460"/>
                  </a:lnTo>
                  <a:lnTo>
                    <a:pt x="846524" y="3746"/>
                  </a:lnTo>
                  <a:lnTo>
                    <a:pt x="859693" y="3317"/>
                  </a:lnTo>
                  <a:lnTo>
                    <a:pt x="867194" y="3175"/>
                  </a:lnTo>
                  <a:close/>
                </a:path>
                <a:path w="3281045" h="319405">
                  <a:moveTo>
                    <a:pt x="625005" y="2159"/>
                  </a:moveTo>
                  <a:lnTo>
                    <a:pt x="676407" y="7848"/>
                  </a:lnTo>
                  <a:lnTo>
                    <a:pt x="713117" y="24907"/>
                  </a:lnTo>
                  <a:lnTo>
                    <a:pt x="735140" y="53326"/>
                  </a:lnTo>
                  <a:lnTo>
                    <a:pt x="742480" y="93091"/>
                  </a:lnTo>
                  <a:lnTo>
                    <a:pt x="741477" y="106497"/>
                  </a:lnTo>
                  <a:lnTo>
                    <a:pt x="726300" y="143001"/>
                  </a:lnTo>
                  <a:lnTo>
                    <a:pt x="697234" y="169380"/>
                  </a:lnTo>
                  <a:lnTo>
                    <a:pt x="685444" y="174879"/>
                  </a:lnTo>
                  <a:lnTo>
                    <a:pt x="776643" y="313817"/>
                  </a:lnTo>
                  <a:lnTo>
                    <a:pt x="713447" y="313817"/>
                  </a:lnTo>
                  <a:lnTo>
                    <a:pt x="631101" y="186436"/>
                  </a:lnTo>
                  <a:lnTo>
                    <a:pt x="624271" y="186269"/>
                  </a:lnTo>
                  <a:lnTo>
                    <a:pt x="616204" y="185959"/>
                  </a:lnTo>
                  <a:lnTo>
                    <a:pt x="606898" y="185507"/>
                  </a:lnTo>
                  <a:lnTo>
                    <a:pt x="596353" y="184912"/>
                  </a:lnTo>
                  <a:lnTo>
                    <a:pt x="596353" y="313817"/>
                  </a:lnTo>
                  <a:lnTo>
                    <a:pt x="539495" y="313817"/>
                  </a:lnTo>
                  <a:lnTo>
                    <a:pt x="539495" y="5334"/>
                  </a:lnTo>
                  <a:lnTo>
                    <a:pt x="543463" y="5236"/>
                  </a:lnTo>
                  <a:lnTo>
                    <a:pt x="550718" y="4937"/>
                  </a:lnTo>
                  <a:lnTo>
                    <a:pt x="561261" y="4423"/>
                  </a:lnTo>
                  <a:lnTo>
                    <a:pt x="575094" y="3683"/>
                  </a:lnTo>
                  <a:lnTo>
                    <a:pt x="589822" y="3016"/>
                  </a:lnTo>
                  <a:lnTo>
                    <a:pt x="603049" y="2539"/>
                  </a:lnTo>
                  <a:lnTo>
                    <a:pt x="614777" y="2254"/>
                  </a:lnTo>
                  <a:lnTo>
                    <a:pt x="625005" y="2159"/>
                  </a:lnTo>
                  <a:close/>
                </a:path>
                <a:path w="3281045" h="319405">
                  <a:moveTo>
                    <a:pt x="1734477" y="0"/>
                  </a:moveTo>
                  <a:lnTo>
                    <a:pt x="1759456" y="1260"/>
                  </a:lnTo>
                  <a:lnTo>
                    <a:pt x="1780863" y="5032"/>
                  </a:lnTo>
                  <a:lnTo>
                    <a:pt x="1798699" y="11304"/>
                  </a:lnTo>
                  <a:lnTo>
                    <a:pt x="1812963" y="20066"/>
                  </a:lnTo>
                  <a:lnTo>
                    <a:pt x="1796326" y="67183"/>
                  </a:lnTo>
                  <a:lnTo>
                    <a:pt x="1781731" y="58181"/>
                  </a:lnTo>
                  <a:lnTo>
                    <a:pt x="1766719" y="51752"/>
                  </a:lnTo>
                  <a:lnTo>
                    <a:pt x="1751302" y="47894"/>
                  </a:lnTo>
                  <a:lnTo>
                    <a:pt x="1735493" y="46609"/>
                  </a:lnTo>
                  <a:lnTo>
                    <a:pt x="1726587" y="47230"/>
                  </a:lnTo>
                  <a:lnTo>
                    <a:pt x="1696387" y="74930"/>
                  </a:lnTo>
                  <a:lnTo>
                    <a:pt x="1695742" y="82550"/>
                  </a:lnTo>
                  <a:lnTo>
                    <a:pt x="1699409" y="95986"/>
                  </a:lnTo>
                  <a:lnTo>
                    <a:pt x="1710410" y="109648"/>
                  </a:lnTo>
                  <a:lnTo>
                    <a:pt x="1728746" y="123572"/>
                  </a:lnTo>
                  <a:lnTo>
                    <a:pt x="1754416" y="137795"/>
                  </a:lnTo>
                  <a:lnTo>
                    <a:pt x="1768848" y="145194"/>
                  </a:lnTo>
                  <a:lnTo>
                    <a:pt x="1781101" y="152320"/>
                  </a:lnTo>
                  <a:lnTo>
                    <a:pt x="1811200" y="179419"/>
                  </a:lnTo>
                  <a:lnTo>
                    <a:pt x="1826627" y="222954"/>
                  </a:lnTo>
                  <a:lnTo>
                    <a:pt x="1827060" y="233172"/>
                  </a:lnTo>
                  <a:lnTo>
                    <a:pt x="1825224" y="251102"/>
                  </a:lnTo>
                  <a:lnTo>
                    <a:pt x="1797596" y="294894"/>
                  </a:lnTo>
                  <a:lnTo>
                    <a:pt x="1762909" y="313007"/>
                  </a:lnTo>
                  <a:lnTo>
                    <a:pt x="1718221" y="319024"/>
                  </a:lnTo>
                  <a:lnTo>
                    <a:pt x="1697198" y="317640"/>
                  </a:lnTo>
                  <a:lnTo>
                    <a:pt x="1677200" y="313483"/>
                  </a:lnTo>
                  <a:lnTo>
                    <a:pt x="1658249" y="306540"/>
                  </a:lnTo>
                  <a:lnTo>
                    <a:pt x="1640370" y="296799"/>
                  </a:lnTo>
                  <a:lnTo>
                    <a:pt x="1660563" y="247650"/>
                  </a:lnTo>
                  <a:lnTo>
                    <a:pt x="1676704" y="257631"/>
                  </a:lnTo>
                  <a:lnTo>
                    <a:pt x="1692725" y="264731"/>
                  </a:lnTo>
                  <a:lnTo>
                    <a:pt x="1708604" y="268974"/>
                  </a:lnTo>
                  <a:lnTo>
                    <a:pt x="1724317" y="270383"/>
                  </a:lnTo>
                  <a:lnTo>
                    <a:pt x="1745412" y="268285"/>
                  </a:lnTo>
                  <a:lnTo>
                    <a:pt x="1760496" y="261985"/>
                  </a:lnTo>
                  <a:lnTo>
                    <a:pt x="1769554" y="251469"/>
                  </a:lnTo>
                  <a:lnTo>
                    <a:pt x="1772577" y="236727"/>
                  </a:lnTo>
                  <a:lnTo>
                    <a:pt x="1771862" y="228917"/>
                  </a:lnTo>
                  <a:lnTo>
                    <a:pt x="1743827" y="191468"/>
                  </a:lnTo>
                  <a:lnTo>
                    <a:pt x="1698071" y="166022"/>
                  </a:lnTo>
                  <a:lnTo>
                    <a:pt x="1684661" y="158321"/>
                  </a:lnTo>
                  <a:lnTo>
                    <a:pt x="1655641" y="132683"/>
                  </a:lnTo>
                  <a:lnTo>
                    <a:pt x="1641411" y="92390"/>
                  </a:lnTo>
                  <a:lnTo>
                    <a:pt x="1641005" y="83058"/>
                  </a:lnTo>
                  <a:lnTo>
                    <a:pt x="1642628" y="65912"/>
                  </a:lnTo>
                  <a:lnTo>
                    <a:pt x="1667167" y="23622"/>
                  </a:lnTo>
                  <a:lnTo>
                    <a:pt x="1714851" y="1476"/>
                  </a:lnTo>
                  <a:lnTo>
                    <a:pt x="1734477" y="0"/>
                  </a:lnTo>
                  <a:close/>
                </a:path>
                <a:path w="3281045" h="319405">
                  <a:moveTo>
                    <a:pt x="1380909" y="0"/>
                  </a:moveTo>
                  <a:lnTo>
                    <a:pt x="1405888" y="1260"/>
                  </a:lnTo>
                  <a:lnTo>
                    <a:pt x="1427295" y="5032"/>
                  </a:lnTo>
                  <a:lnTo>
                    <a:pt x="1445131" y="11304"/>
                  </a:lnTo>
                  <a:lnTo>
                    <a:pt x="1459395" y="20066"/>
                  </a:lnTo>
                  <a:lnTo>
                    <a:pt x="1442758" y="67183"/>
                  </a:lnTo>
                  <a:lnTo>
                    <a:pt x="1428163" y="58181"/>
                  </a:lnTo>
                  <a:lnTo>
                    <a:pt x="1413151" y="51752"/>
                  </a:lnTo>
                  <a:lnTo>
                    <a:pt x="1397734" y="47894"/>
                  </a:lnTo>
                  <a:lnTo>
                    <a:pt x="1381925" y="46609"/>
                  </a:lnTo>
                  <a:lnTo>
                    <a:pt x="1373019" y="47230"/>
                  </a:lnTo>
                  <a:lnTo>
                    <a:pt x="1342819" y="74930"/>
                  </a:lnTo>
                  <a:lnTo>
                    <a:pt x="1342174" y="82550"/>
                  </a:lnTo>
                  <a:lnTo>
                    <a:pt x="1345841" y="95986"/>
                  </a:lnTo>
                  <a:lnTo>
                    <a:pt x="1356842" y="109648"/>
                  </a:lnTo>
                  <a:lnTo>
                    <a:pt x="1375178" y="123572"/>
                  </a:lnTo>
                  <a:lnTo>
                    <a:pt x="1400848" y="137795"/>
                  </a:lnTo>
                  <a:lnTo>
                    <a:pt x="1415280" y="145194"/>
                  </a:lnTo>
                  <a:lnTo>
                    <a:pt x="1427533" y="152320"/>
                  </a:lnTo>
                  <a:lnTo>
                    <a:pt x="1457632" y="179419"/>
                  </a:lnTo>
                  <a:lnTo>
                    <a:pt x="1473059" y="222954"/>
                  </a:lnTo>
                  <a:lnTo>
                    <a:pt x="1473492" y="233172"/>
                  </a:lnTo>
                  <a:lnTo>
                    <a:pt x="1471656" y="251102"/>
                  </a:lnTo>
                  <a:lnTo>
                    <a:pt x="1444028" y="294894"/>
                  </a:lnTo>
                  <a:lnTo>
                    <a:pt x="1409341" y="313007"/>
                  </a:lnTo>
                  <a:lnTo>
                    <a:pt x="1364653" y="319024"/>
                  </a:lnTo>
                  <a:lnTo>
                    <a:pt x="1343630" y="317640"/>
                  </a:lnTo>
                  <a:lnTo>
                    <a:pt x="1323632" y="313483"/>
                  </a:lnTo>
                  <a:lnTo>
                    <a:pt x="1304681" y="306540"/>
                  </a:lnTo>
                  <a:lnTo>
                    <a:pt x="1286802" y="296799"/>
                  </a:lnTo>
                  <a:lnTo>
                    <a:pt x="1306995" y="247650"/>
                  </a:lnTo>
                  <a:lnTo>
                    <a:pt x="1323136" y="257631"/>
                  </a:lnTo>
                  <a:lnTo>
                    <a:pt x="1339157" y="264731"/>
                  </a:lnTo>
                  <a:lnTo>
                    <a:pt x="1355036" y="268974"/>
                  </a:lnTo>
                  <a:lnTo>
                    <a:pt x="1370749" y="270383"/>
                  </a:lnTo>
                  <a:lnTo>
                    <a:pt x="1391844" y="268285"/>
                  </a:lnTo>
                  <a:lnTo>
                    <a:pt x="1406928" y="261985"/>
                  </a:lnTo>
                  <a:lnTo>
                    <a:pt x="1415986" y="251469"/>
                  </a:lnTo>
                  <a:lnTo>
                    <a:pt x="1419009" y="236727"/>
                  </a:lnTo>
                  <a:lnTo>
                    <a:pt x="1418294" y="228917"/>
                  </a:lnTo>
                  <a:lnTo>
                    <a:pt x="1390259" y="191468"/>
                  </a:lnTo>
                  <a:lnTo>
                    <a:pt x="1344503" y="166022"/>
                  </a:lnTo>
                  <a:lnTo>
                    <a:pt x="1331093" y="158321"/>
                  </a:lnTo>
                  <a:lnTo>
                    <a:pt x="1302073" y="132683"/>
                  </a:lnTo>
                  <a:lnTo>
                    <a:pt x="1287843" y="92390"/>
                  </a:lnTo>
                  <a:lnTo>
                    <a:pt x="1287437" y="83058"/>
                  </a:lnTo>
                  <a:lnTo>
                    <a:pt x="1289060" y="65912"/>
                  </a:lnTo>
                  <a:lnTo>
                    <a:pt x="1313599" y="23622"/>
                  </a:lnTo>
                  <a:lnTo>
                    <a:pt x="1361283" y="1476"/>
                  </a:lnTo>
                  <a:lnTo>
                    <a:pt x="1380909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3964685" y="530987"/>
            <a:ext cx="1647825" cy="321310"/>
            <a:chOff x="3964685" y="530987"/>
            <a:chExt cx="1647825" cy="321310"/>
          </a:xfrm>
        </p:grpSpPr>
        <p:sp>
          <p:nvSpPr>
            <p:cNvPr id="9" name="object 9"/>
            <p:cNvSpPr/>
            <p:nvPr/>
          </p:nvSpPr>
          <p:spPr>
            <a:xfrm>
              <a:off x="3965574" y="531876"/>
              <a:ext cx="1645665" cy="31915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397626" y="579628"/>
              <a:ext cx="157607" cy="22364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965574" y="531876"/>
              <a:ext cx="1645920" cy="319405"/>
            </a:xfrm>
            <a:custGeom>
              <a:avLst/>
              <a:gdLst/>
              <a:ahLst/>
              <a:cxnLst/>
              <a:rect l="l" t="t" r="r" b="b"/>
              <a:pathLst>
                <a:path w="1645920" h="319405">
                  <a:moveTo>
                    <a:pt x="1092073" y="5461"/>
                  </a:moveTo>
                  <a:lnTo>
                    <a:pt x="1152398" y="5461"/>
                  </a:lnTo>
                  <a:lnTo>
                    <a:pt x="1223772" y="213868"/>
                  </a:lnTo>
                  <a:lnTo>
                    <a:pt x="1299083" y="5461"/>
                  </a:lnTo>
                  <a:lnTo>
                    <a:pt x="1358138" y="5461"/>
                  </a:lnTo>
                  <a:lnTo>
                    <a:pt x="1237614" y="318135"/>
                  </a:lnTo>
                  <a:lnTo>
                    <a:pt x="1207515" y="318135"/>
                  </a:lnTo>
                  <a:lnTo>
                    <a:pt x="1092073" y="5461"/>
                  </a:lnTo>
                  <a:close/>
                </a:path>
                <a:path w="1645920" h="319405">
                  <a:moveTo>
                    <a:pt x="1003300" y="5461"/>
                  </a:moveTo>
                  <a:lnTo>
                    <a:pt x="1058037" y="5461"/>
                  </a:lnTo>
                  <a:lnTo>
                    <a:pt x="1058037" y="313944"/>
                  </a:lnTo>
                  <a:lnTo>
                    <a:pt x="1003300" y="313944"/>
                  </a:lnTo>
                  <a:lnTo>
                    <a:pt x="1003300" y="5461"/>
                  </a:lnTo>
                  <a:close/>
                </a:path>
                <a:path w="1645920" h="319405">
                  <a:moveTo>
                    <a:pt x="424688" y="5461"/>
                  </a:moveTo>
                  <a:lnTo>
                    <a:pt x="450976" y="5461"/>
                  </a:lnTo>
                  <a:lnTo>
                    <a:pt x="596646" y="191643"/>
                  </a:lnTo>
                  <a:lnTo>
                    <a:pt x="596646" y="5461"/>
                  </a:lnTo>
                  <a:lnTo>
                    <a:pt x="649351" y="5461"/>
                  </a:lnTo>
                  <a:lnTo>
                    <a:pt x="649351" y="318135"/>
                  </a:lnTo>
                  <a:lnTo>
                    <a:pt x="626999" y="318135"/>
                  </a:lnTo>
                  <a:lnTo>
                    <a:pt x="477265" y="122936"/>
                  </a:lnTo>
                  <a:lnTo>
                    <a:pt x="477265" y="314198"/>
                  </a:lnTo>
                  <a:lnTo>
                    <a:pt x="424688" y="314198"/>
                  </a:lnTo>
                  <a:lnTo>
                    <a:pt x="424688" y="5461"/>
                  </a:lnTo>
                  <a:close/>
                </a:path>
                <a:path w="1645920" h="319405">
                  <a:moveTo>
                    <a:pt x="305308" y="5461"/>
                  </a:moveTo>
                  <a:lnTo>
                    <a:pt x="360045" y="5461"/>
                  </a:lnTo>
                  <a:lnTo>
                    <a:pt x="360045" y="313944"/>
                  </a:lnTo>
                  <a:lnTo>
                    <a:pt x="305308" y="313944"/>
                  </a:lnTo>
                  <a:lnTo>
                    <a:pt x="305308" y="5461"/>
                  </a:lnTo>
                  <a:close/>
                </a:path>
                <a:path w="1645920" h="319405">
                  <a:moveTo>
                    <a:pt x="854201" y="126"/>
                  </a:moveTo>
                  <a:lnTo>
                    <a:pt x="878607" y="2030"/>
                  </a:lnTo>
                  <a:lnTo>
                    <a:pt x="901144" y="7731"/>
                  </a:lnTo>
                  <a:lnTo>
                    <a:pt x="921799" y="17218"/>
                  </a:lnTo>
                  <a:lnTo>
                    <a:pt x="940562" y="30479"/>
                  </a:lnTo>
                  <a:lnTo>
                    <a:pt x="917575" y="74549"/>
                  </a:lnTo>
                  <a:lnTo>
                    <a:pt x="912072" y="70189"/>
                  </a:lnTo>
                  <a:lnTo>
                    <a:pt x="905271" y="65865"/>
                  </a:lnTo>
                  <a:lnTo>
                    <a:pt x="868902" y="50927"/>
                  </a:lnTo>
                  <a:lnTo>
                    <a:pt x="852932" y="48768"/>
                  </a:lnTo>
                  <a:lnTo>
                    <a:pt x="831379" y="50696"/>
                  </a:lnTo>
                  <a:lnTo>
                    <a:pt x="795514" y="66127"/>
                  </a:lnTo>
                  <a:lnTo>
                    <a:pt x="769602" y="96369"/>
                  </a:lnTo>
                  <a:lnTo>
                    <a:pt x="756406" y="137707"/>
                  </a:lnTo>
                  <a:lnTo>
                    <a:pt x="754761" y="162306"/>
                  </a:lnTo>
                  <a:lnTo>
                    <a:pt x="756378" y="185717"/>
                  </a:lnTo>
                  <a:lnTo>
                    <a:pt x="769280" y="225063"/>
                  </a:lnTo>
                  <a:lnTo>
                    <a:pt x="794642" y="253954"/>
                  </a:lnTo>
                  <a:lnTo>
                    <a:pt x="829798" y="268674"/>
                  </a:lnTo>
                  <a:lnTo>
                    <a:pt x="850900" y="270510"/>
                  </a:lnTo>
                  <a:lnTo>
                    <a:pt x="864850" y="269509"/>
                  </a:lnTo>
                  <a:lnTo>
                    <a:pt x="899033" y="193928"/>
                  </a:lnTo>
                  <a:lnTo>
                    <a:pt x="856361" y="193928"/>
                  </a:lnTo>
                  <a:lnTo>
                    <a:pt x="856361" y="147193"/>
                  </a:lnTo>
                  <a:lnTo>
                    <a:pt x="953770" y="147193"/>
                  </a:lnTo>
                  <a:lnTo>
                    <a:pt x="953770" y="285241"/>
                  </a:lnTo>
                  <a:lnTo>
                    <a:pt x="918086" y="305333"/>
                  </a:lnTo>
                  <a:lnTo>
                    <a:pt x="872585" y="316944"/>
                  </a:lnTo>
                  <a:lnTo>
                    <a:pt x="842010" y="319150"/>
                  </a:lnTo>
                  <a:lnTo>
                    <a:pt x="810577" y="316436"/>
                  </a:lnTo>
                  <a:lnTo>
                    <a:pt x="757999" y="294719"/>
                  </a:lnTo>
                  <a:lnTo>
                    <a:pt x="719851" y="252239"/>
                  </a:lnTo>
                  <a:lnTo>
                    <a:pt x="700420" y="194760"/>
                  </a:lnTo>
                  <a:lnTo>
                    <a:pt x="697991" y="160782"/>
                  </a:lnTo>
                  <a:lnTo>
                    <a:pt x="700635" y="126805"/>
                  </a:lnTo>
                  <a:lnTo>
                    <a:pt x="721780" y="68806"/>
                  </a:lnTo>
                  <a:lnTo>
                    <a:pt x="763262" y="25255"/>
                  </a:lnTo>
                  <a:lnTo>
                    <a:pt x="820221" y="2915"/>
                  </a:lnTo>
                  <a:lnTo>
                    <a:pt x="854201" y="126"/>
                  </a:lnTo>
                  <a:close/>
                </a:path>
                <a:path w="1645920" h="319405">
                  <a:moveTo>
                    <a:pt x="156210" y="126"/>
                  </a:moveTo>
                  <a:lnTo>
                    <a:pt x="180615" y="2030"/>
                  </a:lnTo>
                  <a:lnTo>
                    <a:pt x="203152" y="7731"/>
                  </a:lnTo>
                  <a:lnTo>
                    <a:pt x="223807" y="17218"/>
                  </a:lnTo>
                  <a:lnTo>
                    <a:pt x="242570" y="30479"/>
                  </a:lnTo>
                  <a:lnTo>
                    <a:pt x="219583" y="74549"/>
                  </a:lnTo>
                  <a:lnTo>
                    <a:pt x="214080" y="70189"/>
                  </a:lnTo>
                  <a:lnTo>
                    <a:pt x="207279" y="65865"/>
                  </a:lnTo>
                  <a:lnTo>
                    <a:pt x="170910" y="50927"/>
                  </a:lnTo>
                  <a:lnTo>
                    <a:pt x="154939" y="48768"/>
                  </a:lnTo>
                  <a:lnTo>
                    <a:pt x="133387" y="50696"/>
                  </a:lnTo>
                  <a:lnTo>
                    <a:pt x="97522" y="66127"/>
                  </a:lnTo>
                  <a:lnTo>
                    <a:pt x="71610" y="96369"/>
                  </a:lnTo>
                  <a:lnTo>
                    <a:pt x="58414" y="137707"/>
                  </a:lnTo>
                  <a:lnTo>
                    <a:pt x="56769" y="162306"/>
                  </a:lnTo>
                  <a:lnTo>
                    <a:pt x="58388" y="185717"/>
                  </a:lnTo>
                  <a:lnTo>
                    <a:pt x="71342" y="225063"/>
                  </a:lnTo>
                  <a:lnTo>
                    <a:pt x="96704" y="253954"/>
                  </a:lnTo>
                  <a:lnTo>
                    <a:pt x="152908" y="270510"/>
                  </a:lnTo>
                  <a:lnTo>
                    <a:pt x="166858" y="269509"/>
                  </a:lnTo>
                  <a:lnTo>
                    <a:pt x="201040" y="193928"/>
                  </a:lnTo>
                  <a:lnTo>
                    <a:pt x="158369" y="193928"/>
                  </a:lnTo>
                  <a:lnTo>
                    <a:pt x="158369" y="147193"/>
                  </a:lnTo>
                  <a:lnTo>
                    <a:pt x="255777" y="147193"/>
                  </a:lnTo>
                  <a:lnTo>
                    <a:pt x="255777" y="285241"/>
                  </a:lnTo>
                  <a:lnTo>
                    <a:pt x="220094" y="305333"/>
                  </a:lnTo>
                  <a:lnTo>
                    <a:pt x="174593" y="316944"/>
                  </a:lnTo>
                  <a:lnTo>
                    <a:pt x="144017" y="319150"/>
                  </a:lnTo>
                  <a:lnTo>
                    <a:pt x="112585" y="316436"/>
                  </a:lnTo>
                  <a:lnTo>
                    <a:pt x="60007" y="294719"/>
                  </a:lnTo>
                  <a:lnTo>
                    <a:pt x="21859" y="252239"/>
                  </a:lnTo>
                  <a:lnTo>
                    <a:pt x="2428" y="194760"/>
                  </a:lnTo>
                  <a:lnTo>
                    <a:pt x="0" y="160782"/>
                  </a:lnTo>
                  <a:lnTo>
                    <a:pt x="2643" y="126805"/>
                  </a:lnTo>
                  <a:lnTo>
                    <a:pt x="23788" y="68806"/>
                  </a:lnTo>
                  <a:lnTo>
                    <a:pt x="65270" y="25255"/>
                  </a:lnTo>
                  <a:lnTo>
                    <a:pt x="122229" y="2915"/>
                  </a:lnTo>
                  <a:lnTo>
                    <a:pt x="156210" y="126"/>
                  </a:lnTo>
                  <a:close/>
                </a:path>
                <a:path w="1645920" h="319405">
                  <a:moveTo>
                    <a:pt x="1508760" y="0"/>
                  </a:moveTo>
                  <a:lnTo>
                    <a:pt x="1567529" y="10302"/>
                  </a:lnTo>
                  <a:lnTo>
                    <a:pt x="1610487" y="41275"/>
                  </a:lnTo>
                  <a:lnTo>
                    <a:pt x="1636887" y="90805"/>
                  </a:lnTo>
                  <a:lnTo>
                    <a:pt x="1645665" y="157099"/>
                  </a:lnTo>
                  <a:lnTo>
                    <a:pt x="1643378" y="192434"/>
                  </a:lnTo>
                  <a:lnTo>
                    <a:pt x="1625038" y="251628"/>
                  </a:lnTo>
                  <a:lnTo>
                    <a:pt x="1588650" y="294558"/>
                  </a:lnTo>
                  <a:lnTo>
                    <a:pt x="1536453" y="316414"/>
                  </a:lnTo>
                  <a:lnTo>
                    <a:pt x="1504569" y="319150"/>
                  </a:lnTo>
                  <a:lnTo>
                    <a:pt x="1475327" y="316456"/>
                  </a:lnTo>
                  <a:lnTo>
                    <a:pt x="1427702" y="294826"/>
                  </a:lnTo>
                  <a:lnTo>
                    <a:pt x="1394817" y="252128"/>
                  </a:lnTo>
                  <a:lnTo>
                    <a:pt x="1378243" y="192744"/>
                  </a:lnTo>
                  <a:lnTo>
                    <a:pt x="1376172" y="157099"/>
                  </a:lnTo>
                  <a:lnTo>
                    <a:pt x="1378414" y="125406"/>
                  </a:lnTo>
                  <a:lnTo>
                    <a:pt x="1396424" y="69641"/>
                  </a:lnTo>
                  <a:lnTo>
                    <a:pt x="1431839" y="25610"/>
                  </a:lnTo>
                  <a:lnTo>
                    <a:pt x="1480087" y="2837"/>
                  </a:lnTo>
                  <a:lnTo>
                    <a:pt x="1508760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518883" y="1049147"/>
            <a:ext cx="2272030" cy="321310"/>
            <a:chOff x="518883" y="1049147"/>
            <a:chExt cx="2272030" cy="321310"/>
          </a:xfrm>
        </p:grpSpPr>
        <p:sp>
          <p:nvSpPr>
            <p:cNvPr id="13" name="object 13"/>
            <p:cNvSpPr/>
            <p:nvPr/>
          </p:nvSpPr>
          <p:spPr>
            <a:xfrm>
              <a:off x="519772" y="1050036"/>
              <a:ext cx="2270036" cy="31915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685416" y="1145540"/>
              <a:ext cx="74295" cy="114300"/>
            </a:xfrm>
            <a:custGeom>
              <a:avLst/>
              <a:gdLst/>
              <a:ahLst/>
              <a:cxnLst/>
              <a:rect l="l" t="t" r="r" b="b"/>
              <a:pathLst>
                <a:path w="74294" h="114300">
                  <a:moveTo>
                    <a:pt x="37083" y="0"/>
                  </a:moveTo>
                  <a:lnTo>
                    <a:pt x="0" y="114046"/>
                  </a:lnTo>
                  <a:lnTo>
                    <a:pt x="74168" y="114046"/>
                  </a:lnTo>
                  <a:lnTo>
                    <a:pt x="37083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034465" y="1097788"/>
              <a:ext cx="157606" cy="22364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19772" y="1050036"/>
              <a:ext cx="2270125" cy="319405"/>
            </a:xfrm>
            <a:custGeom>
              <a:avLst/>
              <a:gdLst/>
              <a:ahLst/>
              <a:cxnLst/>
              <a:rect l="l" t="t" r="r" b="b"/>
              <a:pathLst>
                <a:path w="2270125" h="319405">
                  <a:moveTo>
                    <a:pt x="1978698" y="5461"/>
                  </a:moveTo>
                  <a:lnTo>
                    <a:pt x="2033435" y="5461"/>
                  </a:lnTo>
                  <a:lnTo>
                    <a:pt x="2033435" y="313943"/>
                  </a:lnTo>
                  <a:lnTo>
                    <a:pt x="1978698" y="313943"/>
                  </a:lnTo>
                  <a:lnTo>
                    <a:pt x="1978698" y="5461"/>
                  </a:lnTo>
                  <a:close/>
                </a:path>
                <a:path w="2270125" h="319405">
                  <a:moveTo>
                    <a:pt x="1686598" y="5461"/>
                  </a:moveTo>
                  <a:lnTo>
                    <a:pt x="1942122" y="5461"/>
                  </a:lnTo>
                  <a:lnTo>
                    <a:pt x="1942122" y="54101"/>
                  </a:lnTo>
                  <a:lnTo>
                    <a:pt x="1839506" y="54101"/>
                  </a:lnTo>
                  <a:lnTo>
                    <a:pt x="1839506" y="313943"/>
                  </a:lnTo>
                  <a:lnTo>
                    <a:pt x="1784769" y="313943"/>
                  </a:lnTo>
                  <a:lnTo>
                    <a:pt x="1784769" y="54101"/>
                  </a:lnTo>
                  <a:lnTo>
                    <a:pt x="1686598" y="54101"/>
                  </a:lnTo>
                  <a:lnTo>
                    <a:pt x="1686598" y="5461"/>
                  </a:lnTo>
                  <a:close/>
                </a:path>
                <a:path w="2270125" h="319405">
                  <a:moveTo>
                    <a:pt x="1594650" y="5461"/>
                  </a:moveTo>
                  <a:lnTo>
                    <a:pt x="1649387" y="5461"/>
                  </a:lnTo>
                  <a:lnTo>
                    <a:pt x="1649387" y="313943"/>
                  </a:lnTo>
                  <a:lnTo>
                    <a:pt x="1594650" y="313943"/>
                  </a:lnTo>
                  <a:lnTo>
                    <a:pt x="1594650" y="5461"/>
                  </a:lnTo>
                  <a:close/>
                </a:path>
                <a:path w="2270125" h="319405">
                  <a:moveTo>
                    <a:pt x="1302550" y="5461"/>
                  </a:moveTo>
                  <a:lnTo>
                    <a:pt x="1558074" y="5461"/>
                  </a:lnTo>
                  <a:lnTo>
                    <a:pt x="1558074" y="54101"/>
                  </a:lnTo>
                  <a:lnTo>
                    <a:pt x="1455458" y="54101"/>
                  </a:lnTo>
                  <a:lnTo>
                    <a:pt x="1455458" y="313943"/>
                  </a:lnTo>
                  <a:lnTo>
                    <a:pt x="1400721" y="313943"/>
                  </a:lnTo>
                  <a:lnTo>
                    <a:pt x="1400721" y="54101"/>
                  </a:lnTo>
                  <a:lnTo>
                    <a:pt x="1302550" y="54101"/>
                  </a:lnTo>
                  <a:lnTo>
                    <a:pt x="1302550" y="5461"/>
                  </a:lnTo>
                  <a:close/>
                </a:path>
                <a:path w="2270125" h="319405">
                  <a:moveTo>
                    <a:pt x="811441" y="5461"/>
                  </a:moveTo>
                  <a:lnTo>
                    <a:pt x="840524" y="5461"/>
                  </a:lnTo>
                  <a:lnTo>
                    <a:pt x="907326" y="213233"/>
                  </a:lnTo>
                  <a:lnTo>
                    <a:pt x="972604" y="5461"/>
                  </a:lnTo>
                  <a:lnTo>
                    <a:pt x="1001433" y="5461"/>
                  </a:lnTo>
                  <a:lnTo>
                    <a:pt x="1064425" y="314198"/>
                  </a:lnTo>
                  <a:lnTo>
                    <a:pt x="1011339" y="314198"/>
                  </a:lnTo>
                  <a:lnTo>
                    <a:pt x="979335" y="147827"/>
                  </a:lnTo>
                  <a:lnTo>
                    <a:pt x="917232" y="318135"/>
                  </a:lnTo>
                  <a:lnTo>
                    <a:pt x="897674" y="318135"/>
                  </a:lnTo>
                  <a:lnTo>
                    <a:pt x="835444" y="147827"/>
                  </a:lnTo>
                  <a:lnTo>
                    <a:pt x="802170" y="314198"/>
                  </a:lnTo>
                  <a:lnTo>
                    <a:pt x="749363" y="314198"/>
                  </a:lnTo>
                  <a:lnTo>
                    <a:pt x="811441" y="5461"/>
                  </a:lnTo>
                  <a:close/>
                </a:path>
                <a:path w="2270125" h="319405">
                  <a:moveTo>
                    <a:pt x="208343" y="5461"/>
                  </a:moveTo>
                  <a:lnTo>
                    <a:pt x="463791" y="5461"/>
                  </a:lnTo>
                  <a:lnTo>
                    <a:pt x="463791" y="54101"/>
                  </a:lnTo>
                  <a:lnTo>
                    <a:pt x="361226" y="54101"/>
                  </a:lnTo>
                  <a:lnTo>
                    <a:pt x="361226" y="313943"/>
                  </a:lnTo>
                  <a:lnTo>
                    <a:pt x="306476" y="313943"/>
                  </a:lnTo>
                  <a:lnTo>
                    <a:pt x="306476" y="54101"/>
                  </a:lnTo>
                  <a:lnTo>
                    <a:pt x="208343" y="54101"/>
                  </a:lnTo>
                  <a:lnTo>
                    <a:pt x="208343" y="5461"/>
                  </a:lnTo>
                  <a:close/>
                </a:path>
                <a:path w="2270125" h="319405">
                  <a:moveTo>
                    <a:pt x="1190790" y="1269"/>
                  </a:moveTo>
                  <a:lnTo>
                    <a:pt x="1214793" y="1269"/>
                  </a:lnTo>
                  <a:lnTo>
                    <a:pt x="1338745" y="313943"/>
                  </a:lnTo>
                  <a:lnTo>
                    <a:pt x="1278293" y="313943"/>
                  </a:lnTo>
                  <a:lnTo>
                    <a:pt x="1255814" y="251460"/>
                  </a:lnTo>
                  <a:lnTo>
                    <a:pt x="1150150" y="251460"/>
                  </a:lnTo>
                  <a:lnTo>
                    <a:pt x="1128687" y="313943"/>
                  </a:lnTo>
                  <a:lnTo>
                    <a:pt x="1067727" y="313943"/>
                  </a:lnTo>
                  <a:lnTo>
                    <a:pt x="1190790" y="1269"/>
                  </a:lnTo>
                  <a:close/>
                </a:path>
                <a:path w="2270125" h="319405">
                  <a:moveTo>
                    <a:pt x="2177453" y="126"/>
                  </a:moveTo>
                  <a:lnTo>
                    <a:pt x="2202432" y="1387"/>
                  </a:lnTo>
                  <a:lnTo>
                    <a:pt x="2223839" y="5159"/>
                  </a:lnTo>
                  <a:lnTo>
                    <a:pt x="2241675" y="11431"/>
                  </a:lnTo>
                  <a:lnTo>
                    <a:pt x="2255939" y="20192"/>
                  </a:lnTo>
                  <a:lnTo>
                    <a:pt x="2239302" y="67310"/>
                  </a:lnTo>
                  <a:lnTo>
                    <a:pt x="2224707" y="58308"/>
                  </a:lnTo>
                  <a:lnTo>
                    <a:pt x="2209695" y="51879"/>
                  </a:lnTo>
                  <a:lnTo>
                    <a:pt x="2194278" y="48021"/>
                  </a:lnTo>
                  <a:lnTo>
                    <a:pt x="2178469" y="46736"/>
                  </a:lnTo>
                  <a:lnTo>
                    <a:pt x="2169563" y="47357"/>
                  </a:lnTo>
                  <a:lnTo>
                    <a:pt x="2139363" y="75057"/>
                  </a:lnTo>
                  <a:lnTo>
                    <a:pt x="2138718" y="82676"/>
                  </a:lnTo>
                  <a:lnTo>
                    <a:pt x="2142385" y="96113"/>
                  </a:lnTo>
                  <a:lnTo>
                    <a:pt x="2153386" y="109775"/>
                  </a:lnTo>
                  <a:lnTo>
                    <a:pt x="2171722" y="123699"/>
                  </a:lnTo>
                  <a:lnTo>
                    <a:pt x="2197392" y="137922"/>
                  </a:lnTo>
                  <a:lnTo>
                    <a:pt x="2211824" y="145321"/>
                  </a:lnTo>
                  <a:lnTo>
                    <a:pt x="2224077" y="152447"/>
                  </a:lnTo>
                  <a:lnTo>
                    <a:pt x="2254176" y="179546"/>
                  </a:lnTo>
                  <a:lnTo>
                    <a:pt x="2269603" y="223081"/>
                  </a:lnTo>
                  <a:lnTo>
                    <a:pt x="2270036" y="233299"/>
                  </a:lnTo>
                  <a:lnTo>
                    <a:pt x="2268200" y="251229"/>
                  </a:lnTo>
                  <a:lnTo>
                    <a:pt x="2240572" y="295021"/>
                  </a:lnTo>
                  <a:lnTo>
                    <a:pt x="2205885" y="313134"/>
                  </a:lnTo>
                  <a:lnTo>
                    <a:pt x="2161197" y="319150"/>
                  </a:lnTo>
                  <a:lnTo>
                    <a:pt x="2140174" y="317767"/>
                  </a:lnTo>
                  <a:lnTo>
                    <a:pt x="2120176" y="313610"/>
                  </a:lnTo>
                  <a:lnTo>
                    <a:pt x="2101225" y="306667"/>
                  </a:lnTo>
                  <a:lnTo>
                    <a:pt x="2083346" y="296925"/>
                  </a:lnTo>
                  <a:lnTo>
                    <a:pt x="2103539" y="247776"/>
                  </a:lnTo>
                  <a:lnTo>
                    <a:pt x="2119680" y="257758"/>
                  </a:lnTo>
                  <a:lnTo>
                    <a:pt x="2135701" y="264858"/>
                  </a:lnTo>
                  <a:lnTo>
                    <a:pt x="2151580" y="269101"/>
                  </a:lnTo>
                  <a:lnTo>
                    <a:pt x="2167293" y="270510"/>
                  </a:lnTo>
                  <a:lnTo>
                    <a:pt x="2188388" y="268412"/>
                  </a:lnTo>
                  <a:lnTo>
                    <a:pt x="2203472" y="262112"/>
                  </a:lnTo>
                  <a:lnTo>
                    <a:pt x="2212530" y="251596"/>
                  </a:lnTo>
                  <a:lnTo>
                    <a:pt x="2215553" y="236854"/>
                  </a:lnTo>
                  <a:lnTo>
                    <a:pt x="2214838" y="229044"/>
                  </a:lnTo>
                  <a:lnTo>
                    <a:pt x="2186803" y="191595"/>
                  </a:lnTo>
                  <a:lnTo>
                    <a:pt x="2141047" y="166149"/>
                  </a:lnTo>
                  <a:lnTo>
                    <a:pt x="2127637" y="158448"/>
                  </a:lnTo>
                  <a:lnTo>
                    <a:pt x="2098617" y="132810"/>
                  </a:lnTo>
                  <a:lnTo>
                    <a:pt x="2084387" y="92517"/>
                  </a:lnTo>
                  <a:lnTo>
                    <a:pt x="2083981" y="83185"/>
                  </a:lnTo>
                  <a:lnTo>
                    <a:pt x="2085604" y="66039"/>
                  </a:lnTo>
                  <a:lnTo>
                    <a:pt x="2110143" y="23749"/>
                  </a:lnTo>
                  <a:lnTo>
                    <a:pt x="2157827" y="1603"/>
                  </a:lnTo>
                  <a:lnTo>
                    <a:pt x="2177453" y="126"/>
                  </a:lnTo>
                  <a:close/>
                </a:path>
                <a:path w="2270125" h="319405">
                  <a:moveTo>
                    <a:pt x="94132" y="126"/>
                  </a:moveTo>
                  <a:lnTo>
                    <a:pt x="119100" y="1387"/>
                  </a:lnTo>
                  <a:lnTo>
                    <a:pt x="140512" y="5159"/>
                  </a:lnTo>
                  <a:lnTo>
                    <a:pt x="158372" y="11431"/>
                  </a:lnTo>
                  <a:lnTo>
                    <a:pt x="172681" y="20192"/>
                  </a:lnTo>
                  <a:lnTo>
                    <a:pt x="156044" y="67310"/>
                  </a:lnTo>
                  <a:lnTo>
                    <a:pt x="141419" y="58308"/>
                  </a:lnTo>
                  <a:lnTo>
                    <a:pt x="126401" y="51879"/>
                  </a:lnTo>
                  <a:lnTo>
                    <a:pt x="110991" y="48021"/>
                  </a:lnTo>
                  <a:lnTo>
                    <a:pt x="95186" y="46736"/>
                  </a:lnTo>
                  <a:lnTo>
                    <a:pt x="86242" y="47357"/>
                  </a:lnTo>
                  <a:lnTo>
                    <a:pt x="56034" y="75057"/>
                  </a:lnTo>
                  <a:lnTo>
                    <a:pt x="55384" y="82676"/>
                  </a:lnTo>
                  <a:lnTo>
                    <a:pt x="59056" y="96113"/>
                  </a:lnTo>
                  <a:lnTo>
                    <a:pt x="70072" y="109775"/>
                  </a:lnTo>
                  <a:lnTo>
                    <a:pt x="88431" y="123699"/>
                  </a:lnTo>
                  <a:lnTo>
                    <a:pt x="114134" y="137922"/>
                  </a:lnTo>
                  <a:lnTo>
                    <a:pt x="128534" y="145321"/>
                  </a:lnTo>
                  <a:lnTo>
                    <a:pt x="140774" y="152447"/>
                  </a:lnTo>
                  <a:lnTo>
                    <a:pt x="170835" y="179546"/>
                  </a:lnTo>
                  <a:lnTo>
                    <a:pt x="186343" y="223081"/>
                  </a:lnTo>
                  <a:lnTo>
                    <a:pt x="186791" y="233299"/>
                  </a:lnTo>
                  <a:lnTo>
                    <a:pt x="184941" y="251229"/>
                  </a:lnTo>
                  <a:lnTo>
                    <a:pt x="157200" y="295021"/>
                  </a:lnTo>
                  <a:lnTo>
                    <a:pt x="122586" y="313134"/>
                  </a:lnTo>
                  <a:lnTo>
                    <a:pt x="77914" y="319150"/>
                  </a:lnTo>
                  <a:lnTo>
                    <a:pt x="56857" y="317767"/>
                  </a:lnTo>
                  <a:lnTo>
                    <a:pt x="36852" y="313610"/>
                  </a:lnTo>
                  <a:lnTo>
                    <a:pt x="17899" y="306667"/>
                  </a:lnTo>
                  <a:lnTo>
                    <a:pt x="0" y="296925"/>
                  </a:lnTo>
                  <a:lnTo>
                    <a:pt x="20205" y="247776"/>
                  </a:lnTo>
                  <a:lnTo>
                    <a:pt x="36360" y="257758"/>
                  </a:lnTo>
                  <a:lnTo>
                    <a:pt x="52381" y="264858"/>
                  </a:lnTo>
                  <a:lnTo>
                    <a:pt x="68268" y="269101"/>
                  </a:lnTo>
                  <a:lnTo>
                    <a:pt x="84023" y="270510"/>
                  </a:lnTo>
                  <a:lnTo>
                    <a:pt x="105118" y="268412"/>
                  </a:lnTo>
                  <a:lnTo>
                    <a:pt x="120188" y="262112"/>
                  </a:lnTo>
                  <a:lnTo>
                    <a:pt x="129230" y="251596"/>
                  </a:lnTo>
                  <a:lnTo>
                    <a:pt x="132245" y="236854"/>
                  </a:lnTo>
                  <a:lnTo>
                    <a:pt x="131535" y="229044"/>
                  </a:lnTo>
                  <a:lnTo>
                    <a:pt x="103476" y="191595"/>
                  </a:lnTo>
                  <a:lnTo>
                    <a:pt x="57720" y="166149"/>
                  </a:lnTo>
                  <a:lnTo>
                    <a:pt x="44323" y="158448"/>
                  </a:lnTo>
                  <a:lnTo>
                    <a:pt x="15314" y="132810"/>
                  </a:lnTo>
                  <a:lnTo>
                    <a:pt x="1036" y="92517"/>
                  </a:lnTo>
                  <a:lnTo>
                    <a:pt x="622" y="83185"/>
                  </a:lnTo>
                  <a:lnTo>
                    <a:pt x="2260" y="66039"/>
                  </a:lnTo>
                  <a:lnTo>
                    <a:pt x="26847" y="23749"/>
                  </a:lnTo>
                  <a:lnTo>
                    <a:pt x="74525" y="1603"/>
                  </a:lnTo>
                  <a:lnTo>
                    <a:pt x="94132" y="126"/>
                  </a:lnTo>
                  <a:close/>
                </a:path>
                <a:path w="2270125" h="319405">
                  <a:moveTo>
                    <a:pt x="591388" y="0"/>
                  </a:moveTo>
                  <a:lnTo>
                    <a:pt x="650093" y="10302"/>
                  </a:lnTo>
                  <a:lnTo>
                    <a:pt x="693102" y="41275"/>
                  </a:lnTo>
                  <a:lnTo>
                    <a:pt x="719483" y="90804"/>
                  </a:lnTo>
                  <a:lnTo>
                    <a:pt x="728281" y="157099"/>
                  </a:lnTo>
                  <a:lnTo>
                    <a:pt x="725983" y="192434"/>
                  </a:lnTo>
                  <a:lnTo>
                    <a:pt x="707605" y="251628"/>
                  </a:lnTo>
                  <a:lnTo>
                    <a:pt x="671225" y="294558"/>
                  </a:lnTo>
                  <a:lnTo>
                    <a:pt x="619052" y="316414"/>
                  </a:lnTo>
                  <a:lnTo>
                    <a:pt x="587184" y="319150"/>
                  </a:lnTo>
                  <a:lnTo>
                    <a:pt x="557925" y="316456"/>
                  </a:lnTo>
                  <a:lnTo>
                    <a:pt x="510276" y="294826"/>
                  </a:lnTo>
                  <a:lnTo>
                    <a:pt x="477374" y="252128"/>
                  </a:lnTo>
                  <a:lnTo>
                    <a:pt x="460795" y="192744"/>
                  </a:lnTo>
                  <a:lnTo>
                    <a:pt x="458723" y="157099"/>
                  </a:lnTo>
                  <a:lnTo>
                    <a:pt x="460981" y="125406"/>
                  </a:lnTo>
                  <a:lnTo>
                    <a:pt x="479035" y="69641"/>
                  </a:lnTo>
                  <a:lnTo>
                    <a:pt x="514410" y="25610"/>
                  </a:lnTo>
                  <a:lnTo>
                    <a:pt x="562692" y="2837"/>
                  </a:lnTo>
                  <a:lnTo>
                    <a:pt x="59138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535940" y="1560016"/>
            <a:ext cx="7007225" cy="4665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Oro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labial</a:t>
            </a:r>
            <a:r>
              <a:rPr sz="24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herpes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Etiology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Human Herpes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Simplex </a:t>
            </a:r>
            <a:r>
              <a:rPr sz="2400" spc="-15" dirty="0">
                <a:latin typeface="Trebuchet MS" panose="020B0603020202020204"/>
                <a:cs typeface="Trebuchet MS" panose="020B0603020202020204"/>
              </a:rPr>
              <a:t>Virus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400" spc="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I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Found in muco cutaneous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junction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Spreads by contact,</a:t>
            </a:r>
            <a:r>
              <a:rPr sz="24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saliva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60" dirty="0">
                <a:latin typeface="Trebuchet MS" panose="020B0603020202020204"/>
                <a:cs typeface="Trebuchet MS" panose="020B0603020202020204"/>
              </a:rPr>
              <a:t>Types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5" dirty="0">
                <a:latin typeface="Trebuchet MS" panose="020B0603020202020204"/>
                <a:cs typeface="Trebuchet MS" panose="020B0603020202020204"/>
              </a:rPr>
              <a:t>Primary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Affects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60-90%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population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Common in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children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60" dirty="0">
                <a:latin typeface="Trebuchet MS" panose="020B0603020202020204"/>
                <a:cs typeface="Trebuchet MS" panose="020B0603020202020204"/>
              </a:rPr>
              <a:t>Fever,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malaise, headache,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sore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throat and </a:t>
            </a:r>
            <a:r>
              <a:rPr sz="2400" spc="-90" dirty="0">
                <a:latin typeface="Trebuchet MS" panose="020B0603020202020204"/>
                <a:cs typeface="Trebuchet MS" panose="020B0603020202020204"/>
              </a:rPr>
              <a:t>lymph 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adenopathy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234950" indent="-274320">
              <a:lnSpc>
                <a:spcPts val="2300"/>
              </a:lnSpc>
              <a:spcBef>
                <a:spcPts val="5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Thin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walled, delicate clusters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small </a:t>
            </a:r>
            <a:r>
              <a:rPr sz="2400" spc="-60" dirty="0">
                <a:latin typeface="Trebuchet MS" panose="020B0603020202020204"/>
                <a:cs typeface="Trebuchet MS" panose="020B0603020202020204"/>
              </a:rPr>
              <a:t>multiple 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vesicles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0016"/>
            <a:ext cx="6542405" cy="458978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6385" marR="447040" indent="-274320">
              <a:lnSpc>
                <a:spcPct val="80000"/>
              </a:lnSpc>
              <a:spcBef>
                <a:spcPts val="6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Seen on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lips, buccal mucosa, palate </a:t>
            </a:r>
            <a:r>
              <a:rPr sz="2400" spc="-100" dirty="0">
                <a:latin typeface="Trebuchet MS" panose="020B0603020202020204"/>
                <a:cs typeface="Trebuchet MS" panose="020B0603020202020204"/>
              </a:rPr>
              <a:t>which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rupture and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form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ulcer surrounded by  inflammation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0" dirty="0">
                <a:latin typeface="Trebuchet MS" panose="020B0603020202020204"/>
                <a:cs typeface="Trebuchet MS" panose="020B0603020202020204"/>
              </a:rPr>
              <a:t>Gingiva appears</a:t>
            </a:r>
            <a:r>
              <a:rPr sz="24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erythematous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0" dirty="0">
                <a:latin typeface="Trebuchet MS" panose="020B0603020202020204"/>
                <a:cs typeface="Trebuchet MS" panose="020B0603020202020204"/>
              </a:rPr>
              <a:t>Painful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lesion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0" dirty="0">
                <a:latin typeface="Trebuchet MS" panose="020B0603020202020204"/>
                <a:cs typeface="Trebuchet MS" panose="020B0603020202020204"/>
              </a:rPr>
              <a:t>Resolves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within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7-14</a:t>
            </a:r>
            <a:r>
              <a:rPr sz="240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days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Diagnosis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5" dirty="0">
                <a:latin typeface="Trebuchet MS" panose="020B0603020202020204"/>
                <a:cs typeface="Trebuchet MS" panose="020B0603020202020204"/>
              </a:rPr>
              <a:t>Viral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isolation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and</a:t>
            </a:r>
            <a:r>
              <a:rPr sz="240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culture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Cytological analysis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vesicle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Serum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antibody</a:t>
            </a:r>
            <a:r>
              <a:rPr sz="2400" spc="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titres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35" dirty="0">
                <a:latin typeface="Trebuchet MS" panose="020B0603020202020204"/>
                <a:cs typeface="Trebuchet MS" panose="020B0603020202020204"/>
              </a:rPr>
              <a:t>Treatment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topical anaesthetic mouth </a:t>
            </a:r>
            <a:r>
              <a:rPr sz="2400" spc="-90" dirty="0">
                <a:latin typeface="Trebuchet MS" panose="020B0603020202020204"/>
                <a:cs typeface="Trebuchet MS" panose="020B0603020202020204"/>
              </a:rPr>
              <a:t>wash, 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vitamins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30" dirty="0">
                <a:latin typeface="Trebuchet MS" panose="020B0603020202020204"/>
                <a:cs typeface="Trebuchet MS" panose="020B0603020202020204"/>
              </a:rPr>
              <a:t>Avoid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steroids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-</a:t>
            </a:r>
            <a:r>
              <a:rPr sz="2400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aggravate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7654"/>
            <a:ext cx="7071359" cy="47351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Secondary/recurrent HSV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infection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Adults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Etiology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147320" indent="-274320" algn="just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5" dirty="0">
                <a:latin typeface="Trebuchet MS" panose="020B0603020202020204"/>
                <a:cs typeface="Trebuchet MS" panose="020B0603020202020204"/>
              </a:rPr>
              <a:t>Reactivation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virus lying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dormant in </a:t>
            </a:r>
            <a:r>
              <a:rPr sz="2400" spc="-50" dirty="0">
                <a:latin typeface="Trebuchet MS" panose="020B0603020202020204"/>
                <a:cs typeface="Trebuchet MS" panose="020B0603020202020204"/>
              </a:rPr>
              <a:t>trigeminal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ganglion due to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emotional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stress,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fatigue, </a:t>
            </a:r>
            <a:r>
              <a:rPr sz="2400" spc="-60" dirty="0">
                <a:latin typeface="Trebuchet MS" panose="020B0603020202020204"/>
                <a:cs typeface="Trebuchet MS" panose="020B0603020202020204"/>
              </a:rPr>
              <a:t>fever,  </a:t>
            </a:r>
            <a:r>
              <a:rPr sz="2400" spc="-35" dirty="0">
                <a:latin typeface="Trebuchet MS" panose="020B0603020202020204"/>
                <a:cs typeface="Trebuchet MS" panose="020B0603020202020204"/>
              </a:rPr>
              <a:t>pregnancy, </a:t>
            </a:r>
            <a:r>
              <a:rPr sz="2400" spc="-25" dirty="0">
                <a:latin typeface="Trebuchet MS" panose="020B0603020202020204"/>
                <a:cs typeface="Trebuchet MS" panose="020B0603020202020204"/>
              </a:rPr>
              <a:t>immunodeficiency,</a:t>
            </a:r>
            <a:r>
              <a:rPr sz="24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trauma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 algn="just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Sites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 algn="just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5" dirty="0">
                <a:latin typeface="Trebuchet MS" panose="020B0603020202020204"/>
                <a:cs typeface="Trebuchet MS" panose="020B0603020202020204"/>
              </a:rPr>
              <a:t>Vermilion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border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lips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(Herpes labialis)</a:t>
            </a:r>
            <a:r>
              <a:rPr sz="2400" spc="1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MC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 algn="just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0" dirty="0">
                <a:latin typeface="Trebuchet MS" panose="020B0603020202020204"/>
                <a:cs typeface="Trebuchet MS" panose="020B0603020202020204"/>
              </a:rPr>
              <a:t>Recurrent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intra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oral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herpes (hard palate,</a:t>
            </a:r>
            <a:r>
              <a:rPr sz="2400" spc="1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0" dirty="0">
                <a:latin typeface="Trebuchet MS" panose="020B0603020202020204"/>
                <a:cs typeface="Trebuchet MS" panose="020B0603020202020204"/>
              </a:rPr>
              <a:t>gingiva)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 algn="just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C/F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 algn="just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0" dirty="0">
                <a:latin typeface="Trebuchet MS" panose="020B0603020202020204"/>
                <a:cs typeface="Trebuchet MS" panose="020B0603020202020204"/>
              </a:rPr>
              <a:t>Painful,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burning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sensation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0903" y="999236"/>
            <a:ext cx="6316345" cy="359410"/>
            <a:chOff x="520903" y="999236"/>
            <a:chExt cx="6316345" cy="359410"/>
          </a:xfrm>
        </p:grpSpPr>
        <p:sp>
          <p:nvSpPr>
            <p:cNvPr id="3" name="object 3"/>
            <p:cNvSpPr/>
            <p:nvPr/>
          </p:nvSpPr>
          <p:spPr>
            <a:xfrm>
              <a:off x="521792" y="1000125"/>
              <a:ext cx="6314363" cy="35750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399405" y="1184656"/>
              <a:ext cx="109981" cy="11823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509900" y="1184656"/>
              <a:ext cx="109981" cy="11823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249298" y="1107186"/>
              <a:ext cx="83185" cy="127635"/>
            </a:xfrm>
            <a:custGeom>
              <a:avLst/>
              <a:gdLst/>
              <a:ahLst/>
              <a:cxnLst/>
              <a:rect l="l" t="t" r="r" b="b"/>
              <a:pathLst>
                <a:path w="83184" h="127634">
                  <a:moveTo>
                    <a:pt x="41528" y="0"/>
                  </a:moveTo>
                  <a:lnTo>
                    <a:pt x="0" y="127635"/>
                  </a:lnTo>
                  <a:lnTo>
                    <a:pt x="83057" y="127635"/>
                  </a:lnTo>
                  <a:lnTo>
                    <a:pt x="415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940955" y="1057275"/>
              <a:ext cx="101803" cy="10058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689726" y="1057275"/>
              <a:ext cx="101853" cy="10058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968872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909949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84593" y="1053719"/>
              <a:ext cx="176339" cy="25031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399405" y="1053465"/>
              <a:ext cx="91312" cy="8661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509900" y="1053465"/>
              <a:ext cx="91312" cy="8661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521792" y="1000125"/>
              <a:ext cx="6314440" cy="357505"/>
            </a:xfrm>
            <a:custGeom>
              <a:avLst/>
              <a:gdLst/>
              <a:ahLst/>
              <a:cxnLst/>
              <a:rect l="l" t="t" r="r" b="b"/>
              <a:pathLst>
                <a:path w="6314440" h="357505">
                  <a:moveTo>
                    <a:pt x="5988735" y="6096"/>
                  </a:moveTo>
                  <a:lnTo>
                    <a:pt x="6050076" y="6096"/>
                  </a:lnTo>
                  <a:lnTo>
                    <a:pt x="6050076" y="351663"/>
                  </a:lnTo>
                  <a:lnTo>
                    <a:pt x="5988735" y="351663"/>
                  </a:lnTo>
                  <a:lnTo>
                    <a:pt x="5988735" y="6096"/>
                  </a:lnTo>
                  <a:close/>
                </a:path>
                <a:path w="6314440" h="357505">
                  <a:moveTo>
                    <a:pt x="4684191" y="6096"/>
                  </a:moveTo>
                  <a:lnTo>
                    <a:pt x="4745532" y="6096"/>
                  </a:lnTo>
                  <a:lnTo>
                    <a:pt x="4745532" y="351663"/>
                  </a:lnTo>
                  <a:lnTo>
                    <a:pt x="4684191" y="351663"/>
                  </a:lnTo>
                  <a:lnTo>
                    <a:pt x="4684191" y="6096"/>
                  </a:lnTo>
                  <a:close/>
                </a:path>
                <a:path w="6314440" h="357505">
                  <a:moveTo>
                    <a:pt x="4401108" y="6096"/>
                  </a:moveTo>
                  <a:lnTo>
                    <a:pt x="4628692" y="6096"/>
                  </a:lnTo>
                  <a:lnTo>
                    <a:pt x="4628692" y="60578"/>
                  </a:lnTo>
                  <a:lnTo>
                    <a:pt x="4462449" y="60578"/>
                  </a:lnTo>
                  <a:lnTo>
                    <a:pt x="4462449" y="141477"/>
                  </a:lnTo>
                  <a:lnTo>
                    <a:pt x="4583861" y="141477"/>
                  </a:lnTo>
                  <a:lnTo>
                    <a:pt x="4583861" y="193675"/>
                  </a:lnTo>
                  <a:lnTo>
                    <a:pt x="4462449" y="193675"/>
                  </a:lnTo>
                  <a:lnTo>
                    <a:pt x="4462449" y="351663"/>
                  </a:lnTo>
                  <a:lnTo>
                    <a:pt x="4401108" y="351663"/>
                  </a:lnTo>
                  <a:lnTo>
                    <a:pt x="4401108" y="6096"/>
                  </a:lnTo>
                  <a:close/>
                </a:path>
                <a:path w="6314440" h="357505">
                  <a:moveTo>
                    <a:pt x="3681780" y="6096"/>
                  </a:moveTo>
                  <a:lnTo>
                    <a:pt x="3743121" y="6096"/>
                  </a:lnTo>
                  <a:lnTo>
                    <a:pt x="3743121" y="240284"/>
                  </a:lnTo>
                  <a:lnTo>
                    <a:pt x="3744171" y="253547"/>
                  </a:lnTo>
                  <a:lnTo>
                    <a:pt x="3769297" y="293270"/>
                  </a:lnTo>
                  <a:lnTo>
                    <a:pt x="3806748" y="303022"/>
                  </a:lnTo>
                  <a:lnTo>
                    <a:pt x="3822488" y="301952"/>
                  </a:lnTo>
                  <a:lnTo>
                    <a:pt x="3858564" y="286003"/>
                  </a:lnTo>
                  <a:lnTo>
                    <a:pt x="3877106" y="239140"/>
                  </a:lnTo>
                  <a:lnTo>
                    <a:pt x="3877106" y="6096"/>
                  </a:lnTo>
                  <a:lnTo>
                    <a:pt x="3938320" y="6096"/>
                  </a:lnTo>
                  <a:lnTo>
                    <a:pt x="3938320" y="243839"/>
                  </a:lnTo>
                  <a:lnTo>
                    <a:pt x="3936102" y="269059"/>
                  </a:lnTo>
                  <a:lnTo>
                    <a:pt x="3918282" y="310830"/>
                  </a:lnTo>
                  <a:lnTo>
                    <a:pt x="3883248" y="340574"/>
                  </a:lnTo>
                  <a:lnTo>
                    <a:pt x="3835571" y="355623"/>
                  </a:lnTo>
                  <a:lnTo>
                    <a:pt x="3807256" y="357504"/>
                  </a:lnTo>
                  <a:lnTo>
                    <a:pt x="3778874" y="355669"/>
                  </a:lnTo>
                  <a:lnTo>
                    <a:pt x="3732443" y="340949"/>
                  </a:lnTo>
                  <a:lnTo>
                    <a:pt x="3700104" y="311701"/>
                  </a:lnTo>
                  <a:lnTo>
                    <a:pt x="3683808" y="269497"/>
                  </a:lnTo>
                  <a:lnTo>
                    <a:pt x="3681780" y="243586"/>
                  </a:lnTo>
                  <a:lnTo>
                    <a:pt x="3681780" y="6096"/>
                  </a:lnTo>
                  <a:close/>
                </a:path>
                <a:path w="6314440" h="357505">
                  <a:moveTo>
                    <a:pt x="2718612" y="6096"/>
                  </a:moveTo>
                  <a:lnTo>
                    <a:pt x="2779953" y="6096"/>
                  </a:lnTo>
                  <a:lnTo>
                    <a:pt x="2779953" y="240284"/>
                  </a:lnTo>
                  <a:lnTo>
                    <a:pt x="2781003" y="253547"/>
                  </a:lnTo>
                  <a:lnTo>
                    <a:pt x="2806129" y="293270"/>
                  </a:lnTo>
                  <a:lnTo>
                    <a:pt x="2843580" y="303022"/>
                  </a:lnTo>
                  <a:lnTo>
                    <a:pt x="2859320" y="301952"/>
                  </a:lnTo>
                  <a:lnTo>
                    <a:pt x="2895396" y="286003"/>
                  </a:lnTo>
                  <a:lnTo>
                    <a:pt x="2913938" y="239140"/>
                  </a:lnTo>
                  <a:lnTo>
                    <a:pt x="2913938" y="6096"/>
                  </a:lnTo>
                  <a:lnTo>
                    <a:pt x="2975152" y="6096"/>
                  </a:lnTo>
                  <a:lnTo>
                    <a:pt x="2975152" y="243839"/>
                  </a:lnTo>
                  <a:lnTo>
                    <a:pt x="2972934" y="269059"/>
                  </a:lnTo>
                  <a:lnTo>
                    <a:pt x="2955114" y="310830"/>
                  </a:lnTo>
                  <a:lnTo>
                    <a:pt x="2920080" y="340574"/>
                  </a:lnTo>
                  <a:lnTo>
                    <a:pt x="2872403" y="355623"/>
                  </a:lnTo>
                  <a:lnTo>
                    <a:pt x="2844088" y="357504"/>
                  </a:lnTo>
                  <a:lnTo>
                    <a:pt x="2815706" y="355669"/>
                  </a:lnTo>
                  <a:lnTo>
                    <a:pt x="2769275" y="340949"/>
                  </a:lnTo>
                  <a:lnTo>
                    <a:pt x="2736936" y="311701"/>
                  </a:lnTo>
                  <a:lnTo>
                    <a:pt x="2720640" y="269497"/>
                  </a:lnTo>
                  <a:lnTo>
                    <a:pt x="2718612" y="243586"/>
                  </a:lnTo>
                  <a:lnTo>
                    <a:pt x="2718612" y="6096"/>
                  </a:lnTo>
                  <a:close/>
                </a:path>
                <a:path w="6314440" h="357505">
                  <a:moveTo>
                    <a:pt x="2397810" y="6096"/>
                  </a:moveTo>
                  <a:lnTo>
                    <a:pt x="2430322" y="6096"/>
                  </a:lnTo>
                  <a:lnTo>
                    <a:pt x="2505125" y="238887"/>
                  </a:lnTo>
                  <a:lnTo>
                    <a:pt x="2578277" y="6096"/>
                  </a:lnTo>
                  <a:lnTo>
                    <a:pt x="2610535" y="6096"/>
                  </a:lnTo>
                  <a:lnTo>
                    <a:pt x="2681147" y="351916"/>
                  </a:lnTo>
                  <a:lnTo>
                    <a:pt x="2621711" y="351916"/>
                  </a:lnTo>
                  <a:lnTo>
                    <a:pt x="2585770" y="165480"/>
                  </a:lnTo>
                  <a:lnTo>
                    <a:pt x="2516301" y="356362"/>
                  </a:lnTo>
                  <a:lnTo>
                    <a:pt x="2494330" y="356362"/>
                  </a:lnTo>
                  <a:lnTo>
                    <a:pt x="2424734" y="165480"/>
                  </a:lnTo>
                  <a:lnTo>
                    <a:pt x="2387396" y="351916"/>
                  </a:lnTo>
                  <a:lnTo>
                    <a:pt x="2328214" y="351916"/>
                  </a:lnTo>
                  <a:lnTo>
                    <a:pt x="2397810" y="6096"/>
                  </a:lnTo>
                  <a:close/>
                </a:path>
                <a:path w="6314440" h="357505">
                  <a:moveTo>
                    <a:pt x="1599996" y="6096"/>
                  </a:moveTo>
                  <a:lnTo>
                    <a:pt x="1661337" y="6096"/>
                  </a:lnTo>
                  <a:lnTo>
                    <a:pt x="1661337" y="240284"/>
                  </a:lnTo>
                  <a:lnTo>
                    <a:pt x="1662387" y="253547"/>
                  </a:lnTo>
                  <a:lnTo>
                    <a:pt x="1687513" y="293270"/>
                  </a:lnTo>
                  <a:lnTo>
                    <a:pt x="1724964" y="303022"/>
                  </a:lnTo>
                  <a:lnTo>
                    <a:pt x="1740704" y="301952"/>
                  </a:lnTo>
                  <a:lnTo>
                    <a:pt x="1776780" y="286003"/>
                  </a:lnTo>
                  <a:lnTo>
                    <a:pt x="1795322" y="239140"/>
                  </a:lnTo>
                  <a:lnTo>
                    <a:pt x="1795322" y="6096"/>
                  </a:lnTo>
                  <a:lnTo>
                    <a:pt x="1856536" y="6096"/>
                  </a:lnTo>
                  <a:lnTo>
                    <a:pt x="1856536" y="243839"/>
                  </a:lnTo>
                  <a:lnTo>
                    <a:pt x="1854318" y="269059"/>
                  </a:lnTo>
                  <a:lnTo>
                    <a:pt x="1836498" y="310830"/>
                  </a:lnTo>
                  <a:lnTo>
                    <a:pt x="1801464" y="340574"/>
                  </a:lnTo>
                  <a:lnTo>
                    <a:pt x="1753787" y="355623"/>
                  </a:lnTo>
                  <a:lnTo>
                    <a:pt x="1725472" y="357504"/>
                  </a:lnTo>
                  <a:lnTo>
                    <a:pt x="1697090" y="355669"/>
                  </a:lnTo>
                  <a:lnTo>
                    <a:pt x="1650659" y="340949"/>
                  </a:lnTo>
                  <a:lnTo>
                    <a:pt x="1618320" y="311701"/>
                  </a:lnTo>
                  <a:lnTo>
                    <a:pt x="1602024" y="269497"/>
                  </a:lnTo>
                  <a:lnTo>
                    <a:pt x="1599996" y="243586"/>
                  </a:lnTo>
                  <a:lnTo>
                    <a:pt x="1599996" y="6096"/>
                  </a:lnTo>
                  <a:close/>
                </a:path>
                <a:path w="6314440" h="357505">
                  <a:moveTo>
                    <a:pt x="958392" y="6096"/>
                  </a:moveTo>
                  <a:lnTo>
                    <a:pt x="1019733" y="6096"/>
                  </a:lnTo>
                  <a:lnTo>
                    <a:pt x="1019733" y="297179"/>
                  </a:lnTo>
                  <a:lnTo>
                    <a:pt x="1175816" y="297179"/>
                  </a:lnTo>
                  <a:lnTo>
                    <a:pt x="1175816" y="351663"/>
                  </a:lnTo>
                  <a:lnTo>
                    <a:pt x="958392" y="351663"/>
                  </a:lnTo>
                  <a:lnTo>
                    <a:pt x="958392" y="6096"/>
                  </a:lnTo>
                  <a:close/>
                </a:path>
                <a:path w="6314440" h="357505">
                  <a:moveTo>
                    <a:pt x="4914950" y="3048"/>
                  </a:moveTo>
                  <a:lnTo>
                    <a:pt x="4962909" y="8778"/>
                  </a:lnTo>
                  <a:lnTo>
                    <a:pt x="4999151" y="26035"/>
                  </a:lnTo>
                  <a:lnTo>
                    <a:pt x="5027494" y="71594"/>
                  </a:lnTo>
                  <a:lnTo>
                    <a:pt x="5029377" y="91694"/>
                  </a:lnTo>
                  <a:lnTo>
                    <a:pt x="5026665" y="111174"/>
                  </a:lnTo>
                  <a:lnTo>
                    <a:pt x="5018535" y="128476"/>
                  </a:lnTo>
                  <a:lnTo>
                    <a:pt x="5004999" y="143611"/>
                  </a:lnTo>
                  <a:lnTo>
                    <a:pt x="4986070" y="156590"/>
                  </a:lnTo>
                  <a:lnTo>
                    <a:pt x="5014240" y="170787"/>
                  </a:lnTo>
                  <a:lnTo>
                    <a:pt x="5034362" y="190912"/>
                  </a:lnTo>
                  <a:lnTo>
                    <a:pt x="5046435" y="216991"/>
                  </a:lnTo>
                  <a:lnTo>
                    <a:pt x="5050459" y="249047"/>
                  </a:lnTo>
                  <a:lnTo>
                    <a:pt x="5048223" y="271434"/>
                  </a:lnTo>
                  <a:lnTo>
                    <a:pt x="5030368" y="308875"/>
                  </a:lnTo>
                  <a:lnTo>
                    <a:pt x="4995673" y="336071"/>
                  </a:lnTo>
                  <a:lnTo>
                    <a:pt x="4949711" y="349926"/>
                  </a:lnTo>
                  <a:lnTo>
                    <a:pt x="4922824" y="351663"/>
                  </a:lnTo>
                  <a:lnTo>
                    <a:pt x="4817160" y="351663"/>
                  </a:lnTo>
                  <a:lnTo>
                    <a:pt x="4817160" y="6350"/>
                  </a:lnTo>
                  <a:lnTo>
                    <a:pt x="4849424" y="4869"/>
                  </a:lnTo>
                  <a:lnTo>
                    <a:pt x="4876485" y="3841"/>
                  </a:lnTo>
                  <a:lnTo>
                    <a:pt x="4898331" y="3242"/>
                  </a:lnTo>
                  <a:lnTo>
                    <a:pt x="4914950" y="3048"/>
                  </a:lnTo>
                  <a:close/>
                </a:path>
                <a:path w="6314440" h="357505">
                  <a:moveTo>
                    <a:pt x="2025446" y="3048"/>
                  </a:moveTo>
                  <a:lnTo>
                    <a:pt x="2073405" y="8778"/>
                  </a:lnTo>
                  <a:lnTo>
                    <a:pt x="2109647" y="26035"/>
                  </a:lnTo>
                  <a:lnTo>
                    <a:pt x="2137990" y="71594"/>
                  </a:lnTo>
                  <a:lnTo>
                    <a:pt x="2139873" y="91694"/>
                  </a:lnTo>
                  <a:lnTo>
                    <a:pt x="2137161" y="111174"/>
                  </a:lnTo>
                  <a:lnTo>
                    <a:pt x="2129031" y="128476"/>
                  </a:lnTo>
                  <a:lnTo>
                    <a:pt x="2115495" y="143611"/>
                  </a:lnTo>
                  <a:lnTo>
                    <a:pt x="2096566" y="156590"/>
                  </a:lnTo>
                  <a:lnTo>
                    <a:pt x="2124736" y="170787"/>
                  </a:lnTo>
                  <a:lnTo>
                    <a:pt x="2144858" y="190912"/>
                  </a:lnTo>
                  <a:lnTo>
                    <a:pt x="2156931" y="216991"/>
                  </a:lnTo>
                  <a:lnTo>
                    <a:pt x="2160955" y="249047"/>
                  </a:lnTo>
                  <a:lnTo>
                    <a:pt x="2158719" y="271434"/>
                  </a:lnTo>
                  <a:lnTo>
                    <a:pt x="2140864" y="308875"/>
                  </a:lnTo>
                  <a:lnTo>
                    <a:pt x="2106169" y="336071"/>
                  </a:lnTo>
                  <a:lnTo>
                    <a:pt x="2060207" y="349926"/>
                  </a:lnTo>
                  <a:lnTo>
                    <a:pt x="2033320" y="351663"/>
                  </a:lnTo>
                  <a:lnTo>
                    <a:pt x="1927656" y="351663"/>
                  </a:lnTo>
                  <a:lnTo>
                    <a:pt x="1927656" y="6350"/>
                  </a:lnTo>
                  <a:lnTo>
                    <a:pt x="1959920" y="4869"/>
                  </a:lnTo>
                  <a:lnTo>
                    <a:pt x="1986981" y="3841"/>
                  </a:lnTo>
                  <a:lnTo>
                    <a:pt x="2008827" y="3242"/>
                  </a:lnTo>
                  <a:lnTo>
                    <a:pt x="2025446" y="3048"/>
                  </a:lnTo>
                  <a:close/>
                </a:path>
                <a:path w="6314440" h="357505">
                  <a:moveTo>
                    <a:pt x="5200954" y="2539"/>
                  </a:moveTo>
                  <a:lnTo>
                    <a:pt x="5258535" y="8899"/>
                  </a:lnTo>
                  <a:lnTo>
                    <a:pt x="5299649" y="27987"/>
                  </a:lnTo>
                  <a:lnTo>
                    <a:pt x="5324309" y="59815"/>
                  </a:lnTo>
                  <a:lnTo>
                    <a:pt x="5332526" y="104394"/>
                  </a:lnTo>
                  <a:lnTo>
                    <a:pt x="5331385" y="119395"/>
                  </a:lnTo>
                  <a:lnTo>
                    <a:pt x="5314365" y="160400"/>
                  </a:lnTo>
                  <a:lnTo>
                    <a:pt x="5281861" y="189868"/>
                  </a:lnTo>
                  <a:lnTo>
                    <a:pt x="5268645" y="195961"/>
                  </a:lnTo>
                  <a:lnTo>
                    <a:pt x="5370753" y="351663"/>
                  </a:lnTo>
                  <a:lnTo>
                    <a:pt x="5300014" y="351663"/>
                  </a:lnTo>
                  <a:lnTo>
                    <a:pt x="5207812" y="208914"/>
                  </a:lnTo>
                  <a:lnTo>
                    <a:pt x="5200149" y="208746"/>
                  </a:lnTo>
                  <a:lnTo>
                    <a:pt x="5191080" y="208422"/>
                  </a:lnTo>
                  <a:lnTo>
                    <a:pt x="5180630" y="207932"/>
                  </a:lnTo>
                  <a:lnTo>
                    <a:pt x="5168823" y="207263"/>
                  </a:lnTo>
                  <a:lnTo>
                    <a:pt x="5168823" y="351663"/>
                  </a:lnTo>
                  <a:lnTo>
                    <a:pt x="5105196" y="351663"/>
                  </a:lnTo>
                  <a:lnTo>
                    <a:pt x="5105196" y="6096"/>
                  </a:lnTo>
                  <a:lnTo>
                    <a:pt x="5109606" y="5978"/>
                  </a:lnTo>
                  <a:lnTo>
                    <a:pt x="5117706" y="5635"/>
                  </a:lnTo>
                  <a:lnTo>
                    <a:pt x="5129521" y="5078"/>
                  </a:lnTo>
                  <a:lnTo>
                    <a:pt x="5145074" y="4317"/>
                  </a:lnTo>
                  <a:lnTo>
                    <a:pt x="5161557" y="3557"/>
                  </a:lnTo>
                  <a:lnTo>
                    <a:pt x="5176348" y="3000"/>
                  </a:lnTo>
                  <a:lnTo>
                    <a:pt x="5189473" y="2657"/>
                  </a:lnTo>
                  <a:lnTo>
                    <a:pt x="5200954" y="2539"/>
                  </a:lnTo>
                  <a:close/>
                </a:path>
                <a:path w="6314440" h="357505">
                  <a:moveTo>
                    <a:pt x="755573" y="1397"/>
                  </a:moveTo>
                  <a:lnTo>
                    <a:pt x="782497" y="1397"/>
                  </a:lnTo>
                  <a:lnTo>
                    <a:pt x="921435" y="351663"/>
                  </a:lnTo>
                  <a:lnTo>
                    <a:pt x="853744" y="351663"/>
                  </a:lnTo>
                  <a:lnTo>
                    <a:pt x="828471" y="281559"/>
                  </a:lnTo>
                  <a:lnTo>
                    <a:pt x="710044" y="281559"/>
                  </a:lnTo>
                  <a:lnTo>
                    <a:pt x="685990" y="351663"/>
                  </a:lnTo>
                  <a:lnTo>
                    <a:pt x="621982" y="351663"/>
                  </a:lnTo>
                  <a:lnTo>
                    <a:pt x="617816" y="351663"/>
                  </a:lnTo>
                  <a:lnTo>
                    <a:pt x="551205" y="351663"/>
                  </a:lnTo>
                  <a:lnTo>
                    <a:pt x="458978" y="208914"/>
                  </a:lnTo>
                  <a:lnTo>
                    <a:pt x="451324" y="208746"/>
                  </a:lnTo>
                  <a:lnTo>
                    <a:pt x="442287" y="208422"/>
                  </a:lnTo>
                  <a:lnTo>
                    <a:pt x="431863" y="207932"/>
                  </a:lnTo>
                  <a:lnTo>
                    <a:pt x="420052" y="207263"/>
                  </a:lnTo>
                  <a:lnTo>
                    <a:pt x="420052" y="351663"/>
                  </a:lnTo>
                  <a:lnTo>
                    <a:pt x="356362" y="351663"/>
                  </a:lnTo>
                  <a:lnTo>
                    <a:pt x="356362" y="6096"/>
                  </a:lnTo>
                  <a:lnTo>
                    <a:pt x="360803" y="5978"/>
                  </a:lnTo>
                  <a:lnTo>
                    <a:pt x="368927" y="5635"/>
                  </a:lnTo>
                  <a:lnTo>
                    <a:pt x="380734" y="5078"/>
                  </a:lnTo>
                  <a:lnTo>
                    <a:pt x="396227" y="4317"/>
                  </a:lnTo>
                  <a:lnTo>
                    <a:pt x="412724" y="3557"/>
                  </a:lnTo>
                  <a:lnTo>
                    <a:pt x="427542" y="3000"/>
                  </a:lnTo>
                  <a:lnTo>
                    <a:pt x="440679" y="2657"/>
                  </a:lnTo>
                  <a:lnTo>
                    <a:pt x="452132" y="2539"/>
                  </a:lnTo>
                  <a:lnTo>
                    <a:pt x="509723" y="8899"/>
                  </a:lnTo>
                  <a:lnTo>
                    <a:pt x="550859" y="27987"/>
                  </a:lnTo>
                  <a:lnTo>
                    <a:pt x="575540" y="59815"/>
                  </a:lnTo>
                  <a:lnTo>
                    <a:pt x="583768" y="104394"/>
                  </a:lnTo>
                  <a:lnTo>
                    <a:pt x="582632" y="119395"/>
                  </a:lnTo>
                  <a:lnTo>
                    <a:pt x="565594" y="160400"/>
                  </a:lnTo>
                  <a:lnTo>
                    <a:pt x="533047" y="189868"/>
                  </a:lnTo>
                  <a:lnTo>
                    <a:pt x="519836" y="195961"/>
                  </a:lnTo>
                  <a:lnTo>
                    <a:pt x="619379" y="347725"/>
                  </a:lnTo>
                  <a:lnTo>
                    <a:pt x="755573" y="1397"/>
                  </a:lnTo>
                  <a:close/>
                </a:path>
                <a:path w="6314440" h="357505">
                  <a:moveTo>
                    <a:pt x="6210604" y="126"/>
                  </a:moveTo>
                  <a:lnTo>
                    <a:pt x="6238536" y="1531"/>
                  </a:lnTo>
                  <a:lnTo>
                    <a:pt x="6262516" y="5746"/>
                  </a:lnTo>
                  <a:lnTo>
                    <a:pt x="6282542" y="12771"/>
                  </a:lnTo>
                  <a:lnTo>
                    <a:pt x="6298615" y="22605"/>
                  </a:lnTo>
                  <a:lnTo>
                    <a:pt x="6279946" y="75437"/>
                  </a:lnTo>
                  <a:lnTo>
                    <a:pt x="6263539" y="65343"/>
                  </a:lnTo>
                  <a:lnTo>
                    <a:pt x="6246704" y="58118"/>
                  </a:lnTo>
                  <a:lnTo>
                    <a:pt x="6229440" y="53774"/>
                  </a:lnTo>
                  <a:lnTo>
                    <a:pt x="6211747" y="52324"/>
                  </a:lnTo>
                  <a:lnTo>
                    <a:pt x="6201750" y="53016"/>
                  </a:lnTo>
                  <a:lnTo>
                    <a:pt x="6170107" y="76390"/>
                  </a:lnTo>
                  <a:lnTo>
                    <a:pt x="6167170" y="92710"/>
                  </a:lnTo>
                  <a:lnTo>
                    <a:pt x="6171288" y="107711"/>
                  </a:lnTo>
                  <a:lnTo>
                    <a:pt x="6183633" y="122999"/>
                  </a:lnTo>
                  <a:lnTo>
                    <a:pt x="6204193" y="138572"/>
                  </a:lnTo>
                  <a:lnTo>
                    <a:pt x="6232956" y="154432"/>
                  </a:lnTo>
                  <a:lnTo>
                    <a:pt x="6249097" y="162742"/>
                  </a:lnTo>
                  <a:lnTo>
                    <a:pt x="6262833" y="170719"/>
                  </a:lnTo>
                  <a:lnTo>
                    <a:pt x="6296536" y="201168"/>
                  </a:lnTo>
                  <a:lnTo>
                    <a:pt x="6312363" y="239061"/>
                  </a:lnTo>
                  <a:lnTo>
                    <a:pt x="6314363" y="261365"/>
                  </a:lnTo>
                  <a:lnTo>
                    <a:pt x="6312292" y="281394"/>
                  </a:lnTo>
                  <a:lnTo>
                    <a:pt x="6295718" y="315926"/>
                  </a:lnTo>
                  <a:lnTo>
                    <a:pt x="6263238" y="342288"/>
                  </a:lnTo>
                  <a:lnTo>
                    <a:pt x="6218851" y="355814"/>
                  </a:lnTo>
                  <a:lnTo>
                    <a:pt x="6192443" y="357504"/>
                  </a:lnTo>
                  <a:lnTo>
                    <a:pt x="6168845" y="355955"/>
                  </a:lnTo>
                  <a:lnTo>
                    <a:pt x="6146438" y="351297"/>
                  </a:lnTo>
                  <a:lnTo>
                    <a:pt x="6125221" y="343521"/>
                  </a:lnTo>
                  <a:lnTo>
                    <a:pt x="6105194" y="332613"/>
                  </a:lnTo>
                  <a:lnTo>
                    <a:pt x="6127800" y="277622"/>
                  </a:lnTo>
                  <a:lnTo>
                    <a:pt x="6145902" y="288770"/>
                  </a:lnTo>
                  <a:lnTo>
                    <a:pt x="6163837" y="296703"/>
                  </a:lnTo>
                  <a:lnTo>
                    <a:pt x="6181628" y="301446"/>
                  </a:lnTo>
                  <a:lnTo>
                    <a:pt x="6199301" y="303022"/>
                  </a:lnTo>
                  <a:lnTo>
                    <a:pt x="6222898" y="300664"/>
                  </a:lnTo>
                  <a:lnTo>
                    <a:pt x="6239767" y="293592"/>
                  </a:lnTo>
                  <a:lnTo>
                    <a:pt x="6249897" y="281805"/>
                  </a:lnTo>
                  <a:lnTo>
                    <a:pt x="6253276" y="265302"/>
                  </a:lnTo>
                  <a:lnTo>
                    <a:pt x="6252489" y="256561"/>
                  </a:lnTo>
                  <a:lnTo>
                    <a:pt x="6232504" y="223333"/>
                  </a:lnTo>
                  <a:lnTo>
                    <a:pt x="6187998" y="195579"/>
                  </a:lnTo>
                  <a:lnTo>
                    <a:pt x="6169786" y="186102"/>
                  </a:lnTo>
                  <a:lnTo>
                    <a:pt x="6154788" y="177482"/>
                  </a:lnTo>
                  <a:lnTo>
                    <a:pt x="6122308" y="148764"/>
                  </a:lnTo>
                  <a:lnTo>
                    <a:pt x="6106304" y="103616"/>
                  </a:lnTo>
                  <a:lnTo>
                    <a:pt x="6105829" y="93090"/>
                  </a:lnTo>
                  <a:lnTo>
                    <a:pt x="6107663" y="73923"/>
                  </a:lnTo>
                  <a:lnTo>
                    <a:pt x="6135166" y="26542"/>
                  </a:lnTo>
                  <a:lnTo>
                    <a:pt x="6168742" y="6762"/>
                  </a:lnTo>
                  <a:lnTo>
                    <a:pt x="6188619" y="1789"/>
                  </a:lnTo>
                  <a:lnTo>
                    <a:pt x="6210604" y="126"/>
                  </a:lnTo>
                  <a:close/>
                </a:path>
                <a:path w="6314440" h="357505">
                  <a:moveTo>
                    <a:pt x="5829604" y="126"/>
                  </a:moveTo>
                  <a:lnTo>
                    <a:pt x="5857536" y="1531"/>
                  </a:lnTo>
                  <a:lnTo>
                    <a:pt x="5881516" y="5746"/>
                  </a:lnTo>
                  <a:lnTo>
                    <a:pt x="5901542" y="12771"/>
                  </a:lnTo>
                  <a:lnTo>
                    <a:pt x="5917615" y="22605"/>
                  </a:lnTo>
                  <a:lnTo>
                    <a:pt x="5898946" y="75437"/>
                  </a:lnTo>
                  <a:lnTo>
                    <a:pt x="5882539" y="65343"/>
                  </a:lnTo>
                  <a:lnTo>
                    <a:pt x="5865704" y="58118"/>
                  </a:lnTo>
                  <a:lnTo>
                    <a:pt x="5848440" y="53774"/>
                  </a:lnTo>
                  <a:lnTo>
                    <a:pt x="5830747" y="52324"/>
                  </a:lnTo>
                  <a:lnTo>
                    <a:pt x="5820750" y="53016"/>
                  </a:lnTo>
                  <a:lnTo>
                    <a:pt x="5789107" y="76390"/>
                  </a:lnTo>
                  <a:lnTo>
                    <a:pt x="5786170" y="92710"/>
                  </a:lnTo>
                  <a:lnTo>
                    <a:pt x="5790288" y="107711"/>
                  </a:lnTo>
                  <a:lnTo>
                    <a:pt x="5802633" y="122999"/>
                  </a:lnTo>
                  <a:lnTo>
                    <a:pt x="5823193" y="138572"/>
                  </a:lnTo>
                  <a:lnTo>
                    <a:pt x="5851956" y="154432"/>
                  </a:lnTo>
                  <a:lnTo>
                    <a:pt x="5868097" y="162742"/>
                  </a:lnTo>
                  <a:lnTo>
                    <a:pt x="5881833" y="170719"/>
                  </a:lnTo>
                  <a:lnTo>
                    <a:pt x="5915536" y="201168"/>
                  </a:lnTo>
                  <a:lnTo>
                    <a:pt x="5931363" y="239061"/>
                  </a:lnTo>
                  <a:lnTo>
                    <a:pt x="5933363" y="261365"/>
                  </a:lnTo>
                  <a:lnTo>
                    <a:pt x="5931292" y="281394"/>
                  </a:lnTo>
                  <a:lnTo>
                    <a:pt x="5914718" y="315926"/>
                  </a:lnTo>
                  <a:lnTo>
                    <a:pt x="5882238" y="342288"/>
                  </a:lnTo>
                  <a:lnTo>
                    <a:pt x="5837851" y="355814"/>
                  </a:lnTo>
                  <a:lnTo>
                    <a:pt x="5811443" y="357504"/>
                  </a:lnTo>
                  <a:lnTo>
                    <a:pt x="5787845" y="355955"/>
                  </a:lnTo>
                  <a:lnTo>
                    <a:pt x="5765438" y="351297"/>
                  </a:lnTo>
                  <a:lnTo>
                    <a:pt x="5744221" y="343521"/>
                  </a:lnTo>
                  <a:lnTo>
                    <a:pt x="5724194" y="332613"/>
                  </a:lnTo>
                  <a:lnTo>
                    <a:pt x="5746800" y="277622"/>
                  </a:lnTo>
                  <a:lnTo>
                    <a:pt x="5764902" y="288770"/>
                  </a:lnTo>
                  <a:lnTo>
                    <a:pt x="5782837" y="296703"/>
                  </a:lnTo>
                  <a:lnTo>
                    <a:pt x="5800628" y="301446"/>
                  </a:lnTo>
                  <a:lnTo>
                    <a:pt x="5818301" y="303022"/>
                  </a:lnTo>
                  <a:lnTo>
                    <a:pt x="5841898" y="300664"/>
                  </a:lnTo>
                  <a:lnTo>
                    <a:pt x="5858767" y="293592"/>
                  </a:lnTo>
                  <a:lnTo>
                    <a:pt x="5868897" y="281805"/>
                  </a:lnTo>
                  <a:lnTo>
                    <a:pt x="5872276" y="265302"/>
                  </a:lnTo>
                  <a:lnTo>
                    <a:pt x="5871489" y="256561"/>
                  </a:lnTo>
                  <a:lnTo>
                    <a:pt x="5851504" y="223333"/>
                  </a:lnTo>
                  <a:lnTo>
                    <a:pt x="5806998" y="195579"/>
                  </a:lnTo>
                  <a:lnTo>
                    <a:pt x="5788786" y="186102"/>
                  </a:lnTo>
                  <a:lnTo>
                    <a:pt x="5773788" y="177482"/>
                  </a:lnTo>
                  <a:lnTo>
                    <a:pt x="5741308" y="148764"/>
                  </a:lnTo>
                  <a:lnTo>
                    <a:pt x="5725304" y="103616"/>
                  </a:lnTo>
                  <a:lnTo>
                    <a:pt x="5724829" y="93090"/>
                  </a:lnTo>
                  <a:lnTo>
                    <a:pt x="5726663" y="73923"/>
                  </a:lnTo>
                  <a:lnTo>
                    <a:pt x="5754166" y="26542"/>
                  </a:lnTo>
                  <a:lnTo>
                    <a:pt x="5787742" y="6762"/>
                  </a:lnTo>
                  <a:lnTo>
                    <a:pt x="5807619" y="1789"/>
                  </a:lnTo>
                  <a:lnTo>
                    <a:pt x="5829604" y="126"/>
                  </a:lnTo>
                  <a:close/>
                </a:path>
                <a:path w="6314440" h="357505">
                  <a:moveTo>
                    <a:pt x="4098340" y="126"/>
                  </a:moveTo>
                  <a:lnTo>
                    <a:pt x="4126272" y="1531"/>
                  </a:lnTo>
                  <a:lnTo>
                    <a:pt x="4150252" y="5746"/>
                  </a:lnTo>
                  <a:lnTo>
                    <a:pt x="4170278" y="12771"/>
                  </a:lnTo>
                  <a:lnTo>
                    <a:pt x="4186351" y="22605"/>
                  </a:lnTo>
                  <a:lnTo>
                    <a:pt x="4167682" y="75437"/>
                  </a:lnTo>
                  <a:lnTo>
                    <a:pt x="4151275" y="65343"/>
                  </a:lnTo>
                  <a:lnTo>
                    <a:pt x="4134440" y="58118"/>
                  </a:lnTo>
                  <a:lnTo>
                    <a:pt x="4117176" y="53774"/>
                  </a:lnTo>
                  <a:lnTo>
                    <a:pt x="4099483" y="52324"/>
                  </a:lnTo>
                  <a:lnTo>
                    <a:pt x="4089486" y="53016"/>
                  </a:lnTo>
                  <a:lnTo>
                    <a:pt x="4057843" y="76390"/>
                  </a:lnTo>
                  <a:lnTo>
                    <a:pt x="4054906" y="92710"/>
                  </a:lnTo>
                  <a:lnTo>
                    <a:pt x="4059024" y="107711"/>
                  </a:lnTo>
                  <a:lnTo>
                    <a:pt x="4071369" y="122999"/>
                  </a:lnTo>
                  <a:lnTo>
                    <a:pt x="4091929" y="138572"/>
                  </a:lnTo>
                  <a:lnTo>
                    <a:pt x="4120692" y="154432"/>
                  </a:lnTo>
                  <a:lnTo>
                    <a:pt x="4136833" y="162742"/>
                  </a:lnTo>
                  <a:lnTo>
                    <a:pt x="4150569" y="170719"/>
                  </a:lnTo>
                  <a:lnTo>
                    <a:pt x="4184272" y="201168"/>
                  </a:lnTo>
                  <a:lnTo>
                    <a:pt x="4200099" y="239061"/>
                  </a:lnTo>
                  <a:lnTo>
                    <a:pt x="4202099" y="261365"/>
                  </a:lnTo>
                  <a:lnTo>
                    <a:pt x="4200028" y="281394"/>
                  </a:lnTo>
                  <a:lnTo>
                    <a:pt x="4183454" y="315926"/>
                  </a:lnTo>
                  <a:lnTo>
                    <a:pt x="4150974" y="342288"/>
                  </a:lnTo>
                  <a:lnTo>
                    <a:pt x="4106587" y="355814"/>
                  </a:lnTo>
                  <a:lnTo>
                    <a:pt x="4080179" y="357504"/>
                  </a:lnTo>
                  <a:lnTo>
                    <a:pt x="4056581" y="355955"/>
                  </a:lnTo>
                  <a:lnTo>
                    <a:pt x="4034174" y="351297"/>
                  </a:lnTo>
                  <a:lnTo>
                    <a:pt x="4012957" y="343521"/>
                  </a:lnTo>
                  <a:lnTo>
                    <a:pt x="3992930" y="332613"/>
                  </a:lnTo>
                  <a:lnTo>
                    <a:pt x="4015536" y="277622"/>
                  </a:lnTo>
                  <a:lnTo>
                    <a:pt x="4033638" y="288770"/>
                  </a:lnTo>
                  <a:lnTo>
                    <a:pt x="4051573" y="296703"/>
                  </a:lnTo>
                  <a:lnTo>
                    <a:pt x="4069364" y="301446"/>
                  </a:lnTo>
                  <a:lnTo>
                    <a:pt x="4087037" y="303022"/>
                  </a:lnTo>
                  <a:lnTo>
                    <a:pt x="4110634" y="300664"/>
                  </a:lnTo>
                  <a:lnTo>
                    <a:pt x="4127503" y="293592"/>
                  </a:lnTo>
                  <a:lnTo>
                    <a:pt x="4137633" y="281805"/>
                  </a:lnTo>
                  <a:lnTo>
                    <a:pt x="4141012" y="265302"/>
                  </a:lnTo>
                  <a:lnTo>
                    <a:pt x="4140225" y="256561"/>
                  </a:lnTo>
                  <a:lnTo>
                    <a:pt x="4120240" y="223333"/>
                  </a:lnTo>
                  <a:lnTo>
                    <a:pt x="4075734" y="195579"/>
                  </a:lnTo>
                  <a:lnTo>
                    <a:pt x="4057522" y="186102"/>
                  </a:lnTo>
                  <a:lnTo>
                    <a:pt x="4042524" y="177482"/>
                  </a:lnTo>
                  <a:lnTo>
                    <a:pt x="4010044" y="148764"/>
                  </a:lnTo>
                  <a:lnTo>
                    <a:pt x="3994040" y="103616"/>
                  </a:lnTo>
                  <a:lnTo>
                    <a:pt x="3993565" y="93090"/>
                  </a:lnTo>
                  <a:lnTo>
                    <a:pt x="3995399" y="73923"/>
                  </a:lnTo>
                  <a:lnTo>
                    <a:pt x="4022902" y="26542"/>
                  </a:lnTo>
                  <a:lnTo>
                    <a:pt x="4056478" y="6762"/>
                  </a:lnTo>
                  <a:lnTo>
                    <a:pt x="4076355" y="1789"/>
                  </a:lnTo>
                  <a:lnTo>
                    <a:pt x="4098340" y="126"/>
                  </a:lnTo>
                  <a:close/>
                </a:path>
                <a:path w="6314440" h="357505">
                  <a:moveTo>
                    <a:pt x="3188004" y="126"/>
                  </a:moveTo>
                  <a:lnTo>
                    <a:pt x="3216224" y="1650"/>
                  </a:lnTo>
                  <a:lnTo>
                    <a:pt x="3241455" y="6223"/>
                  </a:lnTo>
                  <a:lnTo>
                    <a:pt x="3263710" y="13843"/>
                  </a:lnTo>
                  <a:lnTo>
                    <a:pt x="3283000" y="24511"/>
                  </a:lnTo>
                  <a:lnTo>
                    <a:pt x="3257854" y="75184"/>
                  </a:lnTo>
                  <a:lnTo>
                    <a:pt x="3246018" y="66202"/>
                  </a:lnTo>
                  <a:lnTo>
                    <a:pt x="3231073" y="59816"/>
                  </a:lnTo>
                  <a:lnTo>
                    <a:pt x="3213009" y="56003"/>
                  </a:lnTo>
                  <a:lnTo>
                    <a:pt x="3191814" y="54737"/>
                  </a:lnTo>
                  <a:lnTo>
                    <a:pt x="3171169" y="56999"/>
                  </a:lnTo>
                  <a:lnTo>
                    <a:pt x="3135736" y="75096"/>
                  </a:lnTo>
                  <a:lnTo>
                    <a:pt x="3108927" y="110222"/>
                  </a:lnTo>
                  <a:lnTo>
                    <a:pt x="3095124" y="155993"/>
                  </a:lnTo>
                  <a:lnTo>
                    <a:pt x="3093389" y="182499"/>
                  </a:lnTo>
                  <a:lnTo>
                    <a:pt x="3094987" y="208787"/>
                  </a:lnTo>
                  <a:lnTo>
                    <a:pt x="3107802" y="252793"/>
                  </a:lnTo>
                  <a:lnTo>
                    <a:pt x="3132878" y="284751"/>
                  </a:lnTo>
                  <a:lnTo>
                    <a:pt x="3187242" y="303022"/>
                  </a:lnTo>
                  <a:lnTo>
                    <a:pt x="3210368" y="300851"/>
                  </a:lnTo>
                  <a:lnTo>
                    <a:pt x="3230803" y="294322"/>
                  </a:lnTo>
                  <a:lnTo>
                    <a:pt x="3248571" y="283412"/>
                  </a:lnTo>
                  <a:lnTo>
                    <a:pt x="3263696" y="268097"/>
                  </a:lnTo>
                  <a:lnTo>
                    <a:pt x="3292271" y="317753"/>
                  </a:lnTo>
                  <a:lnTo>
                    <a:pt x="3271318" y="335162"/>
                  </a:lnTo>
                  <a:lnTo>
                    <a:pt x="3245996" y="347583"/>
                  </a:lnTo>
                  <a:lnTo>
                    <a:pt x="3216315" y="355026"/>
                  </a:lnTo>
                  <a:lnTo>
                    <a:pt x="3182289" y="357504"/>
                  </a:lnTo>
                  <a:lnTo>
                    <a:pt x="3148116" y="354528"/>
                  </a:lnTo>
                  <a:lnTo>
                    <a:pt x="3091867" y="330715"/>
                  </a:lnTo>
                  <a:lnTo>
                    <a:pt x="3052265" y="283900"/>
                  </a:lnTo>
                  <a:lnTo>
                    <a:pt x="3032263" y="218940"/>
                  </a:lnTo>
                  <a:lnTo>
                    <a:pt x="3029762" y="179959"/>
                  </a:lnTo>
                  <a:lnTo>
                    <a:pt x="3032529" y="143164"/>
                  </a:lnTo>
                  <a:lnTo>
                    <a:pt x="3054730" y="79053"/>
                  </a:lnTo>
                  <a:lnTo>
                    <a:pt x="3097975" y="29166"/>
                  </a:lnTo>
                  <a:lnTo>
                    <a:pt x="3154883" y="3361"/>
                  </a:lnTo>
                  <a:lnTo>
                    <a:pt x="3188004" y="126"/>
                  </a:lnTo>
                  <a:close/>
                </a:path>
                <a:path w="6314440" h="357505">
                  <a:moveTo>
                    <a:pt x="1442008" y="126"/>
                  </a:moveTo>
                  <a:lnTo>
                    <a:pt x="1469940" y="1531"/>
                  </a:lnTo>
                  <a:lnTo>
                    <a:pt x="1493920" y="5746"/>
                  </a:lnTo>
                  <a:lnTo>
                    <a:pt x="1513946" y="12771"/>
                  </a:lnTo>
                  <a:lnTo>
                    <a:pt x="1530019" y="22605"/>
                  </a:lnTo>
                  <a:lnTo>
                    <a:pt x="1511350" y="75437"/>
                  </a:lnTo>
                  <a:lnTo>
                    <a:pt x="1494943" y="65343"/>
                  </a:lnTo>
                  <a:lnTo>
                    <a:pt x="1478108" y="58118"/>
                  </a:lnTo>
                  <a:lnTo>
                    <a:pt x="1460844" y="53774"/>
                  </a:lnTo>
                  <a:lnTo>
                    <a:pt x="1443151" y="52324"/>
                  </a:lnTo>
                  <a:lnTo>
                    <a:pt x="1433154" y="53016"/>
                  </a:lnTo>
                  <a:lnTo>
                    <a:pt x="1401511" y="76390"/>
                  </a:lnTo>
                  <a:lnTo>
                    <a:pt x="1398574" y="92710"/>
                  </a:lnTo>
                  <a:lnTo>
                    <a:pt x="1402692" y="107711"/>
                  </a:lnTo>
                  <a:lnTo>
                    <a:pt x="1415037" y="122999"/>
                  </a:lnTo>
                  <a:lnTo>
                    <a:pt x="1435597" y="138572"/>
                  </a:lnTo>
                  <a:lnTo>
                    <a:pt x="1464360" y="154432"/>
                  </a:lnTo>
                  <a:lnTo>
                    <a:pt x="1480501" y="162742"/>
                  </a:lnTo>
                  <a:lnTo>
                    <a:pt x="1494237" y="170719"/>
                  </a:lnTo>
                  <a:lnTo>
                    <a:pt x="1527940" y="201168"/>
                  </a:lnTo>
                  <a:lnTo>
                    <a:pt x="1543767" y="239061"/>
                  </a:lnTo>
                  <a:lnTo>
                    <a:pt x="1545767" y="261365"/>
                  </a:lnTo>
                  <a:lnTo>
                    <a:pt x="1543696" y="281394"/>
                  </a:lnTo>
                  <a:lnTo>
                    <a:pt x="1527122" y="315926"/>
                  </a:lnTo>
                  <a:lnTo>
                    <a:pt x="1494642" y="342288"/>
                  </a:lnTo>
                  <a:lnTo>
                    <a:pt x="1450255" y="355814"/>
                  </a:lnTo>
                  <a:lnTo>
                    <a:pt x="1423847" y="357504"/>
                  </a:lnTo>
                  <a:lnTo>
                    <a:pt x="1400249" y="355955"/>
                  </a:lnTo>
                  <a:lnTo>
                    <a:pt x="1377842" y="351297"/>
                  </a:lnTo>
                  <a:lnTo>
                    <a:pt x="1356625" y="343521"/>
                  </a:lnTo>
                  <a:lnTo>
                    <a:pt x="1336598" y="332613"/>
                  </a:lnTo>
                  <a:lnTo>
                    <a:pt x="1359204" y="277622"/>
                  </a:lnTo>
                  <a:lnTo>
                    <a:pt x="1377306" y="288770"/>
                  </a:lnTo>
                  <a:lnTo>
                    <a:pt x="1395241" y="296703"/>
                  </a:lnTo>
                  <a:lnTo>
                    <a:pt x="1413032" y="301446"/>
                  </a:lnTo>
                  <a:lnTo>
                    <a:pt x="1430705" y="303022"/>
                  </a:lnTo>
                  <a:lnTo>
                    <a:pt x="1454302" y="300664"/>
                  </a:lnTo>
                  <a:lnTo>
                    <a:pt x="1471171" y="293592"/>
                  </a:lnTo>
                  <a:lnTo>
                    <a:pt x="1481301" y="281805"/>
                  </a:lnTo>
                  <a:lnTo>
                    <a:pt x="1484680" y="265302"/>
                  </a:lnTo>
                  <a:lnTo>
                    <a:pt x="1483893" y="256561"/>
                  </a:lnTo>
                  <a:lnTo>
                    <a:pt x="1463908" y="223333"/>
                  </a:lnTo>
                  <a:lnTo>
                    <a:pt x="1419402" y="195579"/>
                  </a:lnTo>
                  <a:lnTo>
                    <a:pt x="1401190" y="186102"/>
                  </a:lnTo>
                  <a:lnTo>
                    <a:pt x="1386192" y="177482"/>
                  </a:lnTo>
                  <a:lnTo>
                    <a:pt x="1353712" y="148764"/>
                  </a:lnTo>
                  <a:lnTo>
                    <a:pt x="1337708" y="103616"/>
                  </a:lnTo>
                  <a:lnTo>
                    <a:pt x="1337233" y="93090"/>
                  </a:lnTo>
                  <a:lnTo>
                    <a:pt x="1339067" y="73923"/>
                  </a:lnTo>
                  <a:lnTo>
                    <a:pt x="1366570" y="26542"/>
                  </a:lnTo>
                  <a:lnTo>
                    <a:pt x="1400146" y="6762"/>
                  </a:lnTo>
                  <a:lnTo>
                    <a:pt x="1420023" y="1789"/>
                  </a:lnTo>
                  <a:lnTo>
                    <a:pt x="1442008" y="126"/>
                  </a:lnTo>
                  <a:close/>
                </a:path>
                <a:path w="6314440" h="357505">
                  <a:moveTo>
                    <a:pt x="5532932" y="0"/>
                  </a:moveTo>
                  <a:lnTo>
                    <a:pt x="5598655" y="11541"/>
                  </a:lnTo>
                  <a:lnTo>
                    <a:pt x="5646851" y="46227"/>
                  </a:lnTo>
                  <a:lnTo>
                    <a:pt x="5676395" y="101726"/>
                  </a:lnTo>
                  <a:lnTo>
                    <a:pt x="5686221" y="175895"/>
                  </a:lnTo>
                  <a:lnTo>
                    <a:pt x="5683650" y="215542"/>
                  </a:lnTo>
                  <a:lnTo>
                    <a:pt x="5663076" y="281836"/>
                  </a:lnTo>
                  <a:lnTo>
                    <a:pt x="5622334" y="329965"/>
                  </a:lnTo>
                  <a:lnTo>
                    <a:pt x="5563902" y="354453"/>
                  </a:lnTo>
                  <a:lnTo>
                    <a:pt x="5528233" y="357504"/>
                  </a:lnTo>
                  <a:lnTo>
                    <a:pt x="5495418" y="354478"/>
                  </a:lnTo>
                  <a:lnTo>
                    <a:pt x="5442026" y="330233"/>
                  </a:lnTo>
                  <a:lnTo>
                    <a:pt x="5405184" y="282461"/>
                  </a:lnTo>
                  <a:lnTo>
                    <a:pt x="5386654" y="215925"/>
                  </a:lnTo>
                  <a:lnTo>
                    <a:pt x="5384342" y="175895"/>
                  </a:lnTo>
                  <a:lnTo>
                    <a:pt x="5386866" y="140440"/>
                  </a:lnTo>
                  <a:lnTo>
                    <a:pt x="5407059" y="78007"/>
                  </a:lnTo>
                  <a:lnTo>
                    <a:pt x="5446689" y="28717"/>
                  </a:lnTo>
                  <a:lnTo>
                    <a:pt x="5500756" y="3190"/>
                  </a:lnTo>
                  <a:lnTo>
                    <a:pt x="5532932" y="0"/>
                  </a:lnTo>
                  <a:close/>
                </a:path>
                <a:path w="6314440" h="357505">
                  <a:moveTo>
                    <a:pt x="3474008" y="0"/>
                  </a:moveTo>
                  <a:lnTo>
                    <a:pt x="3539731" y="11541"/>
                  </a:lnTo>
                  <a:lnTo>
                    <a:pt x="3587927" y="46227"/>
                  </a:lnTo>
                  <a:lnTo>
                    <a:pt x="3617471" y="101726"/>
                  </a:lnTo>
                  <a:lnTo>
                    <a:pt x="3627297" y="175895"/>
                  </a:lnTo>
                  <a:lnTo>
                    <a:pt x="3624726" y="215542"/>
                  </a:lnTo>
                  <a:lnTo>
                    <a:pt x="3604152" y="281836"/>
                  </a:lnTo>
                  <a:lnTo>
                    <a:pt x="3563410" y="329965"/>
                  </a:lnTo>
                  <a:lnTo>
                    <a:pt x="3504978" y="354453"/>
                  </a:lnTo>
                  <a:lnTo>
                    <a:pt x="3469309" y="357504"/>
                  </a:lnTo>
                  <a:lnTo>
                    <a:pt x="3436494" y="354478"/>
                  </a:lnTo>
                  <a:lnTo>
                    <a:pt x="3383102" y="330233"/>
                  </a:lnTo>
                  <a:lnTo>
                    <a:pt x="3346260" y="282461"/>
                  </a:lnTo>
                  <a:lnTo>
                    <a:pt x="3327730" y="215925"/>
                  </a:lnTo>
                  <a:lnTo>
                    <a:pt x="3325418" y="175895"/>
                  </a:lnTo>
                  <a:lnTo>
                    <a:pt x="3327942" y="140440"/>
                  </a:lnTo>
                  <a:lnTo>
                    <a:pt x="3348135" y="78007"/>
                  </a:lnTo>
                  <a:lnTo>
                    <a:pt x="3387765" y="28717"/>
                  </a:lnTo>
                  <a:lnTo>
                    <a:pt x="3441832" y="3190"/>
                  </a:lnTo>
                  <a:lnTo>
                    <a:pt x="3474008" y="0"/>
                  </a:lnTo>
                  <a:close/>
                </a:path>
                <a:path w="6314440" h="357505">
                  <a:moveTo>
                    <a:pt x="148615" y="0"/>
                  </a:moveTo>
                  <a:lnTo>
                    <a:pt x="214368" y="11541"/>
                  </a:lnTo>
                  <a:lnTo>
                    <a:pt x="262547" y="46227"/>
                  </a:lnTo>
                  <a:lnTo>
                    <a:pt x="292093" y="101726"/>
                  </a:lnTo>
                  <a:lnTo>
                    <a:pt x="301942" y="175895"/>
                  </a:lnTo>
                  <a:lnTo>
                    <a:pt x="299370" y="215542"/>
                  </a:lnTo>
                  <a:lnTo>
                    <a:pt x="278791" y="281836"/>
                  </a:lnTo>
                  <a:lnTo>
                    <a:pt x="238038" y="329965"/>
                  </a:lnTo>
                  <a:lnTo>
                    <a:pt x="179593" y="354453"/>
                  </a:lnTo>
                  <a:lnTo>
                    <a:pt x="143890" y="357504"/>
                  </a:lnTo>
                  <a:lnTo>
                    <a:pt x="111124" y="354478"/>
                  </a:lnTo>
                  <a:lnTo>
                    <a:pt x="57755" y="330233"/>
                  </a:lnTo>
                  <a:lnTo>
                    <a:pt x="20895" y="282461"/>
                  </a:lnTo>
                  <a:lnTo>
                    <a:pt x="2321" y="215925"/>
                  </a:lnTo>
                  <a:lnTo>
                    <a:pt x="0" y="175895"/>
                  </a:lnTo>
                  <a:lnTo>
                    <a:pt x="2528" y="140440"/>
                  </a:lnTo>
                  <a:lnTo>
                    <a:pt x="22754" y="78007"/>
                  </a:lnTo>
                  <a:lnTo>
                    <a:pt x="62383" y="28717"/>
                  </a:lnTo>
                  <a:lnTo>
                    <a:pt x="116466" y="3190"/>
                  </a:lnTo>
                  <a:lnTo>
                    <a:pt x="148615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535940" y="1601165"/>
            <a:ext cx="6942455" cy="436689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286385" marR="127000" indent="-274320">
              <a:lnSpc>
                <a:spcPct val="90000"/>
              </a:lnSpc>
              <a:spcBef>
                <a:spcPts val="36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Chronic insidious painless process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characterised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as  dense white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patch in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oral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cavity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and pharynx due to 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juxtra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epithelial deposition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of fibrous</a:t>
            </a:r>
            <a:r>
              <a:rPr sz="220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tissue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Indian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sub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continent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/ genetic or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racial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  <a:tab pos="2099945" algn="l"/>
              </a:tabLst>
            </a:pPr>
            <a:r>
              <a:rPr sz="2200" spc="-15" dirty="0">
                <a:latin typeface="Trebuchet MS" panose="020B0603020202020204"/>
                <a:cs typeface="Trebuchet MS" panose="020B0603020202020204"/>
              </a:rPr>
              <a:t>Premalignant	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(40%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of oral</a:t>
            </a:r>
            <a:r>
              <a:rPr sz="22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cancers)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Age 20 – 50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yrs,</a:t>
            </a:r>
            <a:r>
              <a:rPr sz="22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F&gt;M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5" dirty="0">
                <a:latin typeface="Trebuchet MS" panose="020B0603020202020204"/>
                <a:cs typeface="Trebuchet MS" panose="020B0603020202020204"/>
              </a:rPr>
              <a:t>Etiology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Paan/tobacco/spari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(prolonged betelnut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chewing)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Cigarette/bidi smoking +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alcohol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Spicy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food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Nutritional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def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iron,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vitamin A,B, 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zinc,</a:t>
            </a:r>
            <a:r>
              <a:rPr sz="22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35" dirty="0">
                <a:latin typeface="Trebuchet MS" panose="020B0603020202020204"/>
                <a:cs typeface="Trebuchet MS" panose="020B0603020202020204"/>
              </a:rPr>
              <a:t>antioxidants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Localised collagen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disorder</a:t>
            </a: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32331"/>
            <a:ext cx="7035800" cy="38976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40" dirty="0">
                <a:latin typeface="Trebuchet MS" panose="020B0603020202020204"/>
                <a:cs typeface="Trebuchet MS" panose="020B0603020202020204"/>
              </a:rPr>
              <a:t>Pin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sized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clustered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vesicles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occur in  erythematous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and oedematous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mucosa which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rupture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into ulcer after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1-2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days, crusting for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5-7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days and heal without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scar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formation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65" dirty="0">
                <a:latin typeface="Trebuchet MS" panose="020B0603020202020204"/>
                <a:cs typeface="Trebuchet MS" panose="020B0603020202020204"/>
              </a:rPr>
              <a:t>Topic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acyclovir/pancyclovir</a:t>
            </a:r>
            <a:r>
              <a:rPr sz="260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cream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27686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110" dirty="0">
                <a:latin typeface="Trebuchet MS" panose="020B0603020202020204"/>
                <a:cs typeface="Trebuchet MS" panose="020B0603020202020204"/>
              </a:rPr>
              <a:t>Tab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acyclovir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200 mg 5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times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a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day for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5 – </a:t>
            </a:r>
            <a:r>
              <a:rPr sz="2600" spc="-505" dirty="0">
                <a:latin typeface="Trebuchet MS" panose="020B0603020202020204"/>
                <a:cs typeface="Trebuchet MS" panose="020B0603020202020204"/>
              </a:rPr>
              <a:t>6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days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No role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6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steroids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7413" y="999363"/>
            <a:ext cx="2639695" cy="359410"/>
            <a:chOff x="537413" y="999363"/>
            <a:chExt cx="2639695" cy="359410"/>
          </a:xfrm>
        </p:grpSpPr>
        <p:sp>
          <p:nvSpPr>
            <p:cNvPr id="3" name="object 3"/>
            <p:cNvSpPr/>
            <p:nvPr/>
          </p:nvSpPr>
          <p:spPr>
            <a:xfrm>
              <a:off x="538302" y="1000252"/>
              <a:ext cx="2637459" cy="357377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090038" y="1057275"/>
              <a:ext cx="101854" cy="1005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794383" y="1057275"/>
              <a:ext cx="101853" cy="1005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601103" y="1057275"/>
              <a:ext cx="101803" cy="10058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38302" y="1000252"/>
              <a:ext cx="2637790" cy="357505"/>
            </a:xfrm>
            <a:custGeom>
              <a:avLst/>
              <a:gdLst/>
              <a:ahLst/>
              <a:cxnLst/>
              <a:rect l="l" t="t" r="r" b="b"/>
              <a:pathLst>
                <a:path w="2637790" h="357505">
                  <a:moveTo>
                    <a:pt x="2351328" y="5969"/>
                  </a:moveTo>
                  <a:lnTo>
                    <a:pt x="2637459" y="5969"/>
                  </a:lnTo>
                  <a:lnTo>
                    <a:pt x="2637459" y="60451"/>
                  </a:lnTo>
                  <a:lnTo>
                    <a:pt x="2522651" y="60451"/>
                  </a:lnTo>
                  <a:lnTo>
                    <a:pt x="2522651" y="351536"/>
                  </a:lnTo>
                  <a:lnTo>
                    <a:pt x="2461310" y="351536"/>
                  </a:lnTo>
                  <a:lnTo>
                    <a:pt x="2461310" y="60451"/>
                  </a:lnTo>
                  <a:lnTo>
                    <a:pt x="2351328" y="60451"/>
                  </a:lnTo>
                  <a:lnTo>
                    <a:pt x="2351328" y="5969"/>
                  </a:lnTo>
                  <a:close/>
                </a:path>
                <a:path w="2637790" h="357505">
                  <a:moveTo>
                    <a:pt x="2058974" y="5969"/>
                  </a:moveTo>
                  <a:lnTo>
                    <a:pt x="2088438" y="5969"/>
                  </a:lnTo>
                  <a:lnTo>
                    <a:pt x="2251633" y="214502"/>
                  </a:lnTo>
                  <a:lnTo>
                    <a:pt x="2251633" y="5969"/>
                  </a:lnTo>
                  <a:lnTo>
                    <a:pt x="2310561" y="5969"/>
                  </a:lnTo>
                  <a:lnTo>
                    <a:pt x="2310561" y="356235"/>
                  </a:lnTo>
                  <a:lnTo>
                    <a:pt x="2285669" y="356235"/>
                  </a:lnTo>
                  <a:lnTo>
                    <a:pt x="2117902" y="137540"/>
                  </a:lnTo>
                  <a:lnTo>
                    <a:pt x="2117902" y="351789"/>
                  </a:lnTo>
                  <a:lnTo>
                    <a:pt x="2058974" y="351789"/>
                  </a:lnTo>
                  <a:lnTo>
                    <a:pt x="2058974" y="5969"/>
                  </a:lnTo>
                  <a:close/>
                </a:path>
                <a:path w="2637790" h="357505">
                  <a:moveTo>
                    <a:pt x="1784654" y="5969"/>
                  </a:moveTo>
                  <a:lnTo>
                    <a:pt x="2005126" y="5969"/>
                  </a:lnTo>
                  <a:lnTo>
                    <a:pt x="2005126" y="60451"/>
                  </a:lnTo>
                  <a:lnTo>
                    <a:pt x="1845995" y="60451"/>
                  </a:lnTo>
                  <a:lnTo>
                    <a:pt x="1845995" y="141350"/>
                  </a:lnTo>
                  <a:lnTo>
                    <a:pt x="1960168" y="141350"/>
                  </a:lnTo>
                  <a:lnTo>
                    <a:pt x="1960168" y="193548"/>
                  </a:lnTo>
                  <a:lnTo>
                    <a:pt x="1845995" y="193548"/>
                  </a:lnTo>
                  <a:lnTo>
                    <a:pt x="1845995" y="297052"/>
                  </a:lnTo>
                  <a:lnTo>
                    <a:pt x="2002586" y="297052"/>
                  </a:lnTo>
                  <a:lnTo>
                    <a:pt x="2002586" y="351536"/>
                  </a:lnTo>
                  <a:lnTo>
                    <a:pt x="1784654" y="351536"/>
                  </a:lnTo>
                  <a:lnTo>
                    <a:pt x="1784654" y="5969"/>
                  </a:lnTo>
                  <a:close/>
                </a:path>
                <a:path w="2637790" h="357505">
                  <a:moveTo>
                    <a:pt x="865682" y="5969"/>
                  </a:moveTo>
                  <a:lnTo>
                    <a:pt x="927023" y="5969"/>
                  </a:lnTo>
                  <a:lnTo>
                    <a:pt x="927023" y="240157"/>
                  </a:lnTo>
                  <a:lnTo>
                    <a:pt x="928073" y="253420"/>
                  </a:lnTo>
                  <a:lnTo>
                    <a:pt x="953199" y="293143"/>
                  </a:lnTo>
                  <a:lnTo>
                    <a:pt x="990650" y="302895"/>
                  </a:lnTo>
                  <a:lnTo>
                    <a:pt x="1006390" y="301825"/>
                  </a:lnTo>
                  <a:lnTo>
                    <a:pt x="1042466" y="285876"/>
                  </a:lnTo>
                  <a:lnTo>
                    <a:pt x="1061008" y="239013"/>
                  </a:lnTo>
                  <a:lnTo>
                    <a:pt x="1061008" y="5969"/>
                  </a:lnTo>
                  <a:lnTo>
                    <a:pt x="1122222" y="5969"/>
                  </a:lnTo>
                  <a:lnTo>
                    <a:pt x="1122222" y="243712"/>
                  </a:lnTo>
                  <a:lnTo>
                    <a:pt x="1120004" y="268932"/>
                  </a:lnTo>
                  <a:lnTo>
                    <a:pt x="1102184" y="310703"/>
                  </a:lnTo>
                  <a:lnTo>
                    <a:pt x="1067150" y="340447"/>
                  </a:lnTo>
                  <a:lnTo>
                    <a:pt x="1019473" y="355496"/>
                  </a:lnTo>
                  <a:lnTo>
                    <a:pt x="991158" y="357377"/>
                  </a:lnTo>
                  <a:lnTo>
                    <a:pt x="962776" y="355542"/>
                  </a:lnTo>
                  <a:lnTo>
                    <a:pt x="916345" y="340822"/>
                  </a:lnTo>
                  <a:lnTo>
                    <a:pt x="884006" y="311574"/>
                  </a:lnTo>
                  <a:lnTo>
                    <a:pt x="867710" y="269370"/>
                  </a:lnTo>
                  <a:lnTo>
                    <a:pt x="865682" y="243459"/>
                  </a:lnTo>
                  <a:lnTo>
                    <a:pt x="865682" y="5969"/>
                  </a:lnTo>
                  <a:close/>
                </a:path>
                <a:path w="2637790" h="357505">
                  <a:moveTo>
                    <a:pt x="295655" y="5969"/>
                  </a:moveTo>
                  <a:lnTo>
                    <a:pt x="516216" y="5969"/>
                  </a:lnTo>
                  <a:lnTo>
                    <a:pt x="516216" y="60451"/>
                  </a:lnTo>
                  <a:lnTo>
                    <a:pt x="356984" y="60451"/>
                  </a:lnTo>
                  <a:lnTo>
                    <a:pt x="356984" y="141350"/>
                  </a:lnTo>
                  <a:lnTo>
                    <a:pt x="471157" y="141350"/>
                  </a:lnTo>
                  <a:lnTo>
                    <a:pt x="471157" y="193548"/>
                  </a:lnTo>
                  <a:lnTo>
                    <a:pt x="356984" y="193548"/>
                  </a:lnTo>
                  <a:lnTo>
                    <a:pt x="356984" y="297052"/>
                  </a:lnTo>
                  <a:lnTo>
                    <a:pt x="513626" y="297052"/>
                  </a:lnTo>
                  <a:lnTo>
                    <a:pt x="513626" y="351536"/>
                  </a:lnTo>
                  <a:lnTo>
                    <a:pt x="295655" y="351536"/>
                  </a:lnTo>
                  <a:lnTo>
                    <a:pt x="295655" y="5969"/>
                  </a:lnTo>
                  <a:close/>
                </a:path>
                <a:path w="2637790" h="357505">
                  <a:moveTo>
                    <a:pt x="1584756" y="2412"/>
                  </a:moveTo>
                  <a:lnTo>
                    <a:pt x="1642337" y="8772"/>
                  </a:lnTo>
                  <a:lnTo>
                    <a:pt x="1683451" y="27860"/>
                  </a:lnTo>
                  <a:lnTo>
                    <a:pt x="1708111" y="59688"/>
                  </a:lnTo>
                  <a:lnTo>
                    <a:pt x="1716328" y="104267"/>
                  </a:lnTo>
                  <a:lnTo>
                    <a:pt x="1715187" y="119268"/>
                  </a:lnTo>
                  <a:lnTo>
                    <a:pt x="1698167" y="160274"/>
                  </a:lnTo>
                  <a:lnTo>
                    <a:pt x="1665663" y="189741"/>
                  </a:lnTo>
                  <a:lnTo>
                    <a:pt x="1652447" y="195834"/>
                  </a:lnTo>
                  <a:lnTo>
                    <a:pt x="1754555" y="351536"/>
                  </a:lnTo>
                  <a:lnTo>
                    <a:pt x="1683816" y="351536"/>
                  </a:lnTo>
                  <a:lnTo>
                    <a:pt x="1591614" y="208787"/>
                  </a:lnTo>
                  <a:lnTo>
                    <a:pt x="1583951" y="208619"/>
                  </a:lnTo>
                  <a:lnTo>
                    <a:pt x="1574882" y="208295"/>
                  </a:lnTo>
                  <a:lnTo>
                    <a:pt x="1564432" y="207805"/>
                  </a:lnTo>
                  <a:lnTo>
                    <a:pt x="1552625" y="207137"/>
                  </a:lnTo>
                  <a:lnTo>
                    <a:pt x="1552625" y="351536"/>
                  </a:lnTo>
                  <a:lnTo>
                    <a:pt x="1488998" y="351536"/>
                  </a:lnTo>
                  <a:lnTo>
                    <a:pt x="1488998" y="5969"/>
                  </a:lnTo>
                  <a:lnTo>
                    <a:pt x="1493408" y="5851"/>
                  </a:lnTo>
                  <a:lnTo>
                    <a:pt x="1501508" y="5508"/>
                  </a:lnTo>
                  <a:lnTo>
                    <a:pt x="1513323" y="4951"/>
                  </a:lnTo>
                  <a:lnTo>
                    <a:pt x="1528876" y="4190"/>
                  </a:lnTo>
                  <a:lnTo>
                    <a:pt x="1545359" y="3430"/>
                  </a:lnTo>
                  <a:lnTo>
                    <a:pt x="1560150" y="2873"/>
                  </a:lnTo>
                  <a:lnTo>
                    <a:pt x="1573275" y="2530"/>
                  </a:lnTo>
                  <a:lnTo>
                    <a:pt x="1584756" y="2412"/>
                  </a:lnTo>
                  <a:close/>
                </a:path>
                <a:path w="2637790" h="357505">
                  <a:moveTo>
                    <a:pt x="1289100" y="2412"/>
                  </a:moveTo>
                  <a:lnTo>
                    <a:pt x="1346681" y="8772"/>
                  </a:lnTo>
                  <a:lnTo>
                    <a:pt x="1387795" y="27860"/>
                  </a:lnTo>
                  <a:lnTo>
                    <a:pt x="1412455" y="59688"/>
                  </a:lnTo>
                  <a:lnTo>
                    <a:pt x="1420672" y="104267"/>
                  </a:lnTo>
                  <a:lnTo>
                    <a:pt x="1419531" y="119268"/>
                  </a:lnTo>
                  <a:lnTo>
                    <a:pt x="1402511" y="160274"/>
                  </a:lnTo>
                  <a:lnTo>
                    <a:pt x="1370007" y="189741"/>
                  </a:lnTo>
                  <a:lnTo>
                    <a:pt x="1356791" y="195834"/>
                  </a:lnTo>
                  <a:lnTo>
                    <a:pt x="1458899" y="351536"/>
                  </a:lnTo>
                  <a:lnTo>
                    <a:pt x="1388160" y="351536"/>
                  </a:lnTo>
                  <a:lnTo>
                    <a:pt x="1295958" y="208787"/>
                  </a:lnTo>
                  <a:lnTo>
                    <a:pt x="1288295" y="208619"/>
                  </a:lnTo>
                  <a:lnTo>
                    <a:pt x="1279226" y="208295"/>
                  </a:lnTo>
                  <a:lnTo>
                    <a:pt x="1268776" y="207805"/>
                  </a:lnTo>
                  <a:lnTo>
                    <a:pt x="1256969" y="207137"/>
                  </a:lnTo>
                  <a:lnTo>
                    <a:pt x="1256969" y="351536"/>
                  </a:lnTo>
                  <a:lnTo>
                    <a:pt x="1193342" y="351536"/>
                  </a:lnTo>
                  <a:lnTo>
                    <a:pt x="1193342" y="5969"/>
                  </a:lnTo>
                  <a:lnTo>
                    <a:pt x="1197752" y="5851"/>
                  </a:lnTo>
                  <a:lnTo>
                    <a:pt x="1205852" y="5508"/>
                  </a:lnTo>
                  <a:lnTo>
                    <a:pt x="1217667" y="4951"/>
                  </a:lnTo>
                  <a:lnTo>
                    <a:pt x="1233220" y="4190"/>
                  </a:lnTo>
                  <a:lnTo>
                    <a:pt x="1249703" y="3430"/>
                  </a:lnTo>
                  <a:lnTo>
                    <a:pt x="1264494" y="2873"/>
                  </a:lnTo>
                  <a:lnTo>
                    <a:pt x="1277619" y="2530"/>
                  </a:lnTo>
                  <a:lnTo>
                    <a:pt x="1289100" y="2412"/>
                  </a:lnTo>
                  <a:close/>
                </a:path>
                <a:path w="2637790" h="357505">
                  <a:moveTo>
                    <a:pt x="95770" y="2412"/>
                  </a:moveTo>
                  <a:lnTo>
                    <a:pt x="153361" y="8772"/>
                  </a:lnTo>
                  <a:lnTo>
                    <a:pt x="194497" y="27860"/>
                  </a:lnTo>
                  <a:lnTo>
                    <a:pt x="219178" y="59688"/>
                  </a:lnTo>
                  <a:lnTo>
                    <a:pt x="227406" y="104267"/>
                  </a:lnTo>
                  <a:lnTo>
                    <a:pt x="226270" y="119268"/>
                  </a:lnTo>
                  <a:lnTo>
                    <a:pt x="209232" y="160274"/>
                  </a:lnTo>
                  <a:lnTo>
                    <a:pt x="176685" y="189741"/>
                  </a:lnTo>
                  <a:lnTo>
                    <a:pt x="163474" y="195834"/>
                  </a:lnTo>
                  <a:lnTo>
                    <a:pt x="265620" y="351536"/>
                  </a:lnTo>
                  <a:lnTo>
                    <a:pt x="194843" y="351536"/>
                  </a:lnTo>
                  <a:lnTo>
                    <a:pt x="102615" y="208787"/>
                  </a:lnTo>
                  <a:lnTo>
                    <a:pt x="94962" y="208619"/>
                  </a:lnTo>
                  <a:lnTo>
                    <a:pt x="85925" y="208295"/>
                  </a:lnTo>
                  <a:lnTo>
                    <a:pt x="75501" y="207805"/>
                  </a:lnTo>
                  <a:lnTo>
                    <a:pt x="63690" y="207137"/>
                  </a:lnTo>
                  <a:lnTo>
                    <a:pt x="63690" y="351536"/>
                  </a:lnTo>
                  <a:lnTo>
                    <a:pt x="0" y="351536"/>
                  </a:lnTo>
                  <a:lnTo>
                    <a:pt x="0" y="5969"/>
                  </a:lnTo>
                  <a:lnTo>
                    <a:pt x="4441" y="5851"/>
                  </a:lnTo>
                  <a:lnTo>
                    <a:pt x="12565" y="5508"/>
                  </a:lnTo>
                  <a:lnTo>
                    <a:pt x="24372" y="4951"/>
                  </a:lnTo>
                  <a:lnTo>
                    <a:pt x="39865" y="4190"/>
                  </a:lnTo>
                  <a:lnTo>
                    <a:pt x="56362" y="3430"/>
                  </a:lnTo>
                  <a:lnTo>
                    <a:pt x="71180" y="2873"/>
                  </a:lnTo>
                  <a:lnTo>
                    <a:pt x="84317" y="2530"/>
                  </a:lnTo>
                  <a:lnTo>
                    <a:pt x="95770" y="2412"/>
                  </a:lnTo>
                  <a:close/>
                </a:path>
                <a:path w="2637790" h="357505">
                  <a:moveTo>
                    <a:pt x="711746" y="0"/>
                  </a:moveTo>
                  <a:lnTo>
                    <a:pt x="739973" y="1524"/>
                  </a:lnTo>
                  <a:lnTo>
                    <a:pt x="765208" y="6096"/>
                  </a:lnTo>
                  <a:lnTo>
                    <a:pt x="787464" y="13716"/>
                  </a:lnTo>
                  <a:lnTo>
                    <a:pt x="806754" y="24384"/>
                  </a:lnTo>
                  <a:lnTo>
                    <a:pt x="781608" y="75057"/>
                  </a:lnTo>
                  <a:lnTo>
                    <a:pt x="769771" y="66075"/>
                  </a:lnTo>
                  <a:lnTo>
                    <a:pt x="754821" y="59689"/>
                  </a:lnTo>
                  <a:lnTo>
                    <a:pt x="736742" y="55876"/>
                  </a:lnTo>
                  <a:lnTo>
                    <a:pt x="715518" y="54610"/>
                  </a:lnTo>
                  <a:lnTo>
                    <a:pt x="694908" y="56872"/>
                  </a:lnTo>
                  <a:lnTo>
                    <a:pt x="659527" y="74969"/>
                  </a:lnTo>
                  <a:lnTo>
                    <a:pt x="632678" y="110095"/>
                  </a:lnTo>
                  <a:lnTo>
                    <a:pt x="618880" y="155866"/>
                  </a:lnTo>
                  <a:lnTo>
                    <a:pt x="617156" y="182372"/>
                  </a:lnTo>
                  <a:lnTo>
                    <a:pt x="618756" y="208661"/>
                  </a:lnTo>
                  <a:lnTo>
                    <a:pt x="631552" y="252666"/>
                  </a:lnTo>
                  <a:lnTo>
                    <a:pt x="656615" y="284624"/>
                  </a:lnTo>
                  <a:lnTo>
                    <a:pt x="711047" y="302895"/>
                  </a:lnTo>
                  <a:lnTo>
                    <a:pt x="734144" y="300724"/>
                  </a:lnTo>
                  <a:lnTo>
                    <a:pt x="754564" y="294195"/>
                  </a:lnTo>
                  <a:lnTo>
                    <a:pt x="772326" y="283285"/>
                  </a:lnTo>
                  <a:lnTo>
                    <a:pt x="787450" y="267970"/>
                  </a:lnTo>
                  <a:lnTo>
                    <a:pt x="816025" y="317626"/>
                  </a:lnTo>
                  <a:lnTo>
                    <a:pt x="795073" y="335035"/>
                  </a:lnTo>
                  <a:lnTo>
                    <a:pt x="769754" y="347456"/>
                  </a:lnTo>
                  <a:lnTo>
                    <a:pt x="740085" y="354899"/>
                  </a:lnTo>
                  <a:lnTo>
                    <a:pt x="706081" y="357377"/>
                  </a:lnTo>
                  <a:lnTo>
                    <a:pt x="671896" y="354401"/>
                  </a:lnTo>
                  <a:lnTo>
                    <a:pt x="615642" y="330588"/>
                  </a:lnTo>
                  <a:lnTo>
                    <a:pt x="576022" y="283773"/>
                  </a:lnTo>
                  <a:lnTo>
                    <a:pt x="555971" y="218813"/>
                  </a:lnTo>
                  <a:lnTo>
                    <a:pt x="553465" y="179832"/>
                  </a:lnTo>
                  <a:lnTo>
                    <a:pt x="556244" y="143037"/>
                  </a:lnTo>
                  <a:lnTo>
                    <a:pt x="578476" y="78926"/>
                  </a:lnTo>
                  <a:lnTo>
                    <a:pt x="621716" y="29039"/>
                  </a:lnTo>
                  <a:lnTo>
                    <a:pt x="678628" y="3234"/>
                  </a:lnTo>
                  <a:lnTo>
                    <a:pt x="711746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3289046" y="999236"/>
            <a:ext cx="2443480" cy="359410"/>
            <a:chOff x="3289046" y="999236"/>
            <a:chExt cx="2443480" cy="359410"/>
          </a:xfrm>
        </p:grpSpPr>
        <p:sp>
          <p:nvSpPr>
            <p:cNvPr id="9" name="object 9"/>
            <p:cNvSpPr/>
            <p:nvPr/>
          </p:nvSpPr>
          <p:spPr>
            <a:xfrm>
              <a:off x="3289935" y="1000125"/>
              <a:ext cx="2441320" cy="35750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399663" y="1107186"/>
              <a:ext cx="83185" cy="127635"/>
            </a:xfrm>
            <a:custGeom>
              <a:avLst/>
              <a:gdLst/>
              <a:ahLst/>
              <a:cxnLst/>
              <a:rect l="l" t="t" r="r" b="b"/>
              <a:pathLst>
                <a:path w="83185" h="127634">
                  <a:moveTo>
                    <a:pt x="41528" y="0"/>
                  </a:moveTo>
                  <a:lnTo>
                    <a:pt x="0" y="127635"/>
                  </a:lnTo>
                  <a:lnTo>
                    <a:pt x="83058" y="127635"/>
                  </a:lnTo>
                  <a:lnTo>
                    <a:pt x="415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691001" y="1057402"/>
              <a:ext cx="106934" cy="11531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917313" y="1053719"/>
              <a:ext cx="176402" cy="25031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289935" y="1000125"/>
              <a:ext cx="2441575" cy="357505"/>
            </a:xfrm>
            <a:custGeom>
              <a:avLst/>
              <a:gdLst/>
              <a:ahLst/>
              <a:cxnLst/>
              <a:rect l="l" t="t" r="r" b="b"/>
              <a:pathLst>
                <a:path w="2441575" h="357505">
                  <a:moveTo>
                    <a:pt x="1921002" y="6096"/>
                  </a:moveTo>
                  <a:lnTo>
                    <a:pt x="1982342" y="6096"/>
                  </a:lnTo>
                  <a:lnTo>
                    <a:pt x="1982342" y="240284"/>
                  </a:lnTo>
                  <a:lnTo>
                    <a:pt x="1983392" y="253547"/>
                  </a:lnTo>
                  <a:lnTo>
                    <a:pt x="2008518" y="293270"/>
                  </a:lnTo>
                  <a:lnTo>
                    <a:pt x="2045969" y="303022"/>
                  </a:lnTo>
                  <a:lnTo>
                    <a:pt x="2061710" y="301952"/>
                  </a:lnTo>
                  <a:lnTo>
                    <a:pt x="2097786" y="286003"/>
                  </a:lnTo>
                  <a:lnTo>
                    <a:pt x="2116328" y="239140"/>
                  </a:lnTo>
                  <a:lnTo>
                    <a:pt x="2116328" y="6096"/>
                  </a:lnTo>
                  <a:lnTo>
                    <a:pt x="2177541" y="6096"/>
                  </a:lnTo>
                  <a:lnTo>
                    <a:pt x="2177541" y="243839"/>
                  </a:lnTo>
                  <a:lnTo>
                    <a:pt x="2175323" y="269059"/>
                  </a:lnTo>
                  <a:lnTo>
                    <a:pt x="2157503" y="310830"/>
                  </a:lnTo>
                  <a:lnTo>
                    <a:pt x="2122469" y="340574"/>
                  </a:lnTo>
                  <a:lnTo>
                    <a:pt x="2074793" y="355623"/>
                  </a:lnTo>
                  <a:lnTo>
                    <a:pt x="2046477" y="357504"/>
                  </a:lnTo>
                  <a:lnTo>
                    <a:pt x="2018095" y="355669"/>
                  </a:lnTo>
                  <a:lnTo>
                    <a:pt x="1971665" y="340949"/>
                  </a:lnTo>
                  <a:lnTo>
                    <a:pt x="1939325" y="311701"/>
                  </a:lnTo>
                  <a:lnTo>
                    <a:pt x="1923030" y="269497"/>
                  </a:lnTo>
                  <a:lnTo>
                    <a:pt x="1921002" y="243586"/>
                  </a:lnTo>
                  <a:lnTo>
                    <a:pt x="1921002" y="6096"/>
                  </a:lnTo>
                  <a:close/>
                </a:path>
                <a:path w="2441575" h="357505">
                  <a:moveTo>
                    <a:pt x="1250441" y="6096"/>
                  </a:moveTo>
                  <a:lnTo>
                    <a:pt x="1311782" y="6096"/>
                  </a:lnTo>
                  <a:lnTo>
                    <a:pt x="1311782" y="141477"/>
                  </a:lnTo>
                  <a:lnTo>
                    <a:pt x="1449197" y="141477"/>
                  </a:lnTo>
                  <a:lnTo>
                    <a:pt x="1449197" y="6096"/>
                  </a:lnTo>
                  <a:lnTo>
                    <a:pt x="1509902" y="6096"/>
                  </a:lnTo>
                  <a:lnTo>
                    <a:pt x="1509902" y="351663"/>
                  </a:lnTo>
                  <a:lnTo>
                    <a:pt x="1449197" y="351663"/>
                  </a:lnTo>
                  <a:lnTo>
                    <a:pt x="1449197" y="195961"/>
                  </a:lnTo>
                  <a:lnTo>
                    <a:pt x="1311782" y="195961"/>
                  </a:lnTo>
                  <a:lnTo>
                    <a:pt x="1311782" y="351663"/>
                  </a:lnTo>
                  <a:lnTo>
                    <a:pt x="1250441" y="351663"/>
                  </a:lnTo>
                  <a:lnTo>
                    <a:pt x="1250441" y="6096"/>
                  </a:lnTo>
                  <a:close/>
                </a:path>
                <a:path w="2441575" h="357505">
                  <a:moveTo>
                    <a:pt x="924051" y="6096"/>
                  </a:moveTo>
                  <a:lnTo>
                    <a:pt x="1210182" y="6096"/>
                  </a:lnTo>
                  <a:lnTo>
                    <a:pt x="1210182" y="60578"/>
                  </a:lnTo>
                  <a:lnTo>
                    <a:pt x="1095375" y="60578"/>
                  </a:lnTo>
                  <a:lnTo>
                    <a:pt x="1095375" y="351663"/>
                  </a:lnTo>
                  <a:lnTo>
                    <a:pt x="1034034" y="351663"/>
                  </a:lnTo>
                  <a:lnTo>
                    <a:pt x="1034034" y="60578"/>
                  </a:lnTo>
                  <a:lnTo>
                    <a:pt x="924051" y="60578"/>
                  </a:lnTo>
                  <a:lnTo>
                    <a:pt x="924051" y="6096"/>
                  </a:lnTo>
                  <a:close/>
                </a:path>
                <a:path w="2441575" h="357505">
                  <a:moveTo>
                    <a:pt x="624077" y="6096"/>
                  </a:moveTo>
                  <a:lnTo>
                    <a:pt x="685418" y="6096"/>
                  </a:lnTo>
                  <a:lnTo>
                    <a:pt x="685418" y="141477"/>
                  </a:lnTo>
                  <a:lnTo>
                    <a:pt x="822832" y="141477"/>
                  </a:lnTo>
                  <a:lnTo>
                    <a:pt x="822832" y="6096"/>
                  </a:lnTo>
                  <a:lnTo>
                    <a:pt x="883538" y="6096"/>
                  </a:lnTo>
                  <a:lnTo>
                    <a:pt x="883538" y="351663"/>
                  </a:lnTo>
                  <a:lnTo>
                    <a:pt x="822832" y="351663"/>
                  </a:lnTo>
                  <a:lnTo>
                    <a:pt x="822832" y="195961"/>
                  </a:lnTo>
                  <a:lnTo>
                    <a:pt x="685418" y="195961"/>
                  </a:lnTo>
                  <a:lnTo>
                    <a:pt x="685418" y="351663"/>
                  </a:lnTo>
                  <a:lnTo>
                    <a:pt x="624077" y="351663"/>
                  </a:lnTo>
                  <a:lnTo>
                    <a:pt x="624077" y="6096"/>
                  </a:lnTo>
                  <a:close/>
                </a:path>
                <a:path w="2441575" h="357505">
                  <a:moveTo>
                    <a:pt x="412241" y="3683"/>
                  </a:moveTo>
                  <a:lnTo>
                    <a:pt x="450439" y="5254"/>
                  </a:lnTo>
                  <a:lnTo>
                    <a:pt x="510307" y="17827"/>
                  </a:lnTo>
                  <a:lnTo>
                    <a:pt x="548578" y="43164"/>
                  </a:lnTo>
                  <a:lnTo>
                    <a:pt x="567489" y="82407"/>
                  </a:lnTo>
                  <a:lnTo>
                    <a:pt x="569849" y="107314"/>
                  </a:lnTo>
                  <a:lnTo>
                    <a:pt x="564241" y="150108"/>
                  </a:lnTo>
                  <a:lnTo>
                    <a:pt x="547423" y="183393"/>
                  </a:lnTo>
                  <a:lnTo>
                    <a:pt x="519401" y="207167"/>
                  </a:lnTo>
                  <a:lnTo>
                    <a:pt x="480180" y="221432"/>
                  </a:lnTo>
                  <a:lnTo>
                    <a:pt x="429767" y="226187"/>
                  </a:lnTo>
                  <a:lnTo>
                    <a:pt x="424100" y="226089"/>
                  </a:lnTo>
                  <a:lnTo>
                    <a:pt x="417575" y="225790"/>
                  </a:lnTo>
                  <a:lnTo>
                    <a:pt x="410194" y="225276"/>
                  </a:lnTo>
                  <a:lnTo>
                    <a:pt x="401954" y="224536"/>
                  </a:lnTo>
                  <a:lnTo>
                    <a:pt x="401954" y="351663"/>
                  </a:lnTo>
                  <a:lnTo>
                    <a:pt x="340613" y="351663"/>
                  </a:lnTo>
                  <a:lnTo>
                    <a:pt x="340613" y="6350"/>
                  </a:lnTo>
                  <a:lnTo>
                    <a:pt x="368093" y="5183"/>
                  </a:lnTo>
                  <a:lnTo>
                    <a:pt x="389191" y="4349"/>
                  </a:lnTo>
                  <a:lnTo>
                    <a:pt x="403907" y="3849"/>
                  </a:lnTo>
                  <a:lnTo>
                    <a:pt x="412241" y="3683"/>
                  </a:lnTo>
                  <a:close/>
                </a:path>
                <a:path w="2441575" h="357505">
                  <a:moveTo>
                    <a:pt x="137794" y="1397"/>
                  </a:moveTo>
                  <a:lnTo>
                    <a:pt x="164718" y="1397"/>
                  </a:lnTo>
                  <a:lnTo>
                    <a:pt x="303656" y="351663"/>
                  </a:lnTo>
                  <a:lnTo>
                    <a:pt x="235965" y="351663"/>
                  </a:lnTo>
                  <a:lnTo>
                    <a:pt x="210692" y="281559"/>
                  </a:lnTo>
                  <a:lnTo>
                    <a:pt x="92328" y="281559"/>
                  </a:lnTo>
                  <a:lnTo>
                    <a:pt x="68199" y="351663"/>
                  </a:lnTo>
                  <a:lnTo>
                    <a:pt x="0" y="351663"/>
                  </a:lnTo>
                  <a:lnTo>
                    <a:pt x="137794" y="1397"/>
                  </a:lnTo>
                  <a:close/>
                </a:path>
                <a:path w="2441575" h="357505">
                  <a:moveTo>
                    <a:pt x="2337562" y="126"/>
                  </a:moveTo>
                  <a:lnTo>
                    <a:pt x="2365494" y="1531"/>
                  </a:lnTo>
                  <a:lnTo>
                    <a:pt x="2389473" y="5746"/>
                  </a:lnTo>
                  <a:lnTo>
                    <a:pt x="2409499" y="12771"/>
                  </a:lnTo>
                  <a:lnTo>
                    <a:pt x="2425573" y="22605"/>
                  </a:lnTo>
                  <a:lnTo>
                    <a:pt x="2406904" y="75437"/>
                  </a:lnTo>
                  <a:lnTo>
                    <a:pt x="2390497" y="65343"/>
                  </a:lnTo>
                  <a:lnTo>
                    <a:pt x="2373661" y="58118"/>
                  </a:lnTo>
                  <a:lnTo>
                    <a:pt x="2356397" y="53774"/>
                  </a:lnTo>
                  <a:lnTo>
                    <a:pt x="2338704" y="52324"/>
                  </a:lnTo>
                  <a:lnTo>
                    <a:pt x="2328707" y="53016"/>
                  </a:lnTo>
                  <a:lnTo>
                    <a:pt x="2297064" y="76390"/>
                  </a:lnTo>
                  <a:lnTo>
                    <a:pt x="2294128" y="92710"/>
                  </a:lnTo>
                  <a:lnTo>
                    <a:pt x="2298245" y="107711"/>
                  </a:lnTo>
                  <a:lnTo>
                    <a:pt x="2310590" y="122999"/>
                  </a:lnTo>
                  <a:lnTo>
                    <a:pt x="2331150" y="138572"/>
                  </a:lnTo>
                  <a:lnTo>
                    <a:pt x="2359914" y="154432"/>
                  </a:lnTo>
                  <a:lnTo>
                    <a:pt x="2376054" y="162742"/>
                  </a:lnTo>
                  <a:lnTo>
                    <a:pt x="2389790" y="170719"/>
                  </a:lnTo>
                  <a:lnTo>
                    <a:pt x="2423493" y="201168"/>
                  </a:lnTo>
                  <a:lnTo>
                    <a:pt x="2439320" y="239061"/>
                  </a:lnTo>
                  <a:lnTo>
                    <a:pt x="2441320" y="261365"/>
                  </a:lnTo>
                  <a:lnTo>
                    <a:pt x="2439249" y="281394"/>
                  </a:lnTo>
                  <a:lnTo>
                    <a:pt x="2422675" y="315926"/>
                  </a:lnTo>
                  <a:lnTo>
                    <a:pt x="2390195" y="342288"/>
                  </a:lnTo>
                  <a:lnTo>
                    <a:pt x="2345809" y="355814"/>
                  </a:lnTo>
                  <a:lnTo>
                    <a:pt x="2319401" y="357504"/>
                  </a:lnTo>
                  <a:lnTo>
                    <a:pt x="2295802" y="355955"/>
                  </a:lnTo>
                  <a:lnTo>
                    <a:pt x="2273395" y="351297"/>
                  </a:lnTo>
                  <a:lnTo>
                    <a:pt x="2252178" y="343521"/>
                  </a:lnTo>
                  <a:lnTo>
                    <a:pt x="2232152" y="332613"/>
                  </a:lnTo>
                  <a:lnTo>
                    <a:pt x="2254757" y="277622"/>
                  </a:lnTo>
                  <a:lnTo>
                    <a:pt x="2272859" y="288770"/>
                  </a:lnTo>
                  <a:lnTo>
                    <a:pt x="2290794" y="296703"/>
                  </a:lnTo>
                  <a:lnTo>
                    <a:pt x="2308586" y="301446"/>
                  </a:lnTo>
                  <a:lnTo>
                    <a:pt x="2326259" y="303022"/>
                  </a:lnTo>
                  <a:lnTo>
                    <a:pt x="2349855" y="300664"/>
                  </a:lnTo>
                  <a:lnTo>
                    <a:pt x="2366724" y="293592"/>
                  </a:lnTo>
                  <a:lnTo>
                    <a:pt x="2376854" y="281805"/>
                  </a:lnTo>
                  <a:lnTo>
                    <a:pt x="2380234" y="265302"/>
                  </a:lnTo>
                  <a:lnTo>
                    <a:pt x="2379446" y="256561"/>
                  </a:lnTo>
                  <a:lnTo>
                    <a:pt x="2359461" y="223333"/>
                  </a:lnTo>
                  <a:lnTo>
                    <a:pt x="2314955" y="195579"/>
                  </a:lnTo>
                  <a:lnTo>
                    <a:pt x="2296743" y="186102"/>
                  </a:lnTo>
                  <a:lnTo>
                    <a:pt x="2281745" y="177482"/>
                  </a:lnTo>
                  <a:lnTo>
                    <a:pt x="2249265" y="148764"/>
                  </a:lnTo>
                  <a:lnTo>
                    <a:pt x="2233261" y="103616"/>
                  </a:lnTo>
                  <a:lnTo>
                    <a:pt x="2232787" y="93090"/>
                  </a:lnTo>
                  <a:lnTo>
                    <a:pt x="2234620" y="73923"/>
                  </a:lnTo>
                  <a:lnTo>
                    <a:pt x="2262124" y="26542"/>
                  </a:lnTo>
                  <a:lnTo>
                    <a:pt x="2295699" y="6762"/>
                  </a:lnTo>
                  <a:lnTo>
                    <a:pt x="2315577" y="1789"/>
                  </a:lnTo>
                  <a:lnTo>
                    <a:pt x="2337562" y="126"/>
                  </a:lnTo>
                  <a:close/>
                </a:path>
                <a:path w="2441575" h="357505">
                  <a:moveTo>
                    <a:pt x="1713229" y="0"/>
                  </a:moveTo>
                  <a:lnTo>
                    <a:pt x="1778952" y="11541"/>
                  </a:lnTo>
                  <a:lnTo>
                    <a:pt x="1827149" y="46227"/>
                  </a:lnTo>
                  <a:lnTo>
                    <a:pt x="1856692" y="101726"/>
                  </a:lnTo>
                  <a:lnTo>
                    <a:pt x="1866518" y="175895"/>
                  </a:lnTo>
                  <a:lnTo>
                    <a:pt x="1863947" y="215542"/>
                  </a:lnTo>
                  <a:lnTo>
                    <a:pt x="1843373" y="281836"/>
                  </a:lnTo>
                  <a:lnTo>
                    <a:pt x="1802632" y="329965"/>
                  </a:lnTo>
                  <a:lnTo>
                    <a:pt x="1744200" y="354453"/>
                  </a:lnTo>
                  <a:lnTo>
                    <a:pt x="1708530" y="357504"/>
                  </a:lnTo>
                  <a:lnTo>
                    <a:pt x="1675715" y="354478"/>
                  </a:lnTo>
                  <a:lnTo>
                    <a:pt x="1622323" y="330233"/>
                  </a:lnTo>
                  <a:lnTo>
                    <a:pt x="1585481" y="282461"/>
                  </a:lnTo>
                  <a:lnTo>
                    <a:pt x="1566951" y="215925"/>
                  </a:lnTo>
                  <a:lnTo>
                    <a:pt x="1564639" y="175895"/>
                  </a:lnTo>
                  <a:lnTo>
                    <a:pt x="1567164" y="140440"/>
                  </a:lnTo>
                  <a:lnTo>
                    <a:pt x="1587357" y="78007"/>
                  </a:lnTo>
                  <a:lnTo>
                    <a:pt x="1626987" y="28717"/>
                  </a:lnTo>
                  <a:lnTo>
                    <a:pt x="1681053" y="3190"/>
                  </a:lnTo>
                  <a:lnTo>
                    <a:pt x="1713229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5926328" y="999363"/>
            <a:ext cx="1654810" cy="359410"/>
            <a:chOff x="5926328" y="999363"/>
            <a:chExt cx="1654810" cy="359410"/>
          </a:xfrm>
        </p:grpSpPr>
        <p:sp>
          <p:nvSpPr>
            <p:cNvPr id="15" name="object 15"/>
            <p:cNvSpPr/>
            <p:nvPr/>
          </p:nvSpPr>
          <p:spPr>
            <a:xfrm>
              <a:off x="5927217" y="1000252"/>
              <a:ext cx="1652651" cy="35737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154291" y="1057275"/>
              <a:ext cx="101854" cy="10058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927217" y="1000252"/>
              <a:ext cx="1652905" cy="357505"/>
            </a:xfrm>
            <a:custGeom>
              <a:avLst/>
              <a:gdLst/>
              <a:ahLst/>
              <a:cxnLst/>
              <a:rect l="l" t="t" r="r" b="b"/>
              <a:pathLst>
                <a:path w="1652904" h="357505">
                  <a:moveTo>
                    <a:pt x="890015" y="5969"/>
                  </a:moveTo>
                  <a:lnTo>
                    <a:pt x="1110488" y="5969"/>
                  </a:lnTo>
                  <a:lnTo>
                    <a:pt x="1110488" y="60451"/>
                  </a:lnTo>
                  <a:lnTo>
                    <a:pt x="951357" y="60451"/>
                  </a:lnTo>
                  <a:lnTo>
                    <a:pt x="951357" y="141350"/>
                  </a:lnTo>
                  <a:lnTo>
                    <a:pt x="1065530" y="141350"/>
                  </a:lnTo>
                  <a:lnTo>
                    <a:pt x="1065530" y="193548"/>
                  </a:lnTo>
                  <a:lnTo>
                    <a:pt x="951357" y="193548"/>
                  </a:lnTo>
                  <a:lnTo>
                    <a:pt x="951357" y="297052"/>
                  </a:lnTo>
                  <a:lnTo>
                    <a:pt x="1107948" y="297052"/>
                  </a:lnTo>
                  <a:lnTo>
                    <a:pt x="1107948" y="351536"/>
                  </a:lnTo>
                  <a:lnTo>
                    <a:pt x="890015" y="351536"/>
                  </a:lnTo>
                  <a:lnTo>
                    <a:pt x="890015" y="5969"/>
                  </a:lnTo>
                  <a:close/>
                </a:path>
                <a:path w="1652904" h="357505">
                  <a:moveTo>
                    <a:pt x="327660" y="5969"/>
                  </a:moveTo>
                  <a:lnTo>
                    <a:pt x="389000" y="5969"/>
                  </a:lnTo>
                  <a:lnTo>
                    <a:pt x="389000" y="297052"/>
                  </a:lnTo>
                  <a:lnTo>
                    <a:pt x="545084" y="297052"/>
                  </a:lnTo>
                  <a:lnTo>
                    <a:pt x="545084" y="351536"/>
                  </a:lnTo>
                  <a:lnTo>
                    <a:pt x="327660" y="351536"/>
                  </a:lnTo>
                  <a:lnTo>
                    <a:pt x="327660" y="5969"/>
                  </a:lnTo>
                  <a:close/>
                </a:path>
                <a:path w="1652904" h="357505">
                  <a:moveTo>
                    <a:pt x="0" y="5969"/>
                  </a:moveTo>
                  <a:lnTo>
                    <a:pt x="61341" y="5969"/>
                  </a:lnTo>
                  <a:lnTo>
                    <a:pt x="61341" y="240157"/>
                  </a:lnTo>
                  <a:lnTo>
                    <a:pt x="62390" y="253420"/>
                  </a:lnTo>
                  <a:lnTo>
                    <a:pt x="87516" y="293143"/>
                  </a:lnTo>
                  <a:lnTo>
                    <a:pt x="124968" y="302895"/>
                  </a:lnTo>
                  <a:lnTo>
                    <a:pt x="140708" y="301825"/>
                  </a:lnTo>
                  <a:lnTo>
                    <a:pt x="176784" y="285876"/>
                  </a:lnTo>
                  <a:lnTo>
                    <a:pt x="195325" y="239013"/>
                  </a:lnTo>
                  <a:lnTo>
                    <a:pt x="195325" y="5969"/>
                  </a:lnTo>
                  <a:lnTo>
                    <a:pt x="256540" y="5969"/>
                  </a:lnTo>
                  <a:lnTo>
                    <a:pt x="256540" y="243712"/>
                  </a:lnTo>
                  <a:lnTo>
                    <a:pt x="254321" y="268932"/>
                  </a:lnTo>
                  <a:lnTo>
                    <a:pt x="236501" y="310703"/>
                  </a:lnTo>
                  <a:lnTo>
                    <a:pt x="201467" y="340447"/>
                  </a:lnTo>
                  <a:lnTo>
                    <a:pt x="153791" y="355496"/>
                  </a:lnTo>
                  <a:lnTo>
                    <a:pt x="125475" y="357377"/>
                  </a:lnTo>
                  <a:lnTo>
                    <a:pt x="97093" y="355542"/>
                  </a:lnTo>
                  <a:lnTo>
                    <a:pt x="50663" y="340822"/>
                  </a:lnTo>
                  <a:lnTo>
                    <a:pt x="18323" y="311574"/>
                  </a:lnTo>
                  <a:lnTo>
                    <a:pt x="2028" y="269370"/>
                  </a:lnTo>
                  <a:lnTo>
                    <a:pt x="0" y="243459"/>
                  </a:lnTo>
                  <a:lnTo>
                    <a:pt x="0" y="5969"/>
                  </a:lnTo>
                  <a:close/>
                </a:path>
                <a:path w="1652904" h="357505">
                  <a:moveTo>
                    <a:pt x="1260093" y="2412"/>
                  </a:moveTo>
                  <a:lnTo>
                    <a:pt x="1317674" y="8772"/>
                  </a:lnTo>
                  <a:lnTo>
                    <a:pt x="1358788" y="27860"/>
                  </a:lnTo>
                  <a:lnTo>
                    <a:pt x="1383448" y="59688"/>
                  </a:lnTo>
                  <a:lnTo>
                    <a:pt x="1391665" y="104267"/>
                  </a:lnTo>
                  <a:lnTo>
                    <a:pt x="1390524" y="119268"/>
                  </a:lnTo>
                  <a:lnTo>
                    <a:pt x="1373505" y="160274"/>
                  </a:lnTo>
                  <a:lnTo>
                    <a:pt x="1341000" y="189741"/>
                  </a:lnTo>
                  <a:lnTo>
                    <a:pt x="1327785" y="195834"/>
                  </a:lnTo>
                  <a:lnTo>
                    <a:pt x="1429892" y="351536"/>
                  </a:lnTo>
                  <a:lnTo>
                    <a:pt x="1359154" y="351536"/>
                  </a:lnTo>
                  <a:lnTo>
                    <a:pt x="1266952" y="208787"/>
                  </a:lnTo>
                  <a:lnTo>
                    <a:pt x="1259288" y="208619"/>
                  </a:lnTo>
                  <a:lnTo>
                    <a:pt x="1250219" y="208295"/>
                  </a:lnTo>
                  <a:lnTo>
                    <a:pt x="1239770" y="207805"/>
                  </a:lnTo>
                  <a:lnTo>
                    <a:pt x="1227963" y="207137"/>
                  </a:lnTo>
                  <a:lnTo>
                    <a:pt x="1227963" y="351536"/>
                  </a:lnTo>
                  <a:lnTo>
                    <a:pt x="1164336" y="351536"/>
                  </a:lnTo>
                  <a:lnTo>
                    <a:pt x="1164336" y="5969"/>
                  </a:lnTo>
                  <a:lnTo>
                    <a:pt x="1168745" y="5851"/>
                  </a:lnTo>
                  <a:lnTo>
                    <a:pt x="1176845" y="5508"/>
                  </a:lnTo>
                  <a:lnTo>
                    <a:pt x="1188660" y="4951"/>
                  </a:lnTo>
                  <a:lnTo>
                    <a:pt x="1204214" y="4190"/>
                  </a:lnTo>
                  <a:lnTo>
                    <a:pt x="1220696" y="3430"/>
                  </a:lnTo>
                  <a:lnTo>
                    <a:pt x="1235487" y="2873"/>
                  </a:lnTo>
                  <a:lnTo>
                    <a:pt x="1248612" y="2530"/>
                  </a:lnTo>
                  <a:lnTo>
                    <a:pt x="1260093" y="2412"/>
                  </a:lnTo>
                  <a:close/>
                </a:path>
                <a:path w="1652904" h="357505">
                  <a:moveTo>
                    <a:pt x="1548891" y="0"/>
                  </a:moveTo>
                  <a:lnTo>
                    <a:pt x="1576824" y="1404"/>
                  </a:lnTo>
                  <a:lnTo>
                    <a:pt x="1600803" y="5619"/>
                  </a:lnTo>
                  <a:lnTo>
                    <a:pt x="1620829" y="12644"/>
                  </a:lnTo>
                  <a:lnTo>
                    <a:pt x="1636903" y="22478"/>
                  </a:lnTo>
                  <a:lnTo>
                    <a:pt x="1618234" y="75311"/>
                  </a:lnTo>
                  <a:lnTo>
                    <a:pt x="1601827" y="65216"/>
                  </a:lnTo>
                  <a:lnTo>
                    <a:pt x="1584991" y="57991"/>
                  </a:lnTo>
                  <a:lnTo>
                    <a:pt x="1567727" y="53647"/>
                  </a:lnTo>
                  <a:lnTo>
                    <a:pt x="1550035" y="52197"/>
                  </a:lnTo>
                  <a:lnTo>
                    <a:pt x="1540037" y="52889"/>
                  </a:lnTo>
                  <a:lnTo>
                    <a:pt x="1508394" y="76263"/>
                  </a:lnTo>
                  <a:lnTo>
                    <a:pt x="1505458" y="92583"/>
                  </a:lnTo>
                  <a:lnTo>
                    <a:pt x="1509575" y="107584"/>
                  </a:lnTo>
                  <a:lnTo>
                    <a:pt x="1521920" y="122872"/>
                  </a:lnTo>
                  <a:lnTo>
                    <a:pt x="1542480" y="138445"/>
                  </a:lnTo>
                  <a:lnTo>
                    <a:pt x="1571243" y="154305"/>
                  </a:lnTo>
                  <a:lnTo>
                    <a:pt x="1587384" y="162615"/>
                  </a:lnTo>
                  <a:lnTo>
                    <a:pt x="1601120" y="170592"/>
                  </a:lnTo>
                  <a:lnTo>
                    <a:pt x="1634823" y="201041"/>
                  </a:lnTo>
                  <a:lnTo>
                    <a:pt x="1650650" y="238934"/>
                  </a:lnTo>
                  <a:lnTo>
                    <a:pt x="1652651" y="261238"/>
                  </a:lnTo>
                  <a:lnTo>
                    <a:pt x="1650579" y="281267"/>
                  </a:lnTo>
                  <a:lnTo>
                    <a:pt x="1634005" y="315799"/>
                  </a:lnTo>
                  <a:lnTo>
                    <a:pt x="1601525" y="342161"/>
                  </a:lnTo>
                  <a:lnTo>
                    <a:pt x="1557139" y="355687"/>
                  </a:lnTo>
                  <a:lnTo>
                    <a:pt x="1530731" y="357377"/>
                  </a:lnTo>
                  <a:lnTo>
                    <a:pt x="1507132" y="355828"/>
                  </a:lnTo>
                  <a:lnTo>
                    <a:pt x="1484725" y="351170"/>
                  </a:lnTo>
                  <a:lnTo>
                    <a:pt x="1463508" y="343394"/>
                  </a:lnTo>
                  <a:lnTo>
                    <a:pt x="1443482" y="332486"/>
                  </a:lnTo>
                  <a:lnTo>
                    <a:pt x="1466088" y="277495"/>
                  </a:lnTo>
                  <a:lnTo>
                    <a:pt x="1484189" y="288643"/>
                  </a:lnTo>
                  <a:lnTo>
                    <a:pt x="1502124" y="296576"/>
                  </a:lnTo>
                  <a:lnTo>
                    <a:pt x="1519916" y="301319"/>
                  </a:lnTo>
                  <a:lnTo>
                    <a:pt x="1537589" y="302895"/>
                  </a:lnTo>
                  <a:lnTo>
                    <a:pt x="1561185" y="300537"/>
                  </a:lnTo>
                  <a:lnTo>
                    <a:pt x="1578054" y="293465"/>
                  </a:lnTo>
                  <a:lnTo>
                    <a:pt x="1588184" y="281678"/>
                  </a:lnTo>
                  <a:lnTo>
                    <a:pt x="1591564" y="265175"/>
                  </a:lnTo>
                  <a:lnTo>
                    <a:pt x="1590776" y="256434"/>
                  </a:lnTo>
                  <a:lnTo>
                    <a:pt x="1570791" y="223206"/>
                  </a:lnTo>
                  <a:lnTo>
                    <a:pt x="1526286" y="195452"/>
                  </a:lnTo>
                  <a:lnTo>
                    <a:pt x="1508073" y="185975"/>
                  </a:lnTo>
                  <a:lnTo>
                    <a:pt x="1493075" y="177355"/>
                  </a:lnTo>
                  <a:lnTo>
                    <a:pt x="1460595" y="148637"/>
                  </a:lnTo>
                  <a:lnTo>
                    <a:pt x="1444591" y="103489"/>
                  </a:lnTo>
                  <a:lnTo>
                    <a:pt x="1444116" y="92963"/>
                  </a:lnTo>
                  <a:lnTo>
                    <a:pt x="1445950" y="73796"/>
                  </a:lnTo>
                  <a:lnTo>
                    <a:pt x="1473454" y="26415"/>
                  </a:lnTo>
                  <a:lnTo>
                    <a:pt x="1507029" y="6635"/>
                  </a:lnTo>
                  <a:lnTo>
                    <a:pt x="1526907" y="1662"/>
                  </a:lnTo>
                  <a:lnTo>
                    <a:pt x="1548891" y="0"/>
                  </a:lnTo>
                  <a:close/>
                </a:path>
                <a:path w="1652904" h="357505">
                  <a:moveTo>
                    <a:pt x="736091" y="0"/>
                  </a:moveTo>
                  <a:lnTo>
                    <a:pt x="764311" y="1524"/>
                  </a:lnTo>
                  <a:lnTo>
                    <a:pt x="789543" y="6096"/>
                  </a:lnTo>
                  <a:lnTo>
                    <a:pt x="811797" y="13716"/>
                  </a:lnTo>
                  <a:lnTo>
                    <a:pt x="831088" y="24384"/>
                  </a:lnTo>
                  <a:lnTo>
                    <a:pt x="805941" y="75057"/>
                  </a:lnTo>
                  <a:lnTo>
                    <a:pt x="794105" y="66075"/>
                  </a:lnTo>
                  <a:lnTo>
                    <a:pt x="779160" y="59689"/>
                  </a:lnTo>
                  <a:lnTo>
                    <a:pt x="761097" y="55876"/>
                  </a:lnTo>
                  <a:lnTo>
                    <a:pt x="739902" y="54610"/>
                  </a:lnTo>
                  <a:lnTo>
                    <a:pt x="719256" y="56872"/>
                  </a:lnTo>
                  <a:lnTo>
                    <a:pt x="683823" y="74969"/>
                  </a:lnTo>
                  <a:lnTo>
                    <a:pt x="657014" y="110095"/>
                  </a:lnTo>
                  <a:lnTo>
                    <a:pt x="643211" y="155866"/>
                  </a:lnTo>
                  <a:lnTo>
                    <a:pt x="641477" y="182372"/>
                  </a:lnTo>
                  <a:lnTo>
                    <a:pt x="643074" y="208661"/>
                  </a:lnTo>
                  <a:lnTo>
                    <a:pt x="655889" y="252666"/>
                  </a:lnTo>
                  <a:lnTo>
                    <a:pt x="680966" y="284624"/>
                  </a:lnTo>
                  <a:lnTo>
                    <a:pt x="735330" y="302895"/>
                  </a:lnTo>
                  <a:lnTo>
                    <a:pt x="758455" y="300724"/>
                  </a:lnTo>
                  <a:lnTo>
                    <a:pt x="778890" y="294195"/>
                  </a:lnTo>
                  <a:lnTo>
                    <a:pt x="796659" y="283285"/>
                  </a:lnTo>
                  <a:lnTo>
                    <a:pt x="811784" y="267970"/>
                  </a:lnTo>
                  <a:lnTo>
                    <a:pt x="840359" y="317626"/>
                  </a:lnTo>
                  <a:lnTo>
                    <a:pt x="819405" y="335035"/>
                  </a:lnTo>
                  <a:lnTo>
                    <a:pt x="794083" y="347456"/>
                  </a:lnTo>
                  <a:lnTo>
                    <a:pt x="764403" y="354899"/>
                  </a:lnTo>
                  <a:lnTo>
                    <a:pt x="730377" y="357377"/>
                  </a:lnTo>
                  <a:lnTo>
                    <a:pt x="696204" y="354401"/>
                  </a:lnTo>
                  <a:lnTo>
                    <a:pt x="639954" y="330588"/>
                  </a:lnTo>
                  <a:lnTo>
                    <a:pt x="600352" y="283773"/>
                  </a:lnTo>
                  <a:lnTo>
                    <a:pt x="580350" y="218813"/>
                  </a:lnTo>
                  <a:lnTo>
                    <a:pt x="577850" y="179832"/>
                  </a:lnTo>
                  <a:lnTo>
                    <a:pt x="580616" y="143037"/>
                  </a:lnTo>
                  <a:lnTo>
                    <a:pt x="602817" y="78926"/>
                  </a:lnTo>
                  <a:lnTo>
                    <a:pt x="646062" y="29039"/>
                  </a:lnTo>
                  <a:lnTo>
                    <a:pt x="702970" y="3234"/>
                  </a:lnTo>
                  <a:lnTo>
                    <a:pt x="736091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535940" y="1556740"/>
            <a:ext cx="7059295" cy="41255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20" dirty="0">
                <a:latin typeface="Trebuchet MS" panose="020B0603020202020204"/>
                <a:cs typeface="Trebuchet MS" panose="020B0603020202020204"/>
              </a:rPr>
              <a:t>Recurrent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ulcerative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stomatitis/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Canker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90" dirty="0">
                <a:latin typeface="Trebuchet MS" panose="020B0603020202020204"/>
                <a:cs typeface="Trebuchet MS" panose="020B0603020202020204"/>
              </a:rPr>
              <a:t>sores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635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MC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non traumatic form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oral ulcer </a:t>
            </a:r>
            <a:r>
              <a:rPr sz="2600" spc="-60" dirty="0">
                <a:latin typeface="Trebuchet MS" panose="020B0603020202020204"/>
                <a:cs typeface="Trebuchet MS" panose="020B0603020202020204"/>
              </a:rPr>
              <a:t>involving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oral cavity and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 oropharynx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29210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Ulcers are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superficial and shallow in </a:t>
            </a:r>
            <a:r>
              <a:rPr sz="2600" spc="-90" dirty="0">
                <a:latin typeface="Trebuchet MS" panose="020B0603020202020204"/>
                <a:cs typeface="Trebuchet MS" panose="020B0603020202020204"/>
              </a:rPr>
              <a:t>mobile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areas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lips,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tongue, buccal</a:t>
            </a:r>
            <a:r>
              <a:rPr sz="260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mucosa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0" dirty="0">
                <a:latin typeface="Trebuchet MS" panose="020B0603020202020204"/>
                <a:cs typeface="Trebuchet MS" panose="020B0603020202020204"/>
              </a:rPr>
              <a:t>Very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painful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25" dirty="0">
                <a:latin typeface="Trebuchet MS" panose="020B0603020202020204"/>
                <a:cs typeface="Trebuchet MS" panose="020B0603020202020204"/>
              </a:rPr>
              <a:t>Women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aged 10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30</a:t>
            </a:r>
            <a:r>
              <a:rPr sz="26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yrs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MC site 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lower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vestibule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Not involve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hard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palate, gingiva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7654"/>
            <a:ext cx="7016750" cy="481203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Etiology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Local physical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trauma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Psychological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effect/stress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Food allergy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nuts, spices,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tomatoes,</a:t>
            </a:r>
            <a:r>
              <a:rPr sz="2400" spc="114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40" dirty="0">
                <a:latin typeface="Trebuchet MS" panose="020B0603020202020204"/>
                <a:cs typeface="Trebuchet MS" panose="020B0603020202020204"/>
              </a:rPr>
              <a:t>chocolates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212725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Drug induced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NSAID,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beta blockers, </a:t>
            </a:r>
            <a:r>
              <a:rPr sz="2400" spc="-55" dirty="0">
                <a:latin typeface="Trebuchet MS" panose="020B0603020202020204"/>
                <a:cs typeface="Trebuchet MS" panose="020B0603020202020204"/>
              </a:rPr>
              <a:t>potassium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channel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blockers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5" dirty="0">
                <a:latin typeface="Trebuchet MS" panose="020B0603020202020204"/>
                <a:cs typeface="Trebuchet MS" panose="020B0603020202020204"/>
              </a:rPr>
              <a:t>Vitamin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deficiency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B12, folic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acid,</a:t>
            </a:r>
            <a:r>
              <a:rPr sz="2400" spc="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iron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0" dirty="0">
                <a:latin typeface="Trebuchet MS" panose="020B0603020202020204"/>
                <a:cs typeface="Trebuchet MS" panose="020B0603020202020204"/>
              </a:rPr>
              <a:t>Hormonal/endocrine</a:t>
            </a:r>
            <a:r>
              <a:rPr sz="2400" spc="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disturbances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UV light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0" dirty="0">
                <a:latin typeface="Trebuchet MS" panose="020B0603020202020204"/>
                <a:cs typeface="Trebuchet MS" panose="020B0603020202020204"/>
              </a:rPr>
              <a:t>Viral/HIV/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ulcerative</a:t>
            </a:r>
            <a:r>
              <a:rPr sz="2400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colitis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Habitual</a:t>
            </a:r>
            <a:r>
              <a:rPr sz="24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constipation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6970395" cy="483933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C/F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122809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20" dirty="0">
                <a:latin typeface="Trebuchet MS" panose="020B0603020202020204"/>
                <a:cs typeface="Trebuchet MS" panose="020B0603020202020204"/>
              </a:rPr>
              <a:t>Recurrent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often multiple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painful </a:t>
            </a:r>
            <a:r>
              <a:rPr sz="2600" spc="-170" dirty="0">
                <a:latin typeface="Trebuchet MS" panose="020B0603020202020204"/>
                <a:cs typeface="Trebuchet MS" panose="020B0603020202020204"/>
              </a:rPr>
              <a:t>and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superficial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ulcers in oral cavity and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oropharynx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Increased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salivation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20" dirty="0">
                <a:latin typeface="Trebuchet MS" panose="020B0603020202020204"/>
                <a:cs typeface="Trebuchet MS" panose="020B0603020202020204"/>
              </a:rPr>
              <a:t>Painful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articulation and</a:t>
            </a:r>
            <a:r>
              <a:rPr sz="260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swallowing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150495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No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symptoms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600" spc="-65" dirty="0">
                <a:latin typeface="Trebuchet MS" panose="020B0603020202020204"/>
                <a:cs typeface="Trebuchet MS" panose="020B0603020202020204"/>
              </a:rPr>
              <a:t>fever,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malaise </a:t>
            </a:r>
            <a:r>
              <a:rPr sz="2600" spc="-180" dirty="0">
                <a:latin typeface="Trebuchet MS" panose="020B0603020202020204"/>
                <a:cs typeface="Trebuchet MS" panose="020B0603020202020204"/>
              </a:rPr>
              <a:t>and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lymphadenopathy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40" dirty="0">
                <a:latin typeface="Trebuchet MS" panose="020B0603020202020204"/>
                <a:cs typeface="Trebuchet MS" panose="020B0603020202020204"/>
              </a:rPr>
              <a:t>Types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u="heavy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Minor </a:t>
            </a:r>
            <a:r>
              <a:rPr sz="26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ulcers (85%)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small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multiple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2-5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mm  with central necrotic area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surrounded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by red  halo, for </a:t>
            </a:r>
            <a:r>
              <a:rPr sz="2600" spc="5" dirty="0">
                <a:latin typeface="Trebuchet MS" panose="020B0603020202020204"/>
                <a:cs typeface="Trebuchet MS" panose="020B0603020202020204"/>
              </a:rPr>
              <a:t>7-10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days, heals without</a:t>
            </a:r>
            <a:r>
              <a:rPr sz="2600" spc="-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scar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7637"/>
            <a:ext cx="6988175" cy="4382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4320" marR="137160" indent="-274320" algn="r">
              <a:lnSpc>
                <a:spcPts val="2375"/>
              </a:lnSpc>
              <a:spcBef>
                <a:spcPts val="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74320" algn="l"/>
              </a:tabLst>
            </a:pP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Major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(10%)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– single ulcer &gt; 2-4 cm,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post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part of</a:t>
            </a:r>
            <a:r>
              <a:rPr sz="220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80" dirty="0">
                <a:latin typeface="Trebuchet MS" panose="020B0603020202020204"/>
                <a:cs typeface="Trebuchet MS" panose="020B0603020202020204"/>
              </a:rPr>
              <a:t>oral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R="60960" algn="r">
              <a:lnSpc>
                <a:spcPts val="2375"/>
              </a:lnSpc>
            </a:pPr>
            <a:r>
              <a:rPr sz="2200" spc="-45" dirty="0">
                <a:latin typeface="Trebuchet MS" panose="020B0603020202020204"/>
                <a:cs typeface="Trebuchet MS" panose="020B0603020202020204"/>
              </a:rPr>
              <a:t>cavity,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very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painful, takes 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3-6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weeks, heals with</a:t>
            </a:r>
            <a:r>
              <a:rPr sz="2200" spc="1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scar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73025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Herpetiform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(5%)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tiny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ulcer occur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close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together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and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coalesce to form large </a:t>
            </a:r>
            <a:r>
              <a:rPr sz="2200" spc="-60" dirty="0">
                <a:latin typeface="Trebuchet MS" panose="020B0603020202020204"/>
                <a:cs typeface="Trebuchet MS" panose="020B0603020202020204"/>
              </a:rPr>
              <a:t>ulcer,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multiple, take 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7-10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days,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heal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without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scar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35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30" dirty="0">
                <a:latin typeface="Trebuchet MS" panose="020B0603020202020204"/>
                <a:cs typeface="Trebuchet MS" panose="020B0603020202020204"/>
              </a:rPr>
              <a:t>Avoid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spicy</a:t>
            </a:r>
            <a:r>
              <a:rPr sz="220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food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7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5" dirty="0">
                <a:latin typeface="Trebuchet MS" panose="020B0603020202020204"/>
                <a:cs typeface="Trebuchet MS" panose="020B0603020202020204"/>
              </a:rPr>
              <a:t>Vitamin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supplements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2997835" indent="-274320">
              <a:lnSpc>
                <a:spcPts val="2110"/>
              </a:lnSpc>
              <a:spcBef>
                <a:spcPts val="5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60" dirty="0">
                <a:latin typeface="Trebuchet MS" panose="020B0603020202020204"/>
                <a:cs typeface="Trebuchet MS" panose="020B0603020202020204"/>
              </a:rPr>
              <a:t>Topic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lignocaine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gel/steroids-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oral,intralesional,lozenges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ts val="2380"/>
              </a:lnSpc>
              <a:spcBef>
                <a:spcPts val="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Cauterisation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of base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ulcer with 10% silver</a:t>
            </a:r>
            <a:r>
              <a:rPr sz="220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0" dirty="0">
                <a:latin typeface="Trebuchet MS" panose="020B0603020202020204"/>
                <a:cs typeface="Trebuchet MS" panose="020B0603020202020204"/>
              </a:rPr>
              <a:t>nitrate,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>
              <a:lnSpc>
                <a:spcPts val="2380"/>
              </a:lnSpc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TCA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7620" indent="-274320">
              <a:lnSpc>
                <a:spcPts val="2110"/>
              </a:lnSpc>
              <a:spcBef>
                <a:spcPts val="5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0" dirty="0">
                <a:latin typeface="Trebuchet MS" panose="020B0603020202020204"/>
                <a:cs typeface="Trebuchet MS" panose="020B0603020202020204"/>
              </a:rPr>
              <a:t>Tab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tetracycline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250 mg dissolved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in 50 ml of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water </a:t>
            </a:r>
            <a:r>
              <a:rPr sz="2200" spc="-370" dirty="0">
                <a:latin typeface="Trebuchet MS" panose="020B0603020202020204"/>
                <a:cs typeface="Trebuchet MS" panose="020B0603020202020204"/>
              </a:rPr>
              <a:t>5 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times a </a:t>
            </a:r>
            <a:r>
              <a:rPr sz="2200" spc="-75" dirty="0">
                <a:latin typeface="Trebuchet MS" panose="020B0603020202020204"/>
                <a:cs typeface="Trebuchet MS" panose="020B0603020202020204"/>
              </a:rPr>
              <a:t>day,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rinse it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and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then swallow</a:t>
            </a:r>
            <a:r>
              <a:rPr sz="220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it</a:t>
            </a: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6742" y="999236"/>
            <a:ext cx="6576695" cy="359410"/>
            <a:chOff x="506742" y="999236"/>
            <a:chExt cx="6576695" cy="359410"/>
          </a:xfrm>
        </p:grpSpPr>
        <p:sp>
          <p:nvSpPr>
            <p:cNvPr id="3" name="object 3"/>
            <p:cNvSpPr/>
            <p:nvPr/>
          </p:nvSpPr>
          <p:spPr>
            <a:xfrm>
              <a:off x="507631" y="1000125"/>
              <a:ext cx="2878061" cy="35750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51293" y="1053719"/>
              <a:ext cx="176339" cy="25031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07631" y="1000125"/>
              <a:ext cx="2878455" cy="357505"/>
            </a:xfrm>
            <a:custGeom>
              <a:avLst/>
              <a:gdLst/>
              <a:ahLst/>
              <a:cxnLst/>
              <a:rect l="l" t="t" r="r" b="b"/>
              <a:pathLst>
                <a:path w="2878454" h="357505">
                  <a:moveTo>
                    <a:pt x="2452357" y="6096"/>
                  </a:moveTo>
                  <a:lnTo>
                    <a:pt x="2672829" y="6096"/>
                  </a:lnTo>
                  <a:lnTo>
                    <a:pt x="2672829" y="60578"/>
                  </a:lnTo>
                  <a:lnTo>
                    <a:pt x="2513698" y="60578"/>
                  </a:lnTo>
                  <a:lnTo>
                    <a:pt x="2513698" y="141477"/>
                  </a:lnTo>
                  <a:lnTo>
                    <a:pt x="2627871" y="141477"/>
                  </a:lnTo>
                  <a:lnTo>
                    <a:pt x="2627871" y="193675"/>
                  </a:lnTo>
                  <a:lnTo>
                    <a:pt x="2513698" y="193675"/>
                  </a:lnTo>
                  <a:lnTo>
                    <a:pt x="2513698" y="297179"/>
                  </a:lnTo>
                  <a:lnTo>
                    <a:pt x="2670289" y="297179"/>
                  </a:lnTo>
                  <a:lnTo>
                    <a:pt x="2670289" y="351663"/>
                  </a:lnTo>
                  <a:lnTo>
                    <a:pt x="2452357" y="351663"/>
                  </a:lnTo>
                  <a:lnTo>
                    <a:pt x="2452357" y="6096"/>
                  </a:lnTo>
                  <a:close/>
                </a:path>
                <a:path w="2878454" h="357505">
                  <a:moveTo>
                    <a:pt x="2319388" y="6096"/>
                  </a:moveTo>
                  <a:lnTo>
                    <a:pt x="2380729" y="6096"/>
                  </a:lnTo>
                  <a:lnTo>
                    <a:pt x="2380729" y="351663"/>
                  </a:lnTo>
                  <a:lnTo>
                    <a:pt x="2319388" y="351663"/>
                  </a:lnTo>
                  <a:lnTo>
                    <a:pt x="2319388" y="6096"/>
                  </a:lnTo>
                  <a:close/>
                </a:path>
                <a:path w="2878454" h="357505">
                  <a:moveTo>
                    <a:pt x="1991855" y="6096"/>
                  </a:moveTo>
                  <a:lnTo>
                    <a:pt x="2277986" y="6096"/>
                  </a:lnTo>
                  <a:lnTo>
                    <a:pt x="2277986" y="60578"/>
                  </a:lnTo>
                  <a:lnTo>
                    <a:pt x="2163178" y="60578"/>
                  </a:lnTo>
                  <a:lnTo>
                    <a:pt x="2163178" y="351663"/>
                  </a:lnTo>
                  <a:lnTo>
                    <a:pt x="2101837" y="351663"/>
                  </a:lnTo>
                  <a:lnTo>
                    <a:pt x="2101837" y="60578"/>
                  </a:lnTo>
                  <a:lnTo>
                    <a:pt x="1991855" y="60578"/>
                  </a:lnTo>
                  <a:lnTo>
                    <a:pt x="1991855" y="6096"/>
                  </a:lnTo>
                  <a:close/>
                </a:path>
                <a:path w="2878454" h="357505">
                  <a:moveTo>
                    <a:pt x="1612633" y="6096"/>
                  </a:moveTo>
                  <a:lnTo>
                    <a:pt x="1833105" y="6096"/>
                  </a:lnTo>
                  <a:lnTo>
                    <a:pt x="1833105" y="60578"/>
                  </a:lnTo>
                  <a:lnTo>
                    <a:pt x="1673974" y="60578"/>
                  </a:lnTo>
                  <a:lnTo>
                    <a:pt x="1673974" y="141477"/>
                  </a:lnTo>
                  <a:lnTo>
                    <a:pt x="1788147" y="141477"/>
                  </a:lnTo>
                  <a:lnTo>
                    <a:pt x="1788147" y="193675"/>
                  </a:lnTo>
                  <a:lnTo>
                    <a:pt x="1673974" y="193675"/>
                  </a:lnTo>
                  <a:lnTo>
                    <a:pt x="1673974" y="297179"/>
                  </a:lnTo>
                  <a:lnTo>
                    <a:pt x="1830565" y="297179"/>
                  </a:lnTo>
                  <a:lnTo>
                    <a:pt x="1830565" y="351663"/>
                  </a:lnTo>
                  <a:lnTo>
                    <a:pt x="1612633" y="351663"/>
                  </a:lnTo>
                  <a:lnTo>
                    <a:pt x="1612633" y="6096"/>
                  </a:lnTo>
                  <a:close/>
                </a:path>
                <a:path w="2878454" h="357505">
                  <a:moveTo>
                    <a:pt x="1284973" y="6096"/>
                  </a:moveTo>
                  <a:lnTo>
                    <a:pt x="1346314" y="6096"/>
                  </a:lnTo>
                  <a:lnTo>
                    <a:pt x="1346314" y="240284"/>
                  </a:lnTo>
                  <a:lnTo>
                    <a:pt x="1347364" y="253547"/>
                  </a:lnTo>
                  <a:lnTo>
                    <a:pt x="1372490" y="293270"/>
                  </a:lnTo>
                  <a:lnTo>
                    <a:pt x="1409941" y="303022"/>
                  </a:lnTo>
                  <a:lnTo>
                    <a:pt x="1425681" y="301952"/>
                  </a:lnTo>
                  <a:lnTo>
                    <a:pt x="1461757" y="286003"/>
                  </a:lnTo>
                  <a:lnTo>
                    <a:pt x="1480299" y="239140"/>
                  </a:lnTo>
                  <a:lnTo>
                    <a:pt x="1480299" y="6096"/>
                  </a:lnTo>
                  <a:lnTo>
                    <a:pt x="1541513" y="6096"/>
                  </a:lnTo>
                  <a:lnTo>
                    <a:pt x="1541513" y="243839"/>
                  </a:lnTo>
                  <a:lnTo>
                    <a:pt x="1539294" y="269059"/>
                  </a:lnTo>
                  <a:lnTo>
                    <a:pt x="1521475" y="310830"/>
                  </a:lnTo>
                  <a:lnTo>
                    <a:pt x="1486440" y="340574"/>
                  </a:lnTo>
                  <a:lnTo>
                    <a:pt x="1438764" y="355623"/>
                  </a:lnTo>
                  <a:lnTo>
                    <a:pt x="1410449" y="357504"/>
                  </a:lnTo>
                  <a:lnTo>
                    <a:pt x="1382066" y="355669"/>
                  </a:lnTo>
                  <a:lnTo>
                    <a:pt x="1335636" y="340949"/>
                  </a:lnTo>
                  <a:lnTo>
                    <a:pt x="1303297" y="311701"/>
                  </a:lnTo>
                  <a:lnTo>
                    <a:pt x="1287001" y="269497"/>
                  </a:lnTo>
                  <a:lnTo>
                    <a:pt x="1284973" y="243586"/>
                  </a:lnTo>
                  <a:lnTo>
                    <a:pt x="1284973" y="6096"/>
                  </a:lnTo>
                  <a:close/>
                </a:path>
                <a:path w="2878454" h="357505">
                  <a:moveTo>
                    <a:pt x="637222" y="6096"/>
                  </a:moveTo>
                  <a:lnTo>
                    <a:pt x="666711" y="6096"/>
                  </a:lnTo>
                  <a:lnTo>
                    <a:pt x="829932" y="214629"/>
                  </a:lnTo>
                  <a:lnTo>
                    <a:pt x="829932" y="6096"/>
                  </a:lnTo>
                  <a:lnTo>
                    <a:pt x="888860" y="6096"/>
                  </a:lnTo>
                  <a:lnTo>
                    <a:pt x="888860" y="356362"/>
                  </a:lnTo>
                  <a:lnTo>
                    <a:pt x="863968" y="356362"/>
                  </a:lnTo>
                  <a:lnTo>
                    <a:pt x="696201" y="137667"/>
                  </a:lnTo>
                  <a:lnTo>
                    <a:pt x="696201" y="351916"/>
                  </a:lnTo>
                  <a:lnTo>
                    <a:pt x="637222" y="351916"/>
                  </a:lnTo>
                  <a:lnTo>
                    <a:pt x="637222" y="6096"/>
                  </a:lnTo>
                  <a:close/>
                </a:path>
                <a:path w="2878454" h="357505">
                  <a:moveTo>
                    <a:pt x="0" y="6096"/>
                  </a:moveTo>
                  <a:lnTo>
                    <a:pt x="286143" y="6096"/>
                  </a:lnTo>
                  <a:lnTo>
                    <a:pt x="286143" y="60578"/>
                  </a:lnTo>
                  <a:lnTo>
                    <a:pt x="171259" y="60578"/>
                  </a:lnTo>
                  <a:lnTo>
                    <a:pt x="171259" y="351663"/>
                  </a:lnTo>
                  <a:lnTo>
                    <a:pt x="109931" y="351663"/>
                  </a:lnTo>
                  <a:lnTo>
                    <a:pt x="109931" y="60578"/>
                  </a:lnTo>
                  <a:lnTo>
                    <a:pt x="0" y="60578"/>
                  </a:lnTo>
                  <a:lnTo>
                    <a:pt x="0" y="6096"/>
                  </a:lnTo>
                  <a:close/>
                </a:path>
                <a:path w="2878454" h="357505">
                  <a:moveTo>
                    <a:pt x="2825483" y="4699"/>
                  </a:moveTo>
                  <a:lnTo>
                    <a:pt x="2878061" y="4699"/>
                  </a:lnTo>
                  <a:lnTo>
                    <a:pt x="2748140" y="351663"/>
                  </a:lnTo>
                  <a:lnTo>
                    <a:pt x="2695054" y="351663"/>
                  </a:lnTo>
                  <a:lnTo>
                    <a:pt x="2825483" y="4699"/>
                  </a:lnTo>
                  <a:close/>
                </a:path>
                <a:path w="2878454" h="357505">
                  <a:moveTo>
                    <a:pt x="1118857" y="126"/>
                  </a:moveTo>
                  <a:lnTo>
                    <a:pt x="1146192" y="2266"/>
                  </a:lnTo>
                  <a:lnTo>
                    <a:pt x="1171419" y="8667"/>
                  </a:lnTo>
                  <a:lnTo>
                    <a:pt x="1194527" y="19307"/>
                  </a:lnTo>
                  <a:lnTo>
                    <a:pt x="1215504" y="34162"/>
                  </a:lnTo>
                  <a:lnTo>
                    <a:pt x="1189850" y="83438"/>
                  </a:lnTo>
                  <a:lnTo>
                    <a:pt x="1183682" y="78603"/>
                  </a:lnTo>
                  <a:lnTo>
                    <a:pt x="1176039" y="73802"/>
                  </a:lnTo>
                  <a:lnTo>
                    <a:pt x="1135272" y="57118"/>
                  </a:lnTo>
                  <a:lnTo>
                    <a:pt x="1117460" y="54737"/>
                  </a:lnTo>
                  <a:lnTo>
                    <a:pt x="1093288" y="56884"/>
                  </a:lnTo>
                  <a:lnTo>
                    <a:pt x="1053041" y="74132"/>
                  </a:lnTo>
                  <a:lnTo>
                    <a:pt x="1024033" y="107997"/>
                  </a:lnTo>
                  <a:lnTo>
                    <a:pt x="1009313" y="154289"/>
                  </a:lnTo>
                  <a:lnTo>
                    <a:pt x="1007478" y="181863"/>
                  </a:lnTo>
                  <a:lnTo>
                    <a:pt x="1009288" y="208029"/>
                  </a:lnTo>
                  <a:lnTo>
                    <a:pt x="1023766" y="252122"/>
                  </a:lnTo>
                  <a:lnTo>
                    <a:pt x="1052146" y="284483"/>
                  </a:lnTo>
                  <a:lnTo>
                    <a:pt x="1091476" y="300970"/>
                  </a:lnTo>
                  <a:lnTo>
                    <a:pt x="1115047" y="303022"/>
                  </a:lnTo>
                  <a:lnTo>
                    <a:pt x="1130713" y="301902"/>
                  </a:lnTo>
                  <a:lnTo>
                    <a:pt x="1169022" y="285114"/>
                  </a:lnTo>
                  <a:lnTo>
                    <a:pt x="1169022" y="217170"/>
                  </a:lnTo>
                  <a:lnTo>
                    <a:pt x="1121143" y="217170"/>
                  </a:lnTo>
                  <a:lnTo>
                    <a:pt x="1121143" y="164846"/>
                  </a:lnTo>
                  <a:lnTo>
                    <a:pt x="1230363" y="164846"/>
                  </a:lnTo>
                  <a:lnTo>
                    <a:pt x="1230363" y="319532"/>
                  </a:lnTo>
                  <a:lnTo>
                    <a:pt x="1190429" y="341999"/>
                  </a:lnTo>
                  <a:lnTo>
                    <a:pt x="1139463" y="355012"/>
                  </a:lnTo>
                  <a:lnTo>
                    <a:pt x="1105141" y="357504"/>
                  </a:lnTo>
                  <a:lnTo>
                    <a:pt x="1069920" y="354476"/>
                  </a:lnTo>
                  <a:lnTo>
                    <a:pt x="1011004" y="330180"/>
                  </a:lnTo>
                  <a:lnTo>
                    <a:pt x="968282" y="282529"/>
                  </a:lnTo>
                  <a:lnTo>
                    <a:pt x="946565" y="218191"/>
                  </a:lnTo>
                  <a:lnTo>
                    <a:pt x="943851" y="180212"/>
                  </a:lnTo>
                  <a:lnTo>
                    <a:pt x="946806" y="142087"/>
                  </a:lnTo>
                  <a:lnTo>
                    <a:pt x="970479" y="77075"/>
                  </a:lnTo>
                  <a:lnTo>
                    <a:pt x="1016987" y="28309"/>
                  </a:lnTo>
                  <a:lnTo>
                    <a:pt x="1080804" y="3266"/>
                  </a:lnTo>
                  <a:lnTo>
                    <a:pt x="1118857" y="126"/>
                  </a:lnTo>
                  <a:close/>
                </a:path>
                <a:path w="2878454" h="357505">
                  <a:moveTo>
                    <a:pt x="429475" y="0"/>
                  </a:moveTo>
                  <a:lnTo>
                    <a:pt x="495228" y="11541"/>
                  </a:lnTo>
                  <a:lnTo>
                    <a:pt x="543407" y="46227"/>
                  </a:lnTo>
                  <a:lnTo>
                    <a:pt x="572954" y="101726"/>
                  </a:lnTo>
                  <a:lnTo>
                    <a:pt x="582803" y="175895"/>
                  </a:lnTo>
                  <a:lnTo>
                    <a:pt x="580231" y="215542"/>
                  </a:lnTo>
                  <a:lnTo>
                    <a:pt x="559651" y="281836"/>
                  </a:lnTo>
                  <a:lnTo>
                    <a:pt x="518898" y="329965"/>
                  </a:lnTo>
                  <a:lnTo>
                    <a:pt x="460453" y="354453"/>
                  </a:lnTo>
                  <a:lnTo>
                    <a:pt x="424751" y="357504"/>
                  </a:lnTo>
                  <a:lnTo>
                    <a:pt x="391985" y="354478"/>
                  </a:lnTo>
                  <a:lnTo>
                    <a:pt x="338615" y="330233"/>
                  </a:lnTo>
                  <a:lnTo>
                    <a:pt x="301755" y="282461"/>
                  </a:lnTo>
                  <a:lnTo>
                    <a:pt x="283182" y="215925"/>
                  </a:lnTo>
                  <a:lnTo>
                    <a:pt x="280860" y="175895"/>
                  </a:lnTo>
                  <a:lnTo>
                    <a:pt x="283389" y="140440"/>
                  </a:lnTo>
                  <a:lnTo>
                    <a:pt x="303615" y="78007"/>
                  </a:lnTo>
                  <a:lnTo>
                    <a:pt x="343243" y="28717"/>
                  </a:lnTo>
                  <a:lnTo>
                    <a:pt x="397326" y="3190"/>
                  </a:lnTo>
                  <a:lnTo>
                    <a:pt x="429475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388995" y="1000125"/>
              <a:ext cx="3693032" cy="3575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498723" y="1107186"/>
              <a:ext cx="3472815" cy="127635"/>
            </a:xfrm>
            <a:custGeom>
              <a:avLst/>
              <a:gdLst/>
              <a:ahLst/>
              <a:cxnLst/>
              <a:rect l="l" t="t" r="r" b="b"/>
              <a:pathLst>
                <a:path w="3472815" h="127634">
                  <a:moveTo>
                    <a:pt x="3430904" y="0"/>
                  </a:moveTo>
                  <a:lnTo>
                    <a:pt x="3389376" y="127635"/>
                  </a:lnTo>
                  <a:lnTo>
                    <a:pt x="3472433" y="127635"/>
                  </a:lnTo>
                  <a:lnTo>
                    <a:pt x="3430904" y="0"/>
                  </a:lnTo>
                  <a:close/>
                </a:path>
                <a:path w="3472815" h="127634">
                  <a:moveTo>
                    <a:pt x="41528" y="0"/>
                  </a:moveTo>
                  <a:lnTo>
                    <a:pt x="0" y="127635"/>
                  </a:lnTo>
                  <a:lnTo>
                    <a:pt x="83057" y="127635"/>
                  </a:lnTo>
                  <a:lnTo>
                    <a:pt x="415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891148" y="1053719"/>
              <a:ext cx="176402" cy="2503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959984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388995" y="1000125"/>
              <a:ext cx="3693160" cy="357505"/>
            </a:xfrm>
            <a:custGeom>
              <a:avLst/>
              <a:gdLst/>
              <a:ahLst/>
              <a:cxnLst/>
              <a:rect l="l" t="t" r="r" b="b"/>
              <a:pathLst>
                <a:path w="3693159" h="357505">
                  <a:moveTo>
                    <a:pt x="3290697" y="6096"/>
                  </a:moveTo>
                  <a:lnTo>
                    <a:pt x="3352037" y="6096"/>
                  </a:lnTo>
                  <a:lnTo>
                    <a:pt x="3352037" y="351663"/>
                  </a:lnTo>
                  <a:lnTo>
                    <a:pt x="3290697" y="351663"/>
                  </a:lnTo>
                  <a:lnTo>
                    <a:pt x="3290697" y="6096"/>
                  </a:lnTo>
                  <a:close/>
                </a:path>
                <a:path w="3693159" h="357505">
                  <a:moveTo>
                    <a:pt x="2189226" y="6096"/>
                  </a:moveTo>
                  <a:lnTo>
                    <a:pt x="2250566" y="6096"/>
                  </a:lnTo>
                  <a:lnTo>
                    <a:pt x="2250566" y="297179"/>
                  </a:lnTo>
                  <a:lnTo>
                    <a:pt x="2406650" y="297179"/>
                  </a:lnTo>
                  <a:lnTo>
                    <a:pt x="2406650" y="351663"/>
                  </a:lnTo>
                  <a:lnTo>
                    <a:pt x="2189226" y="351663"/>
                  </a:lnTo>
                  <a:lnTo>
                    <a:pt x="2189226" y="6096"/>
                  </a:lnTo>
                  <a:close/>
                </a:path>
                <a:path w="3693159" h="357505">
                  <a:moveTo>
                    <a:pt x="1258062" y="6096"/>
                  </a:moveTo>
                  <a:lnTo>
                    <a:pt x="1319402" y="6096"/>
                  </a:lnTo>
                  <a:lnTo>
                    <a:pt x="1319402" y="297179"/>
                  </a:lnTo>
                  <a:lnTo>
                    <a:pt x="1475485" y="297179"/>
                  </a:lnTo>
                  <a:lnTo>
                    <a:pt x="1475485" y="351663"/>
                  </a:lnTo>
                  <a:lnTo>
                    <a:pt x="1258062" y="351663"/>
                  </a:lnTo>
                  <a:lnTo>
                    <a:pt x="1258062" y="6096"/>
                  </a:lnTo>
                  <a:close/>
                </a:path>
                <a:path w="3693159" h="357505">
                  <a:moveTo>
                    <a:pt x="928115" y="6096"/>
                  </a:moveTo>
                  <a:lnTo>
                    <a:pt x="993266" y="6096"/>
                  </a:lnTo>
                  <a:lnTo>
                    <a:pt x="1075054" y="153542"/>
                  </a:lnTo>
                  <a:lnTo>
                    <a:pt x="1157224" y="6096"/>
                  </a:lnTo>
                  <a:lnTo>
                    <a:pt x="1222120" y="6096"/>
                  </a:lnTo>
                  <a:lnTo>
                    <a:pt x="1106042" y="209930"/>
                  </a:lnTo>
                  <a:lnTo>
                    <a:pt x="1106042" y="351663"/>
                  </a:lnTo>
                  <a:lnTo>
                    <a:pt x="1044701" y="351663"/>
                  </a:lnTo>
                  <a:lnTo>
                    <a:pt x="1044701" y="209930"/>
                  </a:lnTo>
                  <a:lnTo>
                    <a:pt x="928115" y="6096"/>
                  </a:lnTo>
                  <a:close/>
                </a:path>
                <a:path w="3693159" h="357505">
                  <a:moveTo>
                    <a:pt x="663701" y="6096"/>
                  </a:moveTo>
                  <a:lnTo>
                    <a:pt x="725042" y="6096"/>
                  </a:lnTo>
                  <a:lnTo>
                    <a:pt x="725042" y="171450"/>
                  </a:lnTo>
                  <a:lnTo>
                    <a:pt x="842517" y="6096"/>
                  </a:lnTo>
                  <a:lnTo>
                    <a:pt x="912240" y="6096"/>
                  </a:lnTo>
                  <a:lnTo>
                    <a:pt x="804037" y="157099"/>
                  </a:lnTo>
                  <a:lnTo>
                    <a:pt x="933068" y="351663"/>
                  </a:lnTo>
                  <a:lnTo>
                    <a:pt x="859663" y="351663"/>
                  </a:lnTo>
                  <a:lnTo>
                    <a:pt x="763396" y="204470"/>
                  </a:lnTo>
                  <a:lnTo>
                    <a:pt x="725042" y="257048"/>
                  </a:lnTo>
                  <a:lnTo>
                    <a:pt x="725042" y="351663"/>
                  </a:lnTo>
                  <a:lnTo>
                    <a:pt x="663701" y="351663"/>
                  </a:lnTo>
                  <a:lnTo>
                    <a:pt x="663701" y="6096"/>
                  </a:lnTo>
                  <a:close/>
                </a:path>
                <a:path w="3693159" h="357505">
                  <a:moveTo>
                    <a:pt x="340613" y="6096"/>
                  </a:moveTo>
                  <a:lnTo>
                    <a:pt x="370077" y="6096"/>
                  </a:lnTo>
                  <a:lnTo>
                    <a:pt x="533272" y="214629"/>
                  </a:lnTo>
                  <a:lnTo>
                    <a:pt x="533272" y="6096"/>
                  </a:lnTo>
                  <a:lnTo>
                    <a:pt x="592201" y="6096"/>
                  </a:lnTo>
                  <a:lnTo>
                    <a:pt x="592201" y="356362"/>
                  </a:lnTo>
                  <a:lnTo>
                    <a:pt x="567308" y="356362"/>
                  </a:lnTo>
                  <a:lnTo>
                    <a:pt x="399541" y="137667"/>
                  </a:lnTo>
                  <a:lnTo>
                    <a:pt x="399541" y="351916"/>
                  </a:lnTo>
                  <a:lnTo>
                    <a:pt x="340613" y="351916"/>
                  </a:lnTo>
                  <a:lnTo>
                    <a:pt x="340613" y="6096"/>
                  </a:lnTo>
                  <a:close/>
                </a:path>
                <a:path w="3693159" h="357505">
                  <a:moveTo>
                    <a:pt x="3527171" y="1397"/>
                  </a:moveTo>
                  <a:lnTo>
                    <a:pt x="3554095" y="1397"/>
                  </a:lnTo>
                  <a:lnTo>
                    <a:pt x="3693032" y="351663"/>
                  </a:lnTo>
                  <a:lnTo>
                    <a:pt x="3625341" y="351663"/>
                  </a:lnTo>
                  <a:lnTo>
                    <a:pt x="3600069" y="281559"/>
                  </a:lnTo>
                  <a:lnTo>
                    <a:pt x="3481704" y="281559"/>
                  </a:lnTo>
                  <a:lnTo>
                    <a:pt x="3457575" y="351663"/>
                  </a:lnTo>
                  <a:lnTo>
                    <a:pt x="3389376" y="351663"/>
                  </a:lnTo>
                  <a:lnTo>
                    <a:pt x="3527171" y="1397"/>
                  </a:lnTo>
                  <a:close/>
                </a:path>
                <a:path w="3693159" h="357505">
                  <a:moveTo>
                    <a:pt x="137794" y="1397"/>
                  </a:moveTo>
                  <a:lnTo>
                    <a:pt x="164718" y="1397"/>
                  </a:lnTo>
                  <a:lnTo>
                    <a:pt x="303656" y="351663"/>
                  </a:lnTo>
                  <a:lnTo>
                    <a:pt x="235965" y="351663"/>
                  </a:lnTo>
                  <a:lnTo>
                    <a:pt x="210692" y="281559"/>
                  </a:lnTo>
                  <a:lnTo>
                    <a:pt x="92328" y="281559"/>
                  </a:lnTo>
                  <a:lnTo>
                    <a:pt x="68199" y="351663"/>
                  </a:lnTo>
                  <a:lnTo>
                    <a:pt x="0" y="351663"/>
                  </a:lnTo>
                  <a:lnTo>
                    <a:pt x="137794" y="1397"/>
                  </a:lnTo>
                  <a:close/>
                </a:path>
                <a:path w="3693159" h="357505">
                  <a:moveTo>
                    <a:pt x="3131565" y="126"/>
                  </a:moveTo>
                  <a:lnTo>
                    <a:pt x="3159498" y="1531"/>
                  </a:lnTo>
                  <a:lnTo>
                    <a:pt x="3183477" y="5746"/>
                  </a:lnTo>
                  <a:lnTo>
                    <a:pt x="3203503" y="12771"/>
                  </a:lnTo>
                  <a:lnTo>
                    <a:pt x="3219577" y="22605"/>
                  </a:lnTo>
                  <a:lnTo>
                    <a:pt x="3200907" y="75437"/>
                  </a:lnTo>
                  <a:lnTo>
                    <a:pt x="3184501" y="65343"/>
                  </a:lnTo>
                  <a:lnTo>
                    <a:pt x="3167665" y="58118"/>
                  </a:lnTo>
                  <a:lnTo>
                    <a:pt x="3150401" y="53774"/>
                  </a:lnTo>
                  <a:lnTo>
                    <a:pt x="3132708" y="52324"/>
                  </a:lnTo>
                  <a:lnTo>
                    <a:pt x="3122711" y="53016"/>
                  </a:lnTo>
                  <a:lnTo>
                    <a:pt x="3091068" y="76390"/>
                  </a:lnTo>
                  <a:lnTo>
                    <a:pt x="3088131" y="92710"/>
                  </a:lnTo>
                  <a:lnTo>
                    <a:pt x="3092249" y="107711"/>
                  </a:lnTo>
                  <a:lnTo>
                    <a:pt x="3104594" y="122999"/>
                  </a:lnTo>
                  <a:lnTo>
                    <a:pt x="3125154" y="138572"/>
                  </a:lnTo>
                  <a:lnTo>
                    <a:pt x="3153918" y="154432"/>
                  </a:lnTo>
                  <a:lnTo>
                    <a:pt x="3170058" y="162742"/>
                  </a:lnTo>
                  <a:lnTo>
                    <a:pt x="3183794" y="170719"/>
                  </a:lnTo>
                  <a:lnTo>
                    <a:pt x="3217497" y="201168"/>
                  </a:lnTo>
                  <a:lnTo>
                    <a:pt x="3233324" y="239061"/>
                  </a:lnTo>
                  <a:lnTo>
                    <a:pt x="3235325" y="261365"/>
                  </a:lnTo>
                  <a:lnTo>
                    <a:pt x="3233253" y="281394"/>
                  </a:lnTo>
                  <a:lnTo>
                    <a:pt x="3216679" y="315926"/>
                  </a:lnTo>
                  <a:lnTo>
                    <a:pt x="3184199" y="342288"/>
                  </a:lnTo>
                  <a:lnTo>
                    <a:pt x="3139813" y="355814"/>
                  </a:lnTo>
                  <a:lnTo>
                    <a:pt x="3113404" y="357504"/>
                  </a:lnTo>
                  <a:lnTo>
                    <a:pt x="3089806" y="355955"/>
                  </a:lnTo>
                  <a:lnTo>
                    <a:pt x="3067399" y="351297"/>
                  </a:lnTo>
                  <a:lnTo>
                    <a:pt x="3046182" y="343521"/>
                  </a:lnTo>
                  <a:lnTo>
                    <a:pt x="3026155" y="332613"/>
                  </a:lnTo>
                  <a:lnTo>
                    <a:pt x="3048762" y="277622"/>
                  </a:lnTo>
                  <a:lnTo>
                    <a:pt x="3066863" y="288770"/>
                  </a:lnTo>
                  <a:lnTo>
                    <a:pt x="3084798" y="296703"/>
                  </a:lnTo>
                  <a:lnTo>
                    <a:pt x="3102590" y="301446"/>
                  </a:lnTo>
                  <a:lnTo>
                    <a:pt x="3120262" y="303022"/>
                  </a:lnTo>
                  <a:lnTo>
                    <a:pt x="3143859" y="300664"/>
                  </a:lnTo>
                  <a:lnTo>
                    <a:pt x="3160728" y="293592"/>
                  </a:lnTo>
                  <a:lnTo>
                    <a:pt x="3170858" y="281805"/>
                  </a:lnTo>
                  <a:lnTo>
                    <a:pt x="3174237" y="265302"/>
                  </a:lnTo>
                  <a:lnTo>
                    <a:pt x="3173450" y="256561"/>
                  </a:lnTo>
                  <a:lnTo>
                    <a:pt x="3153465" y="223333"/>
                  </a:lnTo>
                  <a:lnTo>
                    <a:pt x="3108959" y="195579"/>
                  </a:lnTo>
                  <a:lnTo>
                    <a:pt x="3090747" y="186102"/>
                  </a:lnTo>
                  <a:lnTo>
                    <a:pt x="3075749" y="177482"/>
                  </a:lnTo>
                  <a:lnTo>
                    <a:pt x="3043269" y="148764"/>
                  </a:lnTo>
                  <a:lnTo>
                    <a:pt x="3027265" y="103616"/>
                  </a:lnTo>
                  <a:lnTo>
                    <a:pt x="3026791" y="93090"/>
                  </a:lnTo>
                  <a:lnTo>
                    <a:pt x="3028624" y="73923"/>
                  </a:lnTo>
                  <a:lnTo>
                    <a:pt x="3056128" y="26542"/>
                  </a:lnTo>
                  <a:lnTo>
                    <a:pt x="3089703" y="6762"/>
                  </a:lnTo>
                  <a:lnTo>
                    <a:pt x="3109581" y="1789"/>
                  </a:lnTo>
                  <a:lnTo>
                    <a:pt x="3131565" y="126"/>
                  </a:lnTo>
                  <a:close/>
                </a:path>
                <a:path w="3693159" h="357505">
                  <a:moveTo>
                    <a:pt x="2884678" y="126"/>
                  </a:moveTo>
                  <a:lnTo>
                    <a:pt x="2912610" y="1531"/>
                  </a:lnTo>
                  <a:lnTo>
                    <a:pt x="2936589" y="5746"/>
                  </a:lnTo>
                  <a:lnTo>
                    <a:pt x="2956615" y="12771"/>
                  </a:lnTo>
                  <a:lnTo>
                    <a:pt x="2972689" y="22605"/>
                  </a:lnTo>
                  <a:lnTo>
                    <a:pt x="2954019" y="75437"/>
                  </a:lnTo>
                  <a:lnTo>
                    <a:pt x="2937613" y="65343"/>
                  </a:lnTo>
                  <a:lnTo>
                    <a:pt x="2920777" y="58118"/>
                  </a:lnTo>
                  <a:lnTo>
                    <a:pt x="2903513" y="53774"/>
                  </a:lnTo>
                  <a:lnTo>
                    <a:pt x="2885820" y="52324"/>
                  </a:lnTo>
                  <a:lnTo>
                    <a:pt x="2875823" y="53016"/>
                  </a:lnTo>
                  <a:lnTo>
                    <a:pt x="2844180" y="76390"/>
                  </a:lnTo>
                  <a:lnTo>
                    <a:pt x="2841243" y="92710"/>
                  </a:lnTo>
                  <a:lnTo>
                    <a:pt x="2845361" y="107711"/>
                  </a:lnTo>
                  <a:lnTo>
                    <a:pt x="2857706" y="122999"/>
                  </a:lnTo>
                  <a:lnTo>
                    <a:pt x="2878266" y="138572"/>
                  </a:lnTo>
                  <a:lnTo>
                    <a:pt x="2907029" y="154432"/>
                  </a:lnTo>
                  <a:lnTo>
                    <a:pt x="2923170" y="162742"/>
                  </a:lnTo>
                  <a:lnTo>
                    <a:pt x="2936906" y="170719"/>
                  </a:lnTo>
                  <a:lnTo>
                    <a:pt x="2970609" y="201168"/>
                  </a:lnTo>
                  <a:lnTo>
                    <a:pt x="2986436" y="239061"/>
                  </a:lnTo>
                  <a:lnTo>
                    <a:pt x="2988437" y="261365"/>
                  </a:lnTo>
                  <a:lnTo>
                    <a:pt x="2986365" y="281394"/>
                  </a:lnTo>
                  <a:lnTo>
                    <a:pt x="2969791" y="315926"/>
                  </a:lnTo>
                  <a:lnTo>
                    <a:pt x="2937311" y="342288"/>
                  </a:lnTo>
                  <a:lnTo>
                    <a:pt x="2892925" y="355814"/>
                  </a:lnTo>
                  <a:lnTo>
                    <a:pt x="2866516" y="357504"/>
                  </a:lnTo>
                  <a:lnTo>
                    <a:pt x="2842918" y="355955"/>
                  </a:lnTo>
                  <a:lnTo>
                    <a:pt x="2820511" y="351297"/>
                  </a:lnTo>
                  <a:lnTo>
                    <a:pt x="2799294" y="343521"/>
                  </a:lnTo>
                  <a:lnTo>
                    <a:pt x="2779267" y="332613"/>
                  </a:lnTo>
                  <a:lnTo>
                    <a:pt x="2801874" y="277622"/>
                  </a:lnTo>
                  <a:lnTo>
                    <a:pt x="2819975" y="288770"/>
                  </a:lnTo>
                  <a:lnTo>
                    <a:pt x="2837910" y="296703"/>
                  </a:lnTo>
                  <a:lnTo>
                    <a:pt x="2855702" y="301446"/>
                  </a:lnTo>
                  <a:lnTo>
                    <a:pt x="2873375" y="303022"/>
                  </a:lnTo>
                  <a:lnTo>
                    <a:pt x="2896971" y="300664"/>
                  </a:lnTo>
                  <a:lnTo>
                    <a:pt x="2913840" y="293592"/>
                  </a:lnTo>
                  <a:lnTo>
                    <a:pt x="2923970" y="281805"/>
                  </a:lnTo>
                  <a:lnTo>
                    <a:pt x="2927350" y="265302"/>
                  </a:lnTo>
                  <a:lnTo>
                    <a:pt x="2926562" y="256561"/>
                  </a:lnTo>
                  <a:lnTo>
                    <a:pt x="2906577" y="223333"/>
                  </a:lnTo>
                  <a:lnTo>
                    <a:pt x="2862071" y="195579"/>
                  </a:lnTo>
                  <a:lnTo>
                    <a:pt x="2843859" y="186102"/>
                  </a:lnTo>
                  <a:lnTo>
                    <a:pt x="2828861" y="177482"/>
                  </a:lnTo>
                  <a:lnTo>
                    <a:pt x="2796381" y="148764"/>
                  </a:lnTo>
                  <a:lnTo>
                    <a:pt x="2780377" y="103616"/>
                  </a:lnTo>
                  <a:lnTo>
                    <a:pt x="2779903" y="93090"/>
                  </a:lnTo>
                  <a:lnTo>
                    <a:pt x="2781736" y="73923"/>
                  </a:lnTo>
                  <a:lnTo>
                    <a:pt x="2809240" y="26542"/>
                  </a:lnTo>
                  <a:lnTo>
                    <a:pt x="2842815" y="6762"/>
                  </a:lnTo>
                  <a:lnTo>
                    <a:pt x="2862693" y="1789"/>
                  </a:lnTo>
                  <a:lnTo>
                    <a:pt x="2884678" y="126"/>
                  </a:lnTo>
                  <a:close/>
                </a:path>
                <a:path w="3693159" h="357505">
                  <a:moveTo>
                    <a:pt x="2023109" y="126"/>
                  </a:moveTo>
                  <a:lnTo>
                    <a:pt x="2050444" y="2266"/>
                  </a:lnTo>
                  <a:lnTo>
                    <a:pt x="2075672" y="8667"/>
                  </a:lnTo>
                  <a:lnTo>
                    <a:pt x="2098780" y="19307"/>
                  </a:lnTo>
                  <a:lnTo>
                    <a:pt x="2119756" y="34162"/>
                  </a:lnTo>
                  <a:lnTo>
                    <a:pt x="2094102" y="83438"/>
                  </a:lnTo>
                  <a:lnTo>
                    <a:pt x="2087935" y="78603"/>
                  </a:lnTo>
                  <a:lnTo>
                    <a:pt x="2080291" y="73802"/>
                  </a:lnTo>
                  <a:lnTo>
                    <a:pt x="2039524" y="57118"/>
                  </a:lnTo>
                  <a:lnTo>
                    <a:pt x="2021713" y="54737"/>
                  </a:lnTo>
                  <a:lnTo>
                    <a:pt x="1997541" y="56884"/>
                  </a:lnTo>
                  <a:lnTo>
                    <a:pt x="1957294" y="74132"/>
                  </a:lnTo>
                  <a:lnTo>
                    <a:pt x="1928286" y="107997"/>
                  </a:lnTo>
                  <a:lnTo>
                    <a:pt x="1913566" y="154289"/>
                  </a:lnTo>
                  <a:lnTo>
                    <a:pt x="1911730" y="181863"/>
                  </a:lnTo>
                  <a:lnTo>
                    <a:pt x="1913540" y="208029"/>
                  </a:lnTo>
                  <a:lnTo>
                    <a:pt x="1928018" y="252122"/>
                  </a:lnTo>
                  <a:lnTo>
                    <a:pt x="1956399" y="284483"/>
                  </a:lnTo>
                  <a:lnTo>
                    <a:pt x="1995729" y="300970"/>
                  </a:lnTo>
                  <a:lnTo>
                    <a:pt x="2019300" y="303022"/>
                  </a:lnTo>
                  <a:lnTo>
                    <a:pt x="2034966" y="301902"/>
                  </a:lnTo>
                  <a:lnTo>
                    <a:pt x="2073275" y="285114"/>
                  </a:lnTo>
                  <a:lnTo>
                    <a:pt x="2073275" y="217170"/>
                  </a:lnTo>
                  <a:lnTo>
                    <a:pt x="2025395" y="217170"/>
                  </a:lnTo>
                  <a:lnTo>
                    <a:pt x="2025395" y="164846"/>
                  </a:lnTo>
                  <a:lnTo>
                    <a:pt x="2134616" y="164846"/>
                  </a:lnTo>
                  <a:lnTo>
                    <a:pt x="2134616" y="319532"/>
                  </a:lnTo>
                  <a:lnTo>
                    <a:pt x="2094682" y="341999"/>
                  </a:lnTo>
                  <a:lnTo>
                    <a:pt x="2043715" y="355012"/>
                  </a:lnTo>
                  <a:lnTo>
                    <a:pt x="2009393" y="357504"/>
                  </a:lnTo>
                  <a:lnTo>
                    <a:pt x="1974173" y="354476"/>
                  </a:lnTo>
                  <a:lnTo>
                    <a:pt x="1915257" y="330180"/>
                  </a:lnTo>
                  <a:lnTo>
                    <a:pt x="1872535" y="282529"/>
                  </a:lnTo>
                  <a:lnTo>
                    <a:pt x="1850818" y="218191"/>
                  </a:lnTo>
                  <a:lnTo>
                    <a:pt x="1848103" y="180212"/>
                  </a:lnTo>
                  <a:lnTo>
                    <a:pt x="1851058" y="142087"/>
                  </a:lnTo>
                  <a:lnTo>
                    <a:pt x="1874732" y="77075"/>
                  </a:lnTo>
                  <a:lnTo>
                    <a:pt x="1921240" y="28309"/>
                  </a:lnTo>
                  <a:lnTo>
                    <a:pt x="1985057" y="3266"/>
                  </a:lnTo>
                  <a:lnTo>
                    <a:pt x="2023109" y="126"/>
                  </a:lnTo>
                  <a:close/>
                </a:path>
                <a:path w="3693159" h="357505">
                  <a:moveTo>
                    <a:pt x="2588005" y="0"/>
                  </a:moveTo>
                  <a:lnTo>
                    <a:pt x="2653728" y="11541"/>
                  </a:lnTo>
                  <a:lnTo>
                    <a:pt x="2701925" y="46227"/>
                  </a:lnTo>
                  <a:lnTo>
                    <a:pt x="2731468" y="101726"/>
                  </a:lnTo>
                  <a:lnTo>
                    <a:pt x="2741294" y="175895"/>
                  </a:lnTo>
                  <a:lnTo>
                    <a:pt x="2738723" y="215542"/>
                  </a:lnTo>
                  <a:lnTo>
                    <a:pt x="2718149" y="281836"/>
                  </a:lnTo>
                  <a:lnTo>
                    <a:pt x="2677408" y="329965"/>
                  </a:lnTo>
                  <a:lnTo>
                    <a:pt x="2618976" y="354453"/>
                  </a:lnTo>
                  <a:lnTo>
                    <a:pt x="2583306" y="357504"/>
                  </a:lnTo>
                  <a:lnTo>
                    <a:pt x="2550491" y="354478"/>
                  </a:lnTo>
                  <a:lnTo>
                    <a:pt x="2497099" y="330233"/>
                  </a:lnTo>
                  <a:lnTo>
                    <a:pt x="2460257" y="282461"/>
                  </a:lnTo>
                  <a:lnTo>
                    <a:pt x="2441727" y="215925"/>
                  </a:lnTo>
                  <a:lnTo>
                    <a:pt x="2439416" y="175895"/>
                  </a:lnTo>
                  <a:lnTo>
                    <a:pt x="2441940" y="140440"/>
                  </a:lnTo>
                  <a:lnTo>
                    <a:pt x="2462133" y="78007"/>
                  </a:lnTo>
                  <a:lnTo>
                    <a:pt x="2501763" y="28717"/>
                  </a:lnTo>
                  <a:lnTo>
                    <a:pt x="2555829" y="3190"/>
                  </a:lnTo>
                  <a:lnTo>
                    <a:pt x="2588005" y="0"/>
                  </a:lnTo>
                  <a:close/>
                </a:path>
                <a:path w="3693159" h="357505">
                  <a:moveTo>
                    <a:pt x="1656841" y="0"/>
                  </a:moveTo>
                  <a:lnTo>
                    <a:pt x="1722564" y="11541"/>
                  </a:lnTo>
                  <a:lnTo>
                    <a:pt x="1770760" y="46227"/>
                  </a:lnTo>
                  <a:lnTo>
                    <a:pt x="1800304" y="101726"/>
                  </a:lnTo>
                  <a:lnTo>
                    <a:pt x="1810130" y="175895"/>
                  </a:lnTo>
                  <a:lnTo>
                    <a:pt x="1807559" y="215542"/>
                  </a:lnTo>
                  <a:lnTo>
                    <a:pt x="1786985" y="281836"/>
                  </a:lnTo>
                  <a:lnTo>
                    <a:pt x="1746244" y="329965"/>
                  </a:lnTo>
                  <a:lnTo>
                    <a:pt x="1687812" y="354453"/>
                  </a:lnTo>
                  <a:lnTo>
                    <a:pt x="1652142" y="357504"/>
                  </a:lnTo>
                  <a:lnTo>
                    <a:pt x="1619327" y="354478"/>
                  </a:lnTo>
                  <a:lnTo>
                    <a:pt x="1565935" y="330233"/>
                  </a:lnTo>
                  <a:lnTo>
                    <a:pt x="1529093" y="282461"/>
                  </a:lnTo>
                  <a:lnTo>
                    <a:pt x="1510563" y="215925"/>
                  </a:lnTo>
                  <a:lnTo>
                    <a:pt x="1508252" y="175895"/>
                  </a:lnTo>
                  <a:lnTo>
                    <a:pt x="1510776" y="140440"/>
                  </a:lnTo>
                  <a:lnTo>
                    <a:pt x="1530969" y="78007"/>
                  </a:lnTo>
                  <a:lnTo>
                    <a:pt x="1570599" y="28717"/>
                  </a:lnTo>
                  <a:lnTo>
                    <a:pt x="1624665" y="3190"/>
                  </a:lnTo>
                  <a:lnTo>
                    <a:pt x="1656841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35940" y="1632331"/>
            <a:ext cx="6473190" cy="2632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5" dirty="0">
                <a:latin typeface="Trebuchet MS" panose="020B0603020202020204"/>
                <a:cs typeface="Trebuchet MS" panose="020B0603020202020204"/>
              </a:rPr>
              <a:t>Tongue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protusion restricted beyond </a:t>
            </a:r>
            <a:r>
              <a:rPr sz="2600" spc="-105" dirty="0">
                <a:latin typeface="Trebuchet MS" panose="020B0603020202020204"/>
                <a:cs typeface="Trebuchet MS" panose="020B0603020202020204"/>
              </a:rPr>
              <a:t>lower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incisors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20447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30" dirty="0">
                <a:latin typeface="Trebuchet MS" panose="020B0603020202020204"/>
                <a:cs typeface="Trebuchet MS" panose="020B0603020202020204"/>
              </a:rPr>
              <a:t>Transverse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release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and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vertical closure </a:t>
            </a:r>
            <a:r>
              <a:rPr sz="2600" spc="-530" dirty="0">
                <a:latin typeface="Trebuchet MS" panose="020B0603020202020204"/>
                <a:cs typeface="Trebuchet MS" panose="020B0603020202020204"/>
              </a:rPr>
              <a:t>–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thick</a:t>
            </a:r>
            <a:r>
              <a:rPr sz="26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tie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Simple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incision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thin mucosal</a:t>
            </a:r>
            <a:r>
              <a:rPr sz="2600" spc="-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folds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0903" y="999236"/>
            <a:ext cx="6453505" cy="359410"/>
            <a:chOff x="520903" y="999236"/>
            <a:chExt cx="6453505" cy="359410"/>
          </a:xfrm>
        </p:grpSpPr>
        <p:sp>
          <p:nvSpPr>
            <p:cNvPr id="3" name="object 3"/>
            <p:cNvSpPr/>
            <p:nvPr/>
          </p:nvSpPr>
          <p:spPr>
            <a:xfrm>
              <a:off x="521792" y="1000125"/>
              <a:ext cx="6451523" cy="35750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909446" y="1107186"/>
              <a:ext cx="4961890" cy="127635"/>
            </a:xfrm>
            <a:custGeom>
              <a:avLst/>
              <a:gdLst/>
              <a:ahLst/>
              <a:cxnLst/>
              <a:rect l="l" t="t" r="r" b="b"/>
              <a:pathLst>
                <a:path w="4961890" h="127634">
                  <a:moveTo>
                    <a:pt x="4919853" y="0"/>
                  </a:moveTo>
                  <a:lnTo>
                    <a:pt x="4878324" y="127635"/>
                  </a:lnTo>
                  <a:lnTo>
                    <a:pt x="4961382" y="127635"/>
                  </a:lnTo>
                  <a:lnTo>
                    <a:pt x="4919853" y="0"/>
                  </a:lnTo>
                  <a:close/>
                </a:path>
                <a:path w="4961890" h="127634">
                  <a:moveTo>
                    <a:pt x="3923156" y="0"/>
                  </a:moveTo>
                  <a:lnTo>
                    <a:pt x="3881628" y="127635"/>
                  </a:lnTo>
                  <a:lnTo>
                    <a:pt x="3964686" y="127635"/>
                  </a:lnTo>
                  <a:lnTo>
                    <a:pt x="3923156" y="0"/>
                  </a:lnTo>
                  <a:close/>
                </a:path>
                <a:path w="4961890" h="127634">
                  <a:moveTo>
                    <a:pt x="2095880" y="0"/>
                  </a:moveTo>
                  <a:lnTo>
                    <a:pt x="2054352" y="127635"/>
                  </a:lnTo>
                  <a:lnTo>
                    <a:pt x="2137410" y="127635"/>
                  </a:lnTo>
                  <a:lnTo>
                    <a:pt x="2095880" y="0"/>
                  </a:lnTo>
                  <a:close/>
                </a:path>
                <a:path w="4961890" h="127634">
                  <a:moveTo>
                    <a:pt x="41516" y="0"/>
                  </a:moveTo>
                  <a:lnTo>
                    <a:pt x="0" y="127635"/>
                  </a:lnTo>
                  <a:lnTo>
                    <a:pt x="83032" y="127635"/>
                  </a:lnTo>
                  <a:lnTo>
                    <a:pt x="41516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482719" y="1057275"/>
              <a:ext cx="101853" cy="1005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203083" y="1057275"/>
              <a:ext cx="101841" cy="10058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126357" y="1053719"/>
              <a:ext cx="176402" cy="2503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359784" y="1053719"/>
              <a:ext cx="176402" cy="2503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235072" y="1053719"/>
              <a:ext cx="176402" cy="2503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21792" y="1000125"/>
              <a:ext cx="6451600" cy="357505"/>
            </a:xfrm>
            <a:custGeom>
              <a:avLst/>
              <a:gdLst/>
              <a:ahLst/>
              <a:cxnLst/>
              <a:rect l="l" t="t" r="r" b="b"/>
              <a:pathLst>
                <a:path w="6451600" h="357505">
                  <a:moveTo>
                    <a:pt x="6157518" y="6096"/>
                  </a:moveTo>
                  <a:lnTo>
                    <a:pt x="6222669" y="6096"/>
                  </a:lnTo>
                  <a:lnTo>
                    <a:pt x="6304457" y="153542"/>
                  </a:lnTo>
                  <a:lnTo>
                    <a:pt x="6386626" y="6096"/>
                  </a:lnTo>
                  <a:lnTo>
                    <a:pt x="6451523" y="6096"/>
                  </a:lnTo>
                  <a:lnTo>
                    <a:pt x="6335445" y="209930"/>
                  </a:lnTo>
                  <a:lnTo>
                    <a:pt x="6335445" y="351663"/>
                  </a:lnTo>
                  <a:lnTo>
                    <a:pt x="6274104" y="351663"/>
                  </a:lnTo>
                  <a:lnTo>
                    <a:pt x="6274104" y="209930"/>
                  </a:lnTo>
                  <a:lnTo>
                    <a:pt x="6157518" y="6096"/>
                  </a:lnTo>
                  <a:close/>
                </a:path>
                <a:path w="6451600" h="357505">
                  <a:moveTo>
                    <a:pt x="5865418" y="6096"/>
                  </a:moveTo>
                  <a:lnTo>
                    <a:pt x="6151549" y="6096"/>
                  </a:lnTo>
                  <a:lnTo>
                    <a:pt x="6151549" y="60578"/>
                  </a:lnTo>
                  <a:lnTo>
                    <a:pt x="6036741" y="60578"/>
                  </a:lnTo>
                  <a:lnTo>
                    <a:pt x="6036741" y="351663"/>
                  </a:lnTo>
                  <a:lnTo>
                    <a:pt x="5975400" y="351663"/>
                  </a:lnTo>
                  <a:lnTo>
                    <a:pt x="5975400" y="60578"/>
                  </a:lnTo>
                  <a:lnTo>
                    <a:pt x="5865418" y="60578"/>
                  </a:lnTo>
                  <a:lnTo>
                    <a:pt x="5865418" y="6096"/>
                  </a:lnTo>
                  <a:close/>
                </a:path>
                <a:path w="6451600" h="357505">
                  <a:moveTo>
                    <a:pt x="5763183" y="6096"/>
                  </a:moveTo>
                  <a:lnTo>
                    <a:pt x="5824524" y="6096"/>
                  </a:lnTo>
                  <a:lnTo>
                    <a:pt x="5824524" y="351663"/>
                  </a:lnTo>
                  <a:lnTo>
                    <a:pt x="5763183" y="351663"/>
                  </a:lnTo>
                  <a:lnTo>
                    <a:pt x="5763183" y="6096"/>
                  </a:lnTo>
                  <a:close/>
                </a:path>
                <a:path w="6451600" h="357505">
                  <a:moveTo>
                    <a:pt x="5427522" y="6096"/>
                  </a:moveTo>
                  <a:lnTo>
                    <a:pt x="5495086" y="6096"/>
                  </a:lnTo>
                  <a:lnTo>
                    <a:pt x="5574969" y="239649"/>
                  </a:lnTo>
                  <a:lnTo>
                    <a:pt x="5659424" y="6096"/>
                  </a:lnTo>
                  <a:lnTo>
                    <a:pt x="5725464" y="6096"/>
                  </a:lnTo>
                  <a:lnTo>
                    <a:pt x="5590590" y="356362"/>
                  </a:lnTo>
                  <a:lnTo>
                    <a:pt x="5556808" y="356362"/>
                  </a:lnTo>
                  <a:lnTo>
                    <a:pt x="5427522" y="6096"/>
                  </a:lnTo>
                  <a:close/>
                </a:path>
                <a:path w="6451600" h="357505">
                  <a:moveTo>
                    <a:pt x="4500168" y="6096"/>
                  </a:moveTo>
                  <a:lnTo>
                    <a:pt x="4561509" y="6096"/>
                  </a:lnTo>
                  <a:lnTo>
                    <a:pt x="4561509" y="297179"/>
                  </a:lnTo>
                  <a:lnTo>
                    <a:pt x="4717592" y="297179"/>
                  </a:lnTo>
                  <a:lnTo>
                    <a:pt x="4717592" y="351663"/>
                  </a:lnTo>
                  <a:lnTo>
                    <a:pt x="4500168" y="351663"/>
                  </a:lnTo>
                  <a:lnTo>
                    <a:pt x="4500168" y="6096"/>
                  </a:lnTo>
                  <a:close/>
                </a:path>
                <a:path w="6451600" h="357505">
                  <a:moveTo>
                    <a:pt x="3131616" y="6096"/>
                  </a:moveTo>
                  <a:lnTo>
                    <a:pt x="3359200" y="6096"/>
                  </a:lnTo>
                  <a:lnTo>
                    <a:pt x="3359200" y="60578"/>
                  </a:lnTo>
                  <a:lnTo>
                    <a:pt x="3192957" y="60578"/>
                  </a:lnTo>
                  <a:lnTo>
                    <a:pt x="3192957" y="141477"/>
                  </a:lnTo>
                  <a:lnTo>
                    <a:pt x="3314369" y="141477"/>
                  </a:lnTo>
                  <a:lnTo>
                    <a:pt x="3314369" y="193675"/>
                  </a:lnTo>
                  <a:lnTo>
                    <a:pt x="3192957" y="193675"/>
                  </a:lnTo>
                  <a:lnTo>
                    <a:pt x="3192957" y="351663"/>
                  </a:lnTo>
                  <a:lnTo>
                    <a:pt x="3131616" y="351663"/>
                  </a:lnTo>
                  <a:lnTo>
                    <a:pt x="3131616" y="6096"/>
                  </a:lnTo>
                  <a:close/>
                </a:path>
                <a:path w="6451600" h="357505">
                  <a:moveTo>
                    <a:pt x="2045766" y="6096"/>
                  </a:moveTo>
                  <a:lnTo>
                    <a:pt x="2078278" y="6096"/>
                  </a:lnTo>
                  <a:lnTo>
                    <a:pt x="2153081" y="238887"/>
                  </a:lnTo>
                  <a:lnTo>
                    <a:pt x="2226233" y="6096"/>
                  </a:lnTo>
                  <a:lnTo>
                    <a:pt x="2258491" y="6096"/>
                  </a:lnTo>
                  <a:lnTo>
                    <a:pt x="2329103" y="351916"/>
                  </a:lnTo>
                  <a:lnTo>
                    <a:pt x="2269667" y="351916"/>
                  </a:lnTo>
                  <a:lnTo>
                    <a:pt x="2233726" y="165480"/>
                  </a:lnTo>
                  <a:lnTo>
                    <a:pt x="2164257" y="356362"/>
                  </a:lnTo>
                  <a:lnTo>
                    <a:pt x="2142286" y="356362"/>
                  </a:lnTo>
                  <a:lnTo>
                    <a:pt x="2072690" y="165480"/>
                  </a:lnTo>
                  <a:lnTo>
                    <a:pt x="2035352" y="351916"/>
                  </a:lnTo>
                  <a:lnTo>
                    <a:pt x="1976170" y="351916"/>
                  </a:lnTo>
                  <a:lnTo>
                    <a:pt x="2045766" y="6096"/>
                  </a:lnTo>
                  <a:close/>
                </a:path>
                <a:path w="6451600" h="357505">
                  <a:moveTo>
                    <a:pt x="1343964" y="6096"/>
                  </a:moveTo>
                  <a:lnTo>
                    <a:pt x="1373428" y="6096"/>
                  </a:lnTo>
                  <a:lnTo>
                    <a:pt x="1536623" y="214629"/>
                  </a:lnTo>
                  <a:lnTo>
                    <a:pt x="1536623" y="6096"/>
                  </a:lnTo>
                  <a:lnTo>
                    <a:pt x="1595551" y="6096"/>
                  </a:lnTo>
                  <a:lnTo>
                    <a:pt x="1595551" y="356362"/>
                  </a:lnTo>
                  <a:lnTo>
                    <a:pt x="1570659" y="356362"/>
                  </a:lnTo>
                  <a:lnTo>
                    <a:pt x="1402892" y="137667"/>
                  </a:lnTo>
                  <a:lnTo>
                    <a:pt x="1402892" y="351916"/>
                  </a:lnTo>
                  <a:lnTo>
                    <a:pt x="1343964" y="351916"/>
                  </a:lnTo>
                  <a:lnTo>
                    <a:pt x="1343964" y="6096"/>
                  </a:lnTo>
                  <a:close/>
                </a:path>
                <a:path w="6451600" h="357505">
                  <a:moveTo>
                    <a:pt x="1210995" y="6096"/>
                  </a:moveTo>
                  <a:lnTo>
                    <a:pt x="1272336" y="6096"/>
                  </a:lnTo>
                  <a:lnTo>
                    <a:pt x="1272336" y="351663"/>
                  </a:lnTo>
                  <a:lnTo>
                    <a:pt x="1210995" y="351663"/>
                  </a:lnTo>
                  <a:lnTo>
                    <a:pt x="1210995" y="6096"/>
                  </a:lnTo>
                  <a:close/>
                </a:path>
                <a:path w="6451600" h="357505">
                  <a:moveTo>
                    <a:pt x="714260" y="2539"/>
                  </a:moveTo>
                  <a:lnTo>
                    <a:pt x="771863" y="8899"/>
                  </a:lnTo>
                  <a:lnTo>
                    <a:pt x="812988" y="27987"/>
                  </a:lnTo>
                  <a:lnTo>
                    <a:pt x="837652" y="59815"/>
                  </a:lnTo>
                  <a:lnTo>
                    <a:pt x="845870" y="104394"/>
                  </a:lnTo>
                  <a:lnTo>
                    <a:pt x="844729" y="119395"/>
                  </a:lnTo>
                  <a:lnTo>
                    <a:pt x="827709" y="160400"/>
                  </a:lnTo>
                  <a:lnTo>
                    <a:pt x="795205" y="189868"/>
                  </a:lnTo>
                  <a:lnTo>
                    <a:pt x="781989" y="195961"/>
                  </a:lnTo>
                  <a:lnTo>
                    <a:pt x="884097" y="351663"/>
                  </a:lnTo>
                  <a:lnTo>
                    <a:pt x="813358" y="351663"/>
                  </a:lnTo>
                  <a:lnTo>
                    <a:pt x="721106" y="208914"/>
                  </a:lnTo>
                  <a:lnTo>
                    <a:pt x="713452" y="208746"/>
                  </a:lnTo>
                  <a:lnTo>
                    <a:pt x="704415" y="208422"/>
                  </a:lnTo>
                  <a:lnTo>
                    <a:pt x="693991" y="207932"/>
                  </a:lnTo>
                  <a:lnTo>
                    <a:pt x="682180" y="207263"/>
                  </a:lnTo>
                  <a:lnTo>
                    <a:pt x="682180" y="351663"/>
                  </a:lnTo>
                  <a:lnTo>
                    <a:pt x="618490" y="351663"/>
                  </a:lnTo>
                  <a:lnTo>
                    <a:pt x="618490" y="6096"/>
                  </a:lnTo>
                  <a:lnTo>
                    <a:pt x="622931" y="5978"/>
                  </a:lnTo>
                  <a:lnTo>
                    <a:pt x="631055" y="5635"/>
                  </a:lnTo>
                  <a:lnTo>
                    <a:pt x="642862" y="5078"/>
                  </a:lnTo>
                  <a:lnTo>
                    <a:pt x="658355" y="4317"/>
                  </a:lnTo>
                  <a:lnTo>
                    <a:pt x="674852" y="3557"/>
                  </a:lnTo>
                  <a:lnTo>
                    <a:pt x="689670" y="3000"/>
                  </a:lnTo>
                  <a:lnTo>
                    <a:pt x="702807" y="2657"/>
                  </a:lnTo>
                  <a:lnTo>
                    <a:pt x="714260" y="2539"/>
                  </a:lnTo>
                  <a:close/>
                </a:path>
                <a:path w="6451600" h="357505">
                  <a:moveTo>
                    <a:pt x="5294045" y="1397"/>
                  </a:moveTo>
                  <a:lnTo>
                    <a:pt x="5320969" y="1397"/>
                  </a:lnTo>
                  <a:lnTo>
                    <a:pt x="5459907" y="351663"/>
                  </a:lnTo>
                  <a:lnTo>
                    <a:pt x="5392216" y="351663"/>
                  </a:lnTo>
                  <a:lnTo>
                    <a:pt x="5366943" y="281559"/>
                  </a:lnTo>
                  <a:lnTo>
                    <a:pt x="5248579" y="281559"/>
                  </a:lnTo>
                  <a:lnTo>
                    <a:pt x="5224449" y="351663"/>
                  </a:lnTo>
                  <a:lnTo>
                    <a:pt x="5156250" y="351663"/>
                  </a:lnTo>
                  <a:lnTo>
                    <a:pt x="5294045" y="1397"/>
                  </a:lnTo>
                  <a:close/>
                </a:path>
                <a:path w="6451600" h="357505">
                  <a:moveTo>
                    <a:pt x="4297349" y="1397"/>
                  </a:moveTo>
                  <a:lnTo>
                    <a:pt x="4324273" y="1397"/>
                  </a:lnTo>
                  <a:lnTo>
                    <a:pt x="4463211" y="351663"/>
                  </a:lnTo>
                  <a:lnTo>
                    <a:pt x="4395520" y="351663"/>
                  </a:lnTo>
                  <a:lnTo>
                    <a:pt x="4370247" y="281559"/>
                  </a:lnTo>
                  <a:lnTo>
                    <a:pt x="4251883" y="281559"/>
                  </a:lnTo>
                  <a:lnTo>
                    <a:pt x="4227753" y="351663"/>
                  </a:lnTo>
                  <a:lnTo>
                    <a:pt x="4163745" y="351663"/>
                  </a:lnTo>
                  <a:lnTo>
                    <a:pt x="4159554" y="351663"/>
                  </a:lnTo>
                  <a:lnTo>
                    <a:pt x="4093006" y="351663"/>
                  </a:lnTo>
                  <a:lnTo>
                    <a:pt x="4000804" y="208914"/>
                  </a:lnTo>
                  <a:lnTo>
                    <a:pt x="3993141" y="208746"/>
                  </a:lnTo>
                  <a:lnTo>
                    <a:pt x="3984072" y="208422"/>
                  </a:lnTo>
                  <a:lnTo>
                    <a:pt x="3973622" y="207932"/>
                  </a:lnTo>
                  <a:lnTo>
                    <a:pt x="3961815" y="207263"/>
                  </a:lnTo>
                  <a:lnTo>
                    <a:pt x="3961815" y="351663"/>
                  </a:lnTo>
                  <a:lnTo>
                    <a:pt x="3898188" y="351663"/>
                  </a:lnTo>
                  <a:lnTo>
                    <a:pt x="3898188" y="6096"/>
                  </a:lnTo>
                  <a:lnTo>
                    <a:pt x="3902598" y="5978"/>
                  </a:lnTo>
                  <a:lnTo>
                    <a:pt x="3910698" y="5635"/>
                  </a:lnTo>
                  <a:lnTo>
                    <a:pt x="3922513" y="5078"/>
                  </a:lnTo>
                  <a:lnTo>
                    <a:pt x="3938066" y="4317"/>
                  </a:lnTo>
                  <a:lnTo>
                    <a:pt x="3954549" y="3557"/>
                  </a:lnTo>
                  <a:lnTo>
                    <a:pt x="3969340" y="3000"/>
                  </a:lnTo>
                  <a:lnTo>
                    <a:pt x="3982465" y="2657"/>
                  </a:lnTo>
                  <a:lnTo>
                    <a:pt x="3993946" y="2539"/>
                  </a:lnTo>
                  <a:lnTo>
                    <a:pt x="4051527" y="8899"/>
                  </a:lnTo>
                  <a:lnTo>
                    <a:pt x="4092641" y="27987"/>
                  </a:lnTo>
                  <a:lnTo>
                    <a:pt x="4117301" y="59815"/>
                  </a:lnTo>
                  <a:lnTo>
                    <a:pt x="4125518" y="104394"/>
                  </a:lnTo>
                  <a:lnTo>
                    <a:pt x="4124377" y="119395"/>
                  </a:lnTo>
                  <a:lnTo>
                    <a:pt x="4107357" y="160400"/>
                  </a:lnTo>
                  <a:lnTo>
                    <a:pt x="4074853" y="189868"/>
                  </a:lnTo>
                  <a:lnTo>
                    <a:pt x="4061637" y="195961"/>
                  </a:lnTo>
                  <a:lnTo>
                    <a:pt x="4161205" y="347725"/>
                  </a:lnTo>
                  <a:lnTo>
                    <a:pt x="4297349" y="1397"/>
                  </a:lnTo>
                  <a:close/>
                </a:path>
                <a:path w="6451600" h="357505">
                  <a:moveTo>
                    <a:pt x="2470073" y="1397"/>
                  </a:moveTo>
                  <a:lnTo>
                    <a:pt x="2496997" y="1397"/>
                  </a:lnTo>
                  <a:lnTo>
                    <a:pt x="2635935" y="351663"/>
                  </a:lnTo>
                  <a:lnTo>
                    <a:pt x="2568244" y="351663"/>
                  </a:lnTo>
                  <a:lnTo>
                    <a:pt x="2542971" y="281559"/>
                  </a:lnTo>
                  <a:lnTo>
                    <a:pt x="2424607" y="281559"/>
                  </a:lnTo>
                  <a:lnTo>
                    <a:pt x="2400477" y="351663"/>
                  </a:lnTo>
                  <a:lnTo>
                    <a:pt x="2332278" y="351663"/>
                  </a:lnTo>
                  <a:lnTo>
                    <a:pt x="2470073" y="1397"/>
                  </a:lnTo>
                  <a:close/>
                </a:path>
                <a:path w="6451600" h="357505">
                  <a:moveTo>
                    <a:pt x="415721" y="1397"/>
                  </a:moveTo>
                  <a:lnTo>
                    <a:pt x="442620" y="1397"/>
                  </a:lnTo>
                  <a:lnTo>
                    <a:pt x="581558" y="351663"/>
                  </a:lnTo>
                  <a:lnTo>
                    <a:pt x="513854" y="351663"/>
                  </a:lnTo>
                  <a:lnTo>
                    <a:pt x="488619" y="281559"/>
                  </a:lnTo>
                  <a:lnTo>
                    <a:pt x="370192" y="281559"/>
                  </a:lnTo>
                  <a:lnTo>
                    <a:pt x="346138" y="351663"/>
                  </a:lnTo>
                  <a:lnTo>
                    <a:pt x="277964" y="351663"/>
                  </a:lnTo>
                  <a:lnTo>
                    <a:pt x="415721" y="1397"/>
                  </a:lnTo>
                  <a:close/>
                </a:path>
                <a:path w="6451600" h="357505">
                  <a:moveTo>
                    <a:pt x="5036616" y="126"/>
                  </a:moveTo>
                  <a:lnTo>
                    <a:pt x="5064836" y="1650"/>
                  </a:lnTo>
                  <a:lnTo>
                    <a:pt x="5090067" y="6223"/>
                  </a:lnTo>
                  <a:lnTo>
                    <a:pt x="5112322" y="13843"/>
                  </a:lnTo>
                  <a:lnTo>
                    <a:pt x="5131612" y="24511"/>
                  </a:lnTo>
                  <a:lnTo>
                    <a:pt x="5106466" y="75184"/>
                  </a:lnTo>
                  <a:lnTo>
                    <a:pt x="5094630" y="66202"/>
                  </a:lnTo>
                  <a:lnTo>
                    <a:pt x="5079685" y="59816"/>
                  </a:lnTo>
                  <a:lnTo>
                    <a:pt x="5061621" y="56003"/>
                  </a:lnTo>
                  <a:lnTo>
                    <a:pt x="5040426" y="54737"/>
                  </a:lnTo>
                  <a:lnTo>
                    <a:pt x="5019781" y="56999"/>
                  </a:lnTo>
                  <a:lnTo>
                    <a:pt x="4984348" y="75096"/>
                  </a:lnTo>
                  <a:lnTo>
                    <a:pt x="4957539" y="110222"/>
                  </a:lnTo>
                  <a:lnTo>
                    <a:pt x="4943736" y="155993"/>
                  </a:lnTo>
                  <a:lnTo>
                    <a:pt x="4942001" y="182499"/>
                  </a:lnTo>
                  <a:lnTo>
                    <a:pt x="4943599" y="208787"/>
                  </a:lnTo>
                  <a:lnTo>
                    <a:pt x="4956414" y="252793"/>
                  </a:lnTo>
                  <a:lnTo>
                    <a:pt x="4981490" y="284751"/>
                  </a:lnTo>
                  <a:lnTo>
                    <a:pt x="5035854" y="303022"/>
                  </a:lnTo>
                  <a:lnTo>
                    <a:pt x="5058980" y="300851"/>
                  </a:lnTo>
                  <a:lnTo>
                    <a:pt x="5079415" y="294322"/>
                  </a:lnTo>
                  <a:lnTo>
                    <a:pt x="5097183" y="283412"/>
                  </a:lnTo>
                  <a:lnTo>
                    <a:pt x="5112308" y="268097"/>
                  </a:lnTo>
                  <a:lnTo>
                    <a:pt x="5140883" y="317753"/>
                  </a:lnTo>
                  <a:lnTo>
                    <a:pt x="5119930" y="335162"/>
                  </a:lnTo>
                  <a:lnTo>
                    <a:pt x="5094608" y="347583"/>
                  </a:lnTo>
                  <a:lnTo>
                    <a:pt x="5064927" y="355026"/>
                  </a:lnTo>
                  <a:lnTo>
                    <a:pt x="5030901" y="357504"/>
                  </a:lnTo>
                  <a:lnTo>
                    <a:pt x="4996728" y="354528"/>
                  </a:lnTo>
                  <a:lnTo>
                    <a:pt x="4940479" y="330715"/>
                  </a:lnTo>
                  <a:lnTo>
                    <a:pt x="4900877" y="283900"/>
                  </a:lnTo>
                  <a:lnTo>
                    <a:pt x="4880875" y="218940"/>
                  </a:lnTo>
                  <a:lnTo>
                    <a:pt x="4878374" y="179959"/>
                  </a:lnTo>
                  <a:lnTo>
                    <a:pt x="4881141" y="143164"/>
                  </a:lnTo>
                  <a:lnTo>
                    <a:pt x="4903342" y="79053"/>
                  </a:lnTo>
                  <a:lnTo>
                    <a:pt x="4946587" y="29166"/>
                  </a:lnTo>
                  <a:lnTo>
                    <a:pt x="5003495" y="3361"/>
                  </a:lnTo>
                  <a:lnTo>
                    <a:pt x="5036616" y="126"/>
                  </a:lnTo>
                  <a:close/>
                </a:path>
                <a:path w="6451600" h="357505">
                  <a:moveTo>
                    <a:pt x="1055928" y="126"/>
                  </a:moveTo>
                  <a:lnTo>
                    <a:pt x="1084148" y="1650"/>
                  </a:lnTo>
                  <a:lnTo>
                    <a:pt x="1109379" y="6223"/>
                  </a:lnTo>
                  <a:lnTo>
                    <a:pt x="1131634" y="13843"/>
                  </a:lnTo>
                  <a:lnTo>
                    <a:pt x="1150924" y="24511"/>
                  </a:lnTo>
                  <a:lnTo>
                    <a:pt x="1125778" y="75184"/>
                  </a:lnTo>
                  <a:lnTo>
                    <a:pt x="1113942" y="66202"/>
                  </a:lnTo>
                  <a:lnTo>
                    <a:pt x="1098997" y="59816"/>
                  </a:lnTo>
                  <a:lnTo>
                    <a:pt x="1080933" y="56003"/>
                  </a:lnTo>
                  <a:lnTo>
                    <a:pt x="1059738" y="54737"/>
                  </a:lnTo>
                  <a:lnTo>
                    <a:pt x="1039093" y="56999"/>
                  </a:lnTo>
                  <a:lnTo>
                    <a:pt x="1003660" y="75096"/>
                  </a:lnTo>
                  <a:lnTo>
                    <a:pt x="976851" y="110222"/>
                  </a:lnTo>
                  <a:lnTo>
                    <a:pt x="963048" y="155993"/>
                  </a:lnTo>
                  <a:lnTo>
                    <a:pt x="961313" y="182499"/>
                  </a:lnTo>
                  <a:lnTo>
                    <a:pt x="962911" y="208787"/>
                  </a:lnTo>
                  <a:lnTo>
                    <a:pt x="975726" y="252793"/>
                  </a:lnTo>
                  <a:lnTo>
                    <a:pt x="1000802" y="284751"/>
                  </a:lnTo>
                  <a:lnTo>
                    <a:pt x="1055166" y="303022"/>
                  </a:lnTo>
                  <a:lnTo>
                    <a:pt x="1078292" y="300851"/>
                  </a:lnTo>
                  <a:lnTo>
                    <a:pt x="1098727" y="294322"/>
                  </a:lnTo>
                  <a:lnTo>
                    <a:pt x="1116495" y="283412"/>
                  </a:lnTo>
                  <a:lnTo>
                    <a:pt x="1131620" y="268097"/>
                  </a:lnTo>
                  <a:lnTo>
                    <a:pt x="1160195" y="317753"/>
                  </a:lnTo>
                  <a:lnTo>
                    <a:pt x="1139242" y="335162"/>
                  </a:lnTo>
                  <a:lnTo>
                    <a:pt x="1113920" y="347583"/>
                  </a:lnTo>
                  <a:lnTo>
                    <a:pt x="1084239" y="355026"/>
                  </a:lnTo>
                  <a:lnTo>
                    <a:pt x="1050213" y="357504"/>
                  </a:lnTo>
                  <a:lnTo>
                    <a:pt x="1016040" y="354528"/>
                  </a:lnTo>
                  <a:lnTo>
                    <a:pt x="959791" y="330715"/>
                  </a:lnTo>
                  <a:lnTo>
                    <a:pt x="920189" y="283900"/>
                  </a:lnTo>
                  <a:lnTo>
                    <a:pt x="900187" y="218940"/>
                  </a:lnTo>
                  <a:lnTo>
                    <a:pt x="897686" y="179959"/>
                  </a:lnTo>
                  <a:lnTo>
                    <a:pt x="900453" y="143164"/>
                  </a:lnTo>
                  <a:lnTo>
                    <a:pt x="922654" y="79053"/>
                  </a:lnTo>
                  <a:lnTo>
                    <a:pt x="965899" y="29166"/>
                  </a:lnTo>
                  <a:lnTo>
                    <a:pt x="1022807" y="3361"/>
                  </a:lnTo>
                  <a:lnTo>
                    <a:pt x="1055928" y="126"/>
                  </a:lnTo>
                  <a:close/>
                </a:path>
                <a:path w="6451600" h="357505">
                  <a:moveTo>
                    <a:pt x="158280" y="126"/>
                  </a:moveTo>
                  <a:lnTo>
                    <a:pt x="186517" y="1650"/>
                  </a:lnTo>
                  <a:lnTo>
                    <a:pt x="211774" y="6223"/>
                  </a:lnTo>
                  <a:lnTo>
                    <a:pt x="234052" y="13843"/>
                  </a:lnTo>
                  <a:lnTo>
                    <a:pt x="253352" y="24511"/>
                  </a:lnTo>
                  <a:lnTo>
                    <a:pt x="228104" y="75184"/>
                  </a:lnTo>
                  <a:lnTo>
                    <a:pt x="216281" y="66202"/>
                  </a:lnTo>
                  <a:lnTo>
                    <a:pt x="201331" y="59816"/>
                  </a:lnTo>
                  <a:lnTo>
                    <a:pt x="183254" y="56003"/>
                  </a:lnTo>
                  <a:lnTo>
                    <a:pt x="162051" y="54737"/>
                  </a:lnTo>
                  <a:lnTo>
                    <a:pt x="141442" y="56999"/>
                  </a:lnTo>
                  <a:lnTo>
                    <a:pt x="106061" y="75096"/>
                  </a:lnTo>
                  <a:lnTo>
                    <a:pt x="79212" y="110222"/>
                  </a:lnTo>
                  <a:lnTo>
                    <a:pt x="65414" y="155993"/>
                  </a:lnTo>
                  <a:lnTo>
                    <a:pt x="63690" y="182499"/>
                  </a:lnTo>
                  <a:lnTo>
                    <a:pt x="65290" y="208787"/>
                  </a:lnTo>
                  <a:lnTo>
                    <a:pt x="78086" y="252793"/>
                  </a:lnTo>
                  <a:lnTo>
                    <a:pt x="103149" y="284751"/>
                  </a:lnTo>
                  <a:lnTo>
                    <a:pt x="157581" y="303022"/>
                  </a:lnTo>
                  <a:lnTo>
                    <a:pt x="180667" y="300851"/>
                  </a:lnTo>
                  <a:lnTo>
                    <a:pt x="201101" y="294322"/>
                  </a:lnTo>
                  <a:lnTo>
                    <a:pt x="218882" y="283412"/>
                  </a:lnTo>
                  <a:lnTo>
                    <a:pt x="234010" y="268097"/>
                  </a:lnTo>
                  <a:lnTo>
                    <a:pt x="262547" y="317753"/>
                  </a:lnTo>
                  <a:lnTo>
                    <a:pt x="241610" y="335162"/>
                  </a:lnTo>
                  <a:lnTo>
                    <a:pt x="216311" y="347583"/>
                  </a:lnTo>
                  <a:lnTo>
                    <a:pt x="186646" y="355026"/>
                  </a:lnTo>
                  <a:lnTo>
                    <a:pt x="152615" y="357504"/>
                  </a:lnTo>
                  <a:lnTo>
                    <a:pt x="118430" y="354528"/>
                  </a:lnTo>
                  <a:lnTo>
                    <a:pt x="62176" y="330715"/>
                  </a:lnTo>
                  <a:lnTo>
                    <a:pt x="22556" y="283900"/>
                  </a:lnTo>
                  <a:lnTo>
                    <a:pt x="2505" y="218940"/>
                  </a:lnTo>
                  <a:lnTo>
                    <a:pt x="0" y="179959"/>
                  </a:lnTo>
                  <a:lnTo>
                    <a:pt x="2778" y="143164"/>
                  </a:lnTo>
                  <a:lnTo>
                    <a:pt x="25010" y="79053"/>
                  </a:lnTo>
                  <a:lnTo>
                    <a:pt x="68250" y="29166"/>
                  </a:lnTo>
                  <a:lnTo>
                    <a:pt x="125162" y="3361"/>
                  </a:lnTo>
                  <a:lnTo>
                    <a:pt x="158280" y="126"/>
                  </a:lnTo>
                  <a:close/>
                </a:path>
                <a:path w="6451600" h="357505">
                  <a:moveTo>
                    <a:pt x="3690416" y="0"/>
                  </a:moveTo>
                  <a:lnTo>
                    <a:pt x="3756139" y="11541"/>
                  </a:lnTo>
                  <a:lnTo>
                    <a:pt x="3804335" y="46227"/>
                  </a:lnTo>
                  <a:lnTo>
                    <a:pt x="3833879" y="101726"/>
                  </a:lnTo>
                  <a:lnTo>
                    <a:pt x="3843705" y="175895"/>
                  </a:lnTo>
                  <a:lnTo>
                    <a:pt x="3841134" y="215542"/>
                  </a:lnTo>
                  <a:lnTo>
                    <a:pt x="3820560" y="281836"/>
                  </a:lnTo>
                  <a:lnTo>
                    <a:pt x="3779818" y="329965"/>
                  </a:lnTo>
                  <a:lnTo>
                    <a:pt x="3721386" y="354453"/>
                  </a:lnTo>
                  <a:lnTo>
                    <a:pt x="3685717" y="357504"/>
                  </a:lnTo>
                  <a:lnTo>
                    <a:pt x="3652902" y="354478"/>
                  </a:lnTo>
                  <a:lnTo>
                    <a:pt x="3599510" y="330233"/>
                  </a:lnTo>
                  <a:lnTo>
                    <a:pt x="3562668" y="282461"/>
                  </a:lnTo>
                  <a:lnTo>
                    <a:pt x="3544138" y="215925"/>
                  </a:lnTo>
                  <a:lnTo>
                    <a:pt x="3541826" y="175895"/>
                  </a:lnTo>
                  <a:lnTo>
                    <a:pt x="3544350" y="140440"/>
                  </a:lnTo>
                  <a:lnTo>
                    <a:pt x="3564543" y="78007"/>
                  </a:lnTo>
                  <a:lnTo>
                    <a:pt x="3604173" y="28717"/>
                  </a:lnTo>
                  <a:lnTo>
                    <a:pt x="3658240" y="3190"/>
                  </a:lnTo>
                  <a:lnTo>
                    <a:pt x="3690416" y="0"/>
                  </a:lnTo>
                  <a:close/>
                </a:path>
                <a:path w="6451600" h="357505">
                  <a:moveTo>
                    <a:pt x="2923844" y="0"/>
                  </a:moveTo>
                  <a:lnTo>
                    <a:pt x="2989567" y="11541"/>
                  </a:lnTo>
                  <a:lnTo>
                    <a:pt x="3037763" y="46227"/>
                  </a:lnTo>
                  <a:lnTo>
                    <a:pt x="3067307" y="101726"/>
                  </a:lnTo>
                  <a:lnTo>
                    <a:pt x="3077133" y="175895"/>
                  </a:lnTo>
                  <a:lnTo>
                    <a:pt x="3074562" y="215542"/>
                  </a:lnTo>
                  <a:lnTo>
                    <a:pt x="3053988" y="281836"/>
                  </a:lnTo>
                  <a:lnTo>
                    <a:pt x="3013246" y="329965"/>
                  </a:lnTo>
                  <a:lnTo>
                    <a:pt x="2954814" y="354453"/>
                  </a:lnTo>
                  <a:lnTo>
                    <a:pt x="2919145" y="357504"/>
                  </a:lnTo>
                  <a:lnTo>
                    <a:pt x="2886330" y="354478"/>
                  </a:lnTo>
                  <a:lnTo>
                    <a:pt x="2832938" y="330233"/>
                  </a:lnTo>
                  <a:lnTo>
                    <a:pt x="2796096" y="282461"/>
                  </a:lnTo>
                  <a:lnTo>
                    <a:pt x="2777566" y="215925"/>
                  </a:lnTo>
                  <a:lnTo>
                    <a:pt x="2775254" y="175895"/>
                  </a:lnTo>
                  <a:lnTo>
                    <a:pt x="2777778" y="140440"/>
                  </a:lnTo>
                  <a:lnTo>
                    <a:pt x="2797971" y="78007"/>
                  </a:lnTo>
                  <a:lnTo>
                    <a:pt x="2837601" y="28717"/>
                  </a:lnTo>
                  <a:lnTo>
                    <a:pt x="2891668" y="3190"/>
                  </a:lnTo>
                  <a:lnTo>
                    <a:pt x="2923844" y="0"/>
                  </a:lnTo>
                  <a:close/>
                </a:path>
                <a:path w="6451600" h="357505">
                  <a:moveTo>
                    <a:pt x="1799132" y="0"/>
                  </a:moveTo>
                  <a:lnTo>
                    <a:pt x="1864855" y="11541"/>
                  </a:lnTo>
                  <a:lnTo>
                    <a:pt x="1913051" y="46227"/>
                  </a:lnTo>
                  <a:lnTo>
                    <a:pt x="1942595" y="101726"/>
                  </a:lnTo>
                  <a:lnTo>
                    <a:pt x="1952421" y="175895"/>
                  </a:lnTo>
                  <a:lnTo>
                    <a:pt x="1949850" y="215542"/>
                  </a:lnTo>
                  <a:lnTo>
                    <a:pt x="1929276" y="281836"/>
                  </a:lnTo>
                  <a:lnTo>
                    <a:pt x="1888534" y="329965"/>
                  </a:lnTo>
                  <a:lnTo>
                    <a:pt x="1830102" y="354453"/>
                  </a:lnTo>
                  <a:lnTo>
                    <a:pt x="1794433" y="357504"/>
                  </a:lnTo>
                  <a:lnTo>
                    <a:pt x="1761618" y="354478"/>
                  </a:lnTo>
                  <a:lnTo>
                    <a:pt x="1708226" y="330233"/>
                  </a:lnTo>
                  <a:lnTo>
                    <a:pt x="1671384" y="282461"/>
                  </a:lnTo>
                  <a:lnTo>
                    <a:pt x="1652854" y="215925"/>
                  </a:lnTo>
                  <a:lnTo>
                    <a:pt x="1650542" y="175895"/>
                  </a:lnTo>
                  <a:lnTo>
                    <a:pt x="1653066" y="140440"/>
                  </a:lnTo>
                  <a:lnTo>
                    <a:pt x="1673259" y="78007"/>
                  </a:lnTo>
                  <a:lnTo>
                    <a:pt x="1712889" y="28717"/>
                  </a:lnTo>
                  <a:lnTo>
                    <a:pt x="1766956" y="3190"/>
                  </a:lnTo>
                  <a:lnTo>
                    <a:pt x="1799132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35940" y="1556740"/>
            <a:ext cx="6555105" cy="47504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Epidemiology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MC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malignancy in Indian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subcontinent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40" dirty="0">
                <a:latin typeface="Trebuchet MS" panose="020B0603020202020204"/>
                <a:cs typeface="Trebuchet MS" panose="020B0603020202020204"/>
              </a:rPr>
              <a:t>Types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SCC 90%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MC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Salivary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gland tumours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(adenoid cystic</a:t>
            </a:r>
            <a:r>
              <a:rPr sz="2600" spc="-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145" dirty="0">
                <a:latin typeface="Trebuchet MS" panose="020B0603020202020204"/>
                <a:cs typeface="Trebuchet MS" panose="020B0603020202020204"/>
              </a:rPr>
              <a:t>ca)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25" dirty="0">
                <a:latin typeface="Trebuchet MS" panose="020B0603020202020204"/>
                <a:cs typeface="Trebuchet MS" panose="020B0603020202020204"/>
              </a:rPr>
              <a:t>Verrucous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ca </a:t>
            </a:r>
            <a:r>
              <a:rPr sz="2600" spc="-20" dirty="0">
                <a:latin typeface="Trebuchet MS" panose="020B0603020202020204"/>
                <a:cs typeface="Trebuchet MS" panose="020B0603020202020204"/>
              </a:rPr>
              <a:t>(ackerman’s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 tumour)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Sarcoma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30" dirty="0">
                <a:latin typeface="Trebuchet MS" panose="020B0603020202020204"/>
                <a:cs typeface="Trebuchet MS" panose="020B0603020202020204"/>
              </a:rPr>
              <a:t>Lymphoma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Age &gt;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40</a:t>
            </a:r>
            <a:r>
              <a:rPr sz="26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yrs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900" spc="350" dirty="0">
                <a:solidFill>
                  <a:srgbClr val="B03E9A"/>
                </a:solidFill>
                <a:latin typeface="Arial" panose="020B0604020202020204"/>
                <a:cs typeface="Arial" panose="020B0604020202020204"/>
              </a:rPr>
              <a:t>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M&gt;F</a:t>
            </a:r>
            <a:r>
              <a:rPr sz="2600" spc="-4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(4:1)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608"/>
            <a:ext cx="6614159" cy="481584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Etiology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590"/>
              </a:lnSpc>
              <a:spcBef>
                <a:spcPts val="6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Smoking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reverse smoking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(hard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palate), </a:t>
            </a:r>
            <a:r>
              <a:rPr sz="2400" spc="-120" dirty="0">
                <a:latin typeface="Trebuchet MS" panose="020B0603020202020204"/>
                <a:cs typeface="Trebuchet MS" panose="020B0603020202020204"/>
              </a:rPr>
              <a:t>pipe 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smoking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(lips)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Spirit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(alcohol)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Spices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Spari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(betelnut)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kept in</a:t>
            </a:r>
            <a:r>
              <a:rPr sz="240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mouth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Sharp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septic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tooth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Syphilis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Dietary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deficiency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UV light exposure</a:t>
            </a:r>
            <a:r>
              <a:rPr sz="2400" spc="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(lips)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HPV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Immunocompromised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7030720" cy="42017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Premalignant</a:t>
            </a: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b="1" dirty="0">
                <a:latin typeface="Trebuchet MS" panose="020B0603020202020204"/>
                <a:cs typeface="Trebuchet MS" panose="020B0603020202020204"/>
              </a:rPr>
              <a:t>lesions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Leukoplakia/erythroplakia/SMF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Candidiasis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Plummer vinson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syndrome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Lichen planus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(lips)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Sites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Lateral margins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tongue</a:t>
            </a:r>
            <a:r>
              <a:rPr sz="2600" spc="-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(mc)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Other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common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sites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are buccal mucosa, </a:t>
            </a:r>
            <a:r>
              <a:rPr sz="2600" spc="-105" dirty="0">
                <a:latin typeface="Trebuchet MS" panose="020B0603020202020204"/>
                <a:cs typeface="Trebuchet MS" panose="020B0603020202020204"/>
              </a:rPr>
              <a:t>floor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mouth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0016"/>
            <a:ext cx="6753859" cy="4665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15" dirty="0">
                <a:latin typeface="Trebuchet MS" panose="020B0603020202020204"/>
                <a:cs typeface="Trebuchet MS" panose="020B0603020202020204"/>
              </a:rPr>
              <a:t>Pathology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Gross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Exophytic/proliferative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cauliflower</a:t>
            </a:r>
            <a:r>
              <a:rPr sz="2400" spc="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like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Endophytic/ulcerative- everted irregular</a:t>
            </a:r>
            <a:r>
              <a:rPr sz="2400" spc="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75" dirty="0">
                <a:latin typeface="Trebuchet MS" panose="020B0603020202020204"/>
                <a:cs typeface="Trebuchet MS" panose="020B0603020202020204"/>
              </a:rPr>
              <a:t>edges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Ulceroproliferative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Infiltrative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deep</a:t>
            </a:r>
            <a:r>
              <a:rPr sz="24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spread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Histology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5" dirty="0">
                <a:latin typeface="Trebuchet MS" panose="020B0603020202020204"/>
                <a:cs typeface="Trebuchet MS" panose="020B0603020202020204"/>
              </a:rPr>
              <a:t>Verrucous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very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well</a:t>
            </a:r>
            <a:r>
              <a:rPr sz="2400" spc="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diff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35" dirty="0">
                <a:latin typeface="Trebuchet MS" panose="020B0603020202020204"/>
                <a:cs typeface="Trebuchet MS" panose="020B0603020202020204"/>
              </a:rPr>
              <a:t>Well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differentiated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-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&gt;75%</a:t>
            </a:r>
            <a:r>
              <a:rPr sz="2400" spc="8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diff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1590675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Moderately differentiated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50 </a:t>
            </a:r>
            <a:r>
              <a:rPr sz="2400" spc="-125" dirty="0">
                <a:latin typeface="Trebuchet MS" panose="020B0603020202020204"/>
                <a:cs typeface="Trebuchet MS" panose="020B0603020202020204"/>
              </a:rPr>
              <a:t>-75% 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differentiation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216535" indent="-274320">
              <a:lnSpc>
                <a:spcPts val="2300"/>
              </a:lnSpc>
              <a:spcBef>
                <a:spcPts val="5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20" dirty="0">
                <a:latin typeface="Trebuchet MS" panose="020B0603020202020204"/>
                <a:cs typeface="Trebuchet MS" panose="020B0603020202020204"/>
              </a:rPr>
              <a:t>Poorly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differentiated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25-50%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anaplastic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- </a:t>
            </a:r>
            <a:r>
              <a:rPr sz="2400" spc="-445" dirty="0">
                <a:latin typeface="Trebuchet MS" panose="020B0603020202020204"/>
                <a:cs typeface="Trebuchet MS" panose="020B0603020202020204"/>
              </a:rPr>
              <a:t>&lt;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25%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diff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7515"/>
            <a:ext cx="6884034" cy="440753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20" dirty="0">
                <a:latin typeface="Trebuchet MS" panose="020B0603020202020204"/>
                <a:cs typeface="Trebuchet MS" panose="020B0603020202020204"/>
              </a:rPr>
              <a:t>Pathology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142875" indent="-274320">
              <a:lnSpc>
                <a:spcPts val="2380"/>
              </a:lnSpc>
              <a:spcBef>
                <a:spcPts val="6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Irritant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-&gt; subepithelial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inflammation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-&gt;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increased  production and decreased degeneration of</a:t>
            </a:r>
            <a:r>
              <a:rPr sz="2200" spc="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collagen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5" dirty="0">
                <a:latin typeface="Trebuchet MS" panose="020B0603020202020204"/>
                <a:cs typeface="Trebuchet MS" panose="020B0603020202020204"/>
              </a:rPr>
              <a:t>C/F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274955" indent="-274320">
              <a:lnSpc>
                <a:spcPct val="9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Stage I –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stomatitis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– vesicles, ulcers, soreness </a:t>
            </a:r>
            <a:r>
              <a:rPr sz="2200" spc="-160" dirty="0">
                <a:latin typeface="Trebuchet MS" panose="020B0603020202020204"/>
                <a:cs typeface="Trebuchet MS" panose="020B0603020202020204"/>
              </a:rPr>
              <a:t>and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burning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sensation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in mouth, intolerance to  chillies/spicy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food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510540" indent="-274320">
              <a:lnSpc>
                <a:spcPts val="2380"/>
              </a:lnSpc>
              <a:spcBef>
                <a:spcPts val="6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Stage II –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fibrosis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white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fibrotic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bands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over </a:t>
            </a:r>
            <a:r>
              <a:rPr sz="2200" spc="-110" dirty="0">
                <a:latin typeface="Trebuchet MS" panose="020B0603020202020204"/>
                <a:cs typeface="Trebuchet MS" panose="020B0603020202020204"/>
              </a:rPr>
              <a:t>soft 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palate,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pillars, </a:t>
            </a:r>
            <a:r>
              <a:rPr sz="2200" spc="-95" dirty="0">
                <a:latin typeface="Trebuchet MS" panose="020B0603020202020204"/>
                <a:cs typeface="Trebuchet MS" panose="020B0603020202020204"/>
              </a:rPr>
              <a:t>RMT,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buccal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mucosa, gradually  progressive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painless</a:t>
            </a:r>
            <a:r>
              <a:rPr sz="22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trismus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380"/>
              </a:lnSpc>
              <a:spcBef>
                <a:spcPts val="5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  <a:tab pos="302260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Stage III –</a:t>
            </a:r>
            <a:r>
              <a:rPr sz="22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sequelae</a:t>
            </a:r>
            <a:r>
              <a:rPr sz="22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-	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marked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trismus, ankyloglossia,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poor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oro dental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hygiene,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leukoplakia,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dysphagia, 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speech deficit, submandibular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swellings</a:t>
            </a: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0016"/>
            <a:ext cx="7001509" cy="458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TNM</a:t>
            </a:r>
            <a:r>
              <a:rPr sz="2400" b="1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b="1" spc="-5" dirty="0">
                <a:latin typeface="Trebuchet MS" panose="020B0603020202020204"/>
                <a:cs typeface="Trebuchet MS" panose="020B0603020202020204"/>
              </a:rPr>
              <a:t>Staging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T </a:t>
            </a:r>
            <a:r>
              <a:rPr sz="2400" b="1" spc="-5" dirty="0">
                <a:latin typeface="Trebuchet MS" panose="020B0603020202020204"/>
                <a:cs typeface="Trebuchet MS" panose="020B0603020202020204"/>
              </a:rPr>
              <a:t>(primary</a:t>
            </a:r>
            <a:r>
              <a:rPr sz="2400" b="1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b="1" spc="-10" dirty="0">
                <a:latin typeface="Trebuchet MS" panose="020B0603020202020204"/>
                <a:cs typeface="Trebuchet MS" panose="020B0603020202020204"/>
              </a:rPr>
              <a:t>tumour)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Tx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cant be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assessed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T0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no evidence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primary</a:t>
            </a:r>
            <a:r>
              <a:rPr sz="24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tumour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T1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upto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2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 in greatest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dimension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T2 - &gt;2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upto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4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 in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greatest</a:t>
            </a:r>
            <a:r>
              <a:rPr sz="24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dimension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T3 - &gt; 4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 in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greatest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dimension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T4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(lip)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involves cortical bone, inferior </a:t>
            </a:r>
            <a:r>
              <a:rPr sz="2400" spc="-60" dirty="0">
                <a:latin typeface="Trebuchet MS" panose="020B0603020202020204"/>
                <a:cs typeface="Trebuchet MS" panose="020B0603020202020204"/>
              </a:rPr>
              <a:t>alveolar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margin, floor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mouth,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skin of</a:t>
            </a:r>
            <a:r>
              <a:rPr sz="2400" spc="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face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12065" indent="-274320">
              <a:lnSpc>
                <a:spcPct val="8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T4a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involves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adjacent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skin,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cortical bone, </a:t>
            </a:r>
            <a:r>
              <a:rPr sz="2400" spc="-110" dirty="0">
                <a:latin typeface="Trebuchet MS" panose="020B0603020202020204"/>
                <a:cs typeface="Trebuchet MS" panose="020B0603020202020204"/>
              </a:rPr>
              <a:t>deep 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tongue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muscles,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skin of</a:t>
            </a:r>
            <a:r>
              <a:rPr sz="2400" spc="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face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837565" indent="-274320">
              <a:lnSpc>
                <a:spcPts val="2300"/>
              </a:lnSpc>
              <a:spcBef>
                <a:spcPts val="58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T4b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involves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skull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base, pterygoid </a:t>
            </a:r>
            <a:r>
              <a:rPr sz="2400" spc="-75" dirty="0">
                <a:latin typeface="Trebuchet MS" panose="020B0603020202020204"/>
                <a:cs typeface="Trebuchet MS" panose="020B0603020202020204"/>
              </a:rPr>
              <a:t>plates,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encases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ICA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96593"/>
            <a:ext cx="6681470" cy="4623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ts val="274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20" dirty="0">
                <a:latin typeface="Trebuchet MS" panose="020B0603020202020204"/>
                <a:cs typeface="Trebuchet MS" panose="020B0603020202020204"/>
              </a:rPr>
              <a:t>Regional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lymph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node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size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</a:t>
            </a:r>
            <a:r>
              <a:rPr sz="2400" spc="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greatest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>
              <a:lnSpc>
                <a:spcPts val="2740"/>
              </a:lnSpc>
            </a:pPr>
            <a:r>
              <a:rPr sz="2400" spc="-10" dirty="0">
                <a:latin typeface="Trebuchet MS" panose="020B0603020202020204"/>
                <a:cs typeface="Trebuchet MS" panose="020B0603020202020204"/>
              </a:rPr>
              <a:t>diameter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Nx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cant be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assessed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N0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no regional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ln</a:t>
            </a:r>
            <a:r>
              <a:rPr sz="240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metastasis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N1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single I/L LN upto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3</a:t>
            </a:r>
            <a:r>
              <a:rPr sz="24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N2a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single I/L LN &gt;3 cm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upto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6</a:t>
            </a:r>
            <a:r>
              <a:rPr sz="24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  <a:tab pos="3359785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N2b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multiple</a:t>
            </a:r>
            <a:r>
              <a:rPr sz="240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I/L</a:t>
            </a:r>
            <a:r>
              <a:rPr sz="2400" spc="-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LN	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upto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6</a:t>
            </a:r>
            <a:r>
              <a:rPr sz="2400" spc="-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N2c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B/L or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C/L LN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upto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6</a:t>
            </a:r>
            <a:r>
              <a:rPr sz="2400" spc="-1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N3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LN&gt;6</a:t>
            </a:r>
            <a:r>
              <a:rPr sz="24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cm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59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M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Distant Metastasis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Mx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cant be </a:t>
            </a:r>
            <a:r>
              <a:rPr sz="2400" spc="-55" dirty="0">
                <a:latin typeface="Trebuchet MS" panose="020B0603020202020204"/>
                <a:cs typeface="Trebuchet MS" panose="020B0603020202020204"/>
              </a:rPr>
              <a:t>assessed/ 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M0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no distant metastasis/ M1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distant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metastasis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5028565" cy="380555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Staging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0 – 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Tis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N0</a:t>
            </a:r>
            <a:r>
              <a:rPr sz="260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M0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I – T1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N0</a:t>
            </a:r>
            <a:r>
              <a:rPr sz="2600" spc="-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M0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II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T2 N0</a:t>
            </a:r>
            <a:r>
              <a:rPr sz="2600" spc="-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M0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900" spc="350" dirty="0">
                <a:solidFill>
                  <a:srgbClr val="B03E9A"/>
                </a:solidFill>
                <a:latin typeface="Arial" panose="020B0604020202020204"/>
                <a:cs typeface="Arial" panose="020B0604020202020204"/>
              </a:rPr>
              <a:t> 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III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T3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N0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M0/T1-3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N1</a:t>
            </a:r>
            <a:r>
              <a:rPr sz="2600" spc="-484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M0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900" spc="350" dirty="0">
                <a:solidFill>
                  <a:srgbClr val="B03E9A"/>
                </a:solidFill>
                <a:latin typeface="Arial" panose="020B0604020202020204"/>
                <a:cs typeface="Arial" panose="020B0604020202020204"/>
              </a:rPr>
              <a:t>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IV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a – T4a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N0-1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M0/T1-4a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N2</a:t>
            </a:r>
            <a:r>
              <a:rPr sz="2600" spc="-5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95" dirty="0">
                <a:latin typeface="Trebuchet MS" panose="020B0603020202020204"/>
                <a:cs typeface="Trebuchet MS" panose="020B0603020202020204"/>
              </a:rPr>
              <a:t>M0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900" spc="350" dirty="0">
                <a:solidFill>
                  <a:srgbClr val="B03E9A"/>
                </a:solidFill>
                <a:latin typeface="Arial" panose="020B0604020202020204"/>
                <a:cs typeface="Arial" panose="020B0604020202020204"/>
              </a:rPr>
              <a:t>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IV b – T4b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N0-2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M0/T1-4b</a:t>
            </a:r>
            <a:r>
              <a:rPr sz="2600" spc="-5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N3 </a:t>
            </a:r>
            <a:r>
              <a:rPr sz="2600" spc="-225" dirty="0">
                <a:latin typeface="Trebuchet MS" panose="020B0603020202020204"/>
                <a:cs typeface="Trebuchet MS" panose="020B0603020202020204"/>
              </a:rPr>
              <a:t>M0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900" spc="350" dirty="0">
                <a:solidFill>
                  <a:srgbClr val="B03E9A"/>
                </a:solidFill>
                <a:latin typeface="Arial" panose="020B0604020202020204"/>
                <a:cs typeface="Arial" panose="020B0604020202020204"/>
              </a:rPr>
              <a:t>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IV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c – T1-4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N0-3</a:t>
            </a:r>
            <a:r>
              <a:rPr sz="2600" spc="-5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M1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1560016"/>
            <a:ext cx="6914515" cy="4577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2420" indent="-274320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C/F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311785" marR="64770" indent="-274320">
              <a:lnSpc>
                <a:spcPts val="2300"/>
              </a:lnSpc>
              <a:spcBef>
                <a:spcPts val="5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Lips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MC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site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between midline and </a:t>
            </a:r>
            <a:r>
              <a:rPr sz="2400" spc="-50" dirty="0">
                <a:latin typeface="Trebuchet MS" panose="020B0603020202020204"/>
                <a:cs typeface="Trebuchet MS" panose="020B0603020202020204"/>
              </a:rPr>
              <a:t>commissure 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lower lip, spreads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to submandibular and  submental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lymph</a:t>
            </a:r>
            <a:r>
              <a:rPr sz="240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nodes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311785" marR="57150" indent="-274320" algn="just">
              <a:lnSpc>
                <a:spcPts val="231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Gingiva/alveolar ridges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MC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site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lower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jaw </a:t>
            </a:r>
            <a:r>
              <a:rPr sz="2400" spc="-229" dirty="0">
                <a:latin typeface="Trebuchet MS" panose="020B0603020202020204"/>
                <a:cs typeface="Trebuchet MS" panose="020B0603020202020204"/>
              </a:rPr>
              <a:t>in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premolar region,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spreads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to submandibular and 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upper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deep jugular</a:t>
            </a:r>
            <a:r>
              <a:rPr sz="24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311785" marR="445135" indent="-274320">
              <a:lnSpc>
                <a:spcPct val="80000"/>
              </a:lnSpc>
              <a:spcBef>
                <a:spcPts val="6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Hard palate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mc is adenoid cystic ca, </a:t>
            </a:r>
            <a:r>
              <a:rPr sz="2400" spc="-95" dirty="0">
                <a:latin typeface="Trebuchet MS" panose="020B0603020202020204"/>
                <a:cs typeface="Trebuchet MS" panose="020B0603020202020204"/>
              </a:rPr>
              <a:t>lymph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node metastasis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late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less</a:t>
            </a:r>
            <a:r>
              <a:rPr sz="240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common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311785" marR="30480" indent="-274320">
              <a:lnSpc>
                <a:spcPct val="8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400" b="1" spc="-20" dirty="0">
                <a:latin typeface="Trebuchet MS" panose="020B0603020202020204"/>
                <a:cs typeface="Trebuchet MS" panose="020B0603020202020204"/>
              </a:rPr>
              <a:t>Oral </a:t>
            </a:r>
            <a:r>
              <a:rPr sz="2400" b="1" spc="-5" dirty="0">
                <a:latin typeface="Trebuchet MS" panose="020B0603020202020204"/>
                <a:cs typeface="Trebuchet MS" panose="020B0603020202020204"/>
              </a:rPr>
              <a:t>tongue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mc site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middle 1/3</a:t>
            </a:r>
            <a:r>
              <a:rPr sz="2400" spc="-7" baseline="24000" dirty="0">
                <a:latin typeface="Trebuchet MS" panose="020B0603020202020204"/>
                <a:cs typeface="Trebuchet MS" panose="020B0603020202020204"/>
              </a:rPr>
              <a:t>rd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lateral  </a:t>
            </a:r>
            <a:r>
              <a:rPr sz="2400" spc="-55" dirty="0">
                <a:latin typeface="Trebuchet MS" panose="020B0603020202020204"/>
                <a:cs typeface="Trebuchet MS" panose="020B0603020202020204"/>
              </a:rPr>
              <a:t>border,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spread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to </a:t>
            </a:r>
            <a:r>
              <a:rPr sz="2400" spc="-30" dirty="0">
                <a:latin typeface="Trebuchet MS" panose="020B0603020202020204"/>
                <a:cs typeface="Trebuchet MS" panose="020B0603020202020204"/>
              </a:rPr>
              <a:t>submandibular,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upper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deep  cervical and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from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tip to submental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lymph</a:t>
            </a:r>
            <a:r>
              <a:rPr sz="240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nodes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311785" marR="1088390" indent="-274320">
              <a:lnSpc>
                <a:spcPts val="2300"/>
              </a:lnSpc>
              <a:spcBef>
                <a:spcPts val="5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Cause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referred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ear ache (lingual </a:t>
            </a:r>
            <a:r>
              <a:rPr sz="2400" spc="-70" dirty="0">
                <a:latin typeface="Trebuchet MS" panose="020B0603020202020204"/>
                <a:cs typeface="Trebuchet MS" panose="020B0603020202020204"/>
              </a:rPr>
              <a:t>nerve),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odynophagia, ankyloglossia,</a:t>
            </a:r>
            <a:r>
              <a:rPr sz="2400" spc="6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painful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1567637"/>
            <a:ext cx="7074534" cy="4534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2420" indent="-274320">
              <a:lnSpc>
                <a:spcPts val="2375"/>
              </a:lnSpc>
              <a:spcBef>
                <a:spcPts val="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Floor of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mouth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submandibular swelling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(duct),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1785">
              <a:lnSpc>
                <a:spcPts val="2375"/>
              </a:lnSpc>
            </a:pPr>
            <a:r>
              <a:rPr sz="2200" spc="-30" dirty="0">
                <a:latin typeface="Trebuchet MS" panose="020B0603020202020204"/>
                <a:cs typeface="Trebuchet MS" panose="020B0603020202020204"/>
              </a:rPr>
              <a:t>submandibular,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upper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jugular</a:t>
            </a:r>
            <a:r>
              <a:rPr sz="22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ln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1785" marR="30480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Buccal mucosa – 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2</a:t>
            </a:r>
            <a:r>
              <a:rPr sz="2175" baseline="25000" dirty="0">
                <a:latin typeface="Trebuchet MS" panose="020B0603020202020204"/>
                <a:cs typeface="Trebuchet MS" panose="020B0603020202020204"/>
              </a:rPr>
              <a:t>nd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mc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site-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angle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of mouth, </a:t>
            </a:r>
            <a:r>
              <a:rPr sz="2200" spc="-55" dirty="0">
                <a:latin typeface="Trebuchet MS" panose="020B0603020202020204"/>
                <a:cs typeface="Trebuchet MS" panose="020B0603020202020204"/>
              </a:rPr>
              <a:t>trismus,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50%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lymph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node</a:t>
            </a:r>
            <a:r>
              <a:rPr sz="22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metastasis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ct val="100000"/>
              </a:lnSpc>
              <a:spcBef>
                <a:spcPts val="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RMT –</a:t>
            </a:r>
            <a:r>
              <a:rPr sz="22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trismus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ts val="2375"/>
              </a:lnSpc>
              <a:spcBef>
                <a:spcPts val="7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25" dirty="0">
                <a:latin typeface="Trebuchet MS" panose="020B0603020202020204"/>
                <a:cs typeface="Trebuchet MS" panose="020B0603020202020204"/>
              </a:rPr>
              <a:t>Verrucous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ca – mc site is lower buccal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mucosa,</a:t>
            </a:r>
            <a:r>
              <a:rPr sz="22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low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1785">
              <a:lnSpc>
                <a:spcPts val="2375"/>
              </a:lnSpc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grade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SCC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1785" marR="1231265" indent="-274320">
              <a:lnSpc>
                <a:spcPct val="8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Mandible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if involved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periosteal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thickening, 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tenderness, non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healing tooth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socket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ct val="100000"/>
              </a:lnSpc>
              <a:spcBef>
                <a:spcPts val="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Diagnosis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ct val="100000"/>
              </a:lnSpc>
              <a:spcBef>
                <a:spcPts val="7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Biopsy –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punch/excision/wedge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ct val="100000"/>
              </a:lnSpc>
              <a:spcBef>
                <a:spcPts val="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FNAC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ln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swelling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ct val="100000"/>
              </a:lnSpc>
              <a:spcBef>
                <a:spcPts val="7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X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Ray Mandible,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OPG, CT Scan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312420" indent="-274320">
              <a:lnSpc>
                <a:spcPct val="100000"/>
              </a:lnSpc>
              <a:spcBef>
                <a:spcPts val="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3124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Chest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X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Ray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pulmonary</a:t>
            </a:r>
            <a:r>
              <a:rPr sz="22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metastasis</a:t>
            </a: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608"/>
            <a:ext cx="6830059" cy="481584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35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Surgery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05" dirty="0">
                <a:latin typeface="Trebuchet MS" panose="020B0603020202020204"/>
                <a:cs typeface="Trebuchet MS" panose="020B0603020202020204"/>
              </a:rPr>
              <a:t>RT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CT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20" dirty="0">
                <a:latin typeface="Trebuchet MS" panose="020B0603020202020204"/>
                <a:cs typeface="Trebuchet MS" panose="020B0603020202020204"/>
              </a:rPr>
              <a:t>Factors </a:t>
            </a:r>
            <a:r>
              <a:rPr sz="2400" b="1" spc="-5" dirty="0">
                <a:latin typeface="Trebuchet MS" panose="020B0603020202020204"/>
                <a:cs typeface="Trebuchet MS" panose="020B0603020202020204"/>
              </a:rPr>
              <a:t>deciding</a:t>
            </a:r>
            <a:r>
              <a:rPr sz="2400" b="1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59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Site 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floor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mouth, gingiva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5" dirty="0">
                <a:latin typeface="Trebuchet MS" panose="020B0603020202020204"/>
                <a:cs typeface="Trebuchet MS" panose="020B0603020202020204"/>
              </a:rPr>
              <a:t>RT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avoided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114" dirty="0">
                <a:latin typeface="Trebuchet MS" panose="020B0603020202020204"/>
                <a:cs typeface="Trebuchet MS" panose="020B0603020202020204"/>
              </a:rPr>
              <a:t>risk 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osteoradionecrosis,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lips – </a:t>
            </a:r>
            <a:r>
              <a:rPr sz="2400" spc="-55" dirty="0">
                <a:latin typeface="Trebuchet MS" panose="020B0603020202020204"/>
                <a:cs typeface="Trebuchet MS" panose="020B0603020202020204"/>
              </a:rPr>
              <a:t>RT</a:t>
            </a:r>
            <a:r>
              <a:rPr sz="24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preferred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7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TNM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staging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Histology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adenocarcinoma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4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radioresistant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dirty="0">
                <a:latin typeface="Trebuchet MS" panose="020B0603020202020204"/>
                <a:cs typeface="Trebuchet MS" panose="020B0603020202020204"/>
              </a:rPr>
              <a:t>Age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Lifestyle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Medical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status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92707"/>
            <a:ext cx="7010400" cy="480314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6385" marR="863600" indent="-274320" algn="just">
              <a:lnSpc>
                <a:spcPts val="2810"/>
              </a:lnSpc>
              <a:spcBef>
                <a:spcPts val="45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Stage </a:t>
            </a:r>
            <a:r>
              <a:rPr sz="2600" b="1" dirty="0">
                <a:latin typeface="Trebuchet MS" panose="020B0603020202020204"/>
                <a:cs typeface="Trebuchet MS" panose="020B0603020202020204"/>
              </a:rPr>
              <a:t>I and </a:t>
            </a:r>
            <a:r>
              <a:rPr sz="2600" b="1" spc="-5" dirty="0">
                <a:latin typeface="Trebuchet MS" panose="020B0603020202020204"/>
                <a:cs typeface="Trebuchet MS" panose="020B0603020202020204"/>
              </a:rPr>
              <a:t>II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wide local excision </a:t>
            </a:r>
            <a:r>
              <a:rPr sz="2600" spc="-105" dirty="0">
                <a:latin typeface="Trebuchet MS" panose="020B0603020202020204"/>
                <a:cs typeface="Trebuchet MS" panose="020B0603020202020204"/>
              </a:rPr>
              <a:t>with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adequate margins and primary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closure/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Concomittant CT</a:t>
            </a:r>
            <a:r>
              <a:rPr sz="2600" spc="-7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60" dirty="0">
                <a:latin typeface="Trebuchet MS" panose="020B0603020202020204"/>
                <a:cs typeface="Trebuchet MS" panose="020B0603020202020204"/>
              </a:rPr>
              <a:t>RT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 algn="just">
              <a:lnSpc>
                <a:spcPct val="100000"/>
              </a:lnSpc>
              <a:spcBef>
                <a:spcPts val="2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Stage III </a:t>
            </a:r>
            <a:r>
              <a:rPr sz="2600" b="1" dirty="0">
                <a:latin typeface="Trebuchet MS" panose="020B0603020202020204"/>
                <a:cs typeface="Trebuchet MS" panose="020B0603020202020204"/>
              </a:rPr>
              <a:t>and </a:t>
            </a:r>
            <a:r>
              <a:rPr sz="2600" b="1" spc="-5" dirty="0">
                <a:latin typeface="Trebuchet MS" panose="020B0603020202020204"/>
                <a:cs typeface="Trebuchet MS" panose="020B0603020202020204"/>
              </a:rPr>
              <a:t>IV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COMMANDO 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OPERATION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810"/>
              </a:lnSpc>
              <a:spcBef>
                <a:spcPts val="6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Combined mandibulectomy  (marginal/hemi/total),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tumour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resection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and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Neck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dissection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5" dirty="0">
                <a:latin typeface="Trebuchet MS" panose="020B0603020202020204"/>
                <a:cs typeface="Trebuchet MS" panose="020B0603020202020204"/>
              </a:rPr>
              <a:t>Tongue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partial/hemi/total</a:t>
            </a:r>
            <a:r>
              <a:rPr sz="2600" spc="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glossectomy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Reconstruction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49403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Muscle flaps – PMMC,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trapezius, </a:t>
            </a:r>
            <a:r>
              <a:rPr sz="2600" spc="-55" dirty="0">
                <a:latin typeface="Trebuchet MS" panose="020B0603020202020204"/>
                <a:cs typeface="Trebuchet MS" panose="020B0603020202020204"/>
              </a:rPr>
              <a:t>latissimus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dorsi,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SCM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Free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flaps – radial</a:t>
            </a:r>
            <a:r>
              <a:rPr sz="2600" spc="-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forearm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7515"/>
            <a:ext cx="7033895" cy="471233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10" dirty="0">
                <a:latin typeface="Trebuchet MS" panose="020B0603020202020204"/>
                <a:cs typeface="Trebuchet MS" panose="020B0603020202020204"/>
              </a:rPr>
              <a:t>Neck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N0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clinically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negative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353060" indent="-274320">
              <a:lnSpc>
                <a:spcPts val="2380"/>
              </a:lnSpc>
              <a:spcBef>
                <a:spcPts val="6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Elective/functional neck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dissection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level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I,II,III,IV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with preserving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200" spc="-90" dirty="0">
                <a:latin typeface="Trebuchet MS" panose="020B0603020202020204"/>
                <a:cs typeface="Trebuchet MS" panose="020B0603020202020204"/>
              </a:rPr>
              <a:t>IJV,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accessory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nerve,</a:t>
            </a:r>
            <a:r>
              <a:rPr sz="2200" spc="114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SCM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ts val="2510"/>
              </a:lnSpc>
              <a:spcBef>
                <a:spcPts val="3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In case of positive nodes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more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than 2 or</a:t>
            </a:r>
            <a:r>
              <a:rPr sz="22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extra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>
              <a:lnSpc>
                <a:spcPts val="2510"/>
              </a:lnSpc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capsular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spread 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post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op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Elective</a:t>
            </a:r>
            <a:r>
              <a:rPr sz="22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N1,N2a,N2b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RND/MRND followed by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post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op</a:t>
            </a:r>
            <a:r>
              <a:rPr sz="2200" spc="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Radical</a:t>
            </a:r>
            <a:r>
              <a:rPr sz="220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380"/>
              </a:lnSpc>
              <a:spcBef>
                <a:spcPts val="6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N2c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operable – RND I/L side and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C/L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side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IJV </a:t>
            </a:r>
            <a:r>
              <a:rPr sz="2200" spc="-70" dirty="0">
                <a:latin typeface="Trebuchet MS" panose="020B0603020202020204"/>
                <a:cs typeface="Trebuchet MS" panose="020B0603020202020204"/>
              </a:rPr>
              <a:t>sparing 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ND followed by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post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op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Inoperable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Radical</a:t>
            </a:r>
            <a:r>
              <a:rPr sz="22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rebuchet MS" panose="020B0603020202020204"/>
                <a:cs typeface="Trebuchet MS" panose="020B0603020202020204"/>
              </a:rPr>
              <a:t>N3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 – Radical</a:t>
            </a:r>
            <a:r>
              <a:rPr sz="22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RT</a:t>
            </a: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5953760" cy="478726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Adjunctive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15" dirty="0">
                <a:latin typeface="Trebuchet MS" panose="020B0603020202020204"/>
                <a:cs typeface="Trebuchet MS" panose="020B0603020202020204"/>
              </a:rPr>
              <a:t>Photodynamic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therapy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Organ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preservation</a:t>
            </a:r>
            <a:r>
              <a:rPr sz="2600" spc="-2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therapy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Speech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or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swallowing</a:t>
            </a:r>
            <a:r>
              <a:rPr sz="26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rehabilitation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35" dirty="0">
                <a:latin typeface="Trebuchet MS" panose="020B0603020202020204"/>
                <a:cs typeface="Trebuchet MS" panose="020B0603020202020204"/>
              </a:rPr>
              <a:t>Pain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management/palliative</a:t>
            </a:r>
            <a:r>
              <a:rPr sz="26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therapy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Prognosis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5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yr survival rate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50-57%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Late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presentation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Risk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secondary primary</a:t>
            </a:r>
            <a:r>
              <a:rPr sz="26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tumour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Distant metastasis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via</a:t>
            </a:r>
            <a:r>
              <a:rPr sz="2600" spc="-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blood.....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Infiltrative type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poor</a:t>
            </a:r>
            <a:r>
              <a:rPr sz="2600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35" dirty="0">
                <a:latin typeface="Trebuchet MS" panose="020B0603020202020204"/>
                <a:cs typeface="Trebuchet MS" panose="020B0603020202020204"/>
              </a:rPr>
              <a:t>prognosis.......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0016"/>
            <a:ext cx="6543675" cy="458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1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Diagnosis....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Blood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anaemia,</a:t>
            </a:r>
            <a:r>
              <a:rPr sz="2400" spc="3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ESR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Biopsy after toluidine blue</a:t>
            </a:r>
            <a:r>
              <a:rPr sz="2400" spc="1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staining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Gastric</a:t>
            </a:r>
            <a:r>
              <a:rPr sz="24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analysis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35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spc="-5" dirty="0">
                <a:latin typeface="Trebuchet MS" panose="020B0603020202020204"/>
                <a:cs typeface="Trebuchet MS" panose="020B0603020202020204"/>
              </a:rPr>
              <a:t>Medical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300"/>
              </a:lnSpc>
              <a:spcBef>
                <a:spcPts val="5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Local steroids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inj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steroid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(dexa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4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mg)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+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inj  hylase (1500 units) in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1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ml intra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oral/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submucosal/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over fibrous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bands once/twice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a 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week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for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6-8</a:t>
            </a:r>
            <a:r>
              <a:rPr sz="2400" spc="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weeks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0" dirty="0">
                <a:latin typeface="Trebuchet MS" panose="020B0603020202020204"/>
                <a:cs typeface="Trebuchet MS" panose="020B0603020202020204"/>
              </a:rPr>
              <a:t>Vitamins,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zinc,</a:t>
            </a:r>
            <a:r>
              <a:rPr sz="2400" spc="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antioxidants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Good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oro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dental</a:t>
            </a:r>
            <a:r>
              <a:rPr sz="2400" spc="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hygiene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30" dirty="0">
                <a:latin typeface="Trebuchet MS" panose="020B0603020202020204"/>
                <a:cs typeface="Trebuchet MS" panose="020B0603020202020204"/>
              </a:rPr>
              <a:t>Avoid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irritants/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jaw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opening</a:t>
            </a:r>
            <a:r>
              <a:rPr sz="24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exercises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7031355" cy="39731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7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5" dirty="0">
                <a:latin typeface="Trebuchet MS" panose="020B0603020202020204"/>
                <a:cs typeface="Trebuchet MS" panose="020B0603020202020204"/>
              </a:rPr>
              <a:t>Surgical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835025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Incision/sectioning of fibrous bands </a:t>
            </a:r>
            <a:r>
              <a:rPr sz="2600" spc="-165" dirty="0">
                <a:latin typeface="Trebuchet MS" panose="020B0603020202020204"/>
                <a:cs typeface="Trebuchet MS" panose="020B0603020202020204"/>
              </a:rPr>
              <a:t>and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grafting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Grafts used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split skin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graft, b/l tongue </a:t>
            </a:r>
            <a:r>
              <a:rPr sz="2600" spc="-100" dirty="0">
                <a:latin typeface="Trebuchet MS" panose="020B0603020202020204"/>
                <a:cs typeface="Trebuchet MS" panose="020B0603020202020204"/>
              </a:rPr>
              <a:t>flap,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nasolabial flap,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temporalis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fascia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graft, b/l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radial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forearm free</a:t>
            </a:r>
            <a:r>
              <a:rPr sz="26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graft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Lasers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KTP 532,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CO2 to cut</a:t>
            </a:r>
            <a:r>
              <a:rPr sz="2600" spc="-114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bands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1116330" indent="-274320">
              <a:lnSpc>
                <a:spcPct val="100000"/>
              </a:lnSpc>
              <a:spcBef>
                <a:spcPts val="60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Condylectomy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for advanced cases </a:t>
            </a:r>
            <a:r>
              <a:rPr sz="2600" spc="-250" dirty="0">
                <a:latin typeface="Trebuchet MS" panose="020B0603020202020204"/>
                <a:cs typeface="Trebuchet MS" panose="020B0603020202020204"/>
              </a:rPr>
              <a:t>of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trismus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37413" y="999236"/>
            <a:ext cx="3068320" cy="359410"/>
            <a:chOff x="537413" y="999236"/>
            <a:chExt cx="3068320" cy="359410"/>
          </a:xfrm>
        </p:grpSpPr>
        <p:sp>
          <p:nvSpPr>
            <p:cNvPr id="3" name="object 3"/>
            <p:cNvSpPr/>
            <p:nvPr/>
          </p:nvSpPr>
          <p:spPr>
            <a:xfrm>
              <a:off x="538302" y="1000125"/>
              <a:ext cx="3065957" cy="35750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671191" y="1107186"/>
              <a:ext cx="822325" cy="127635"/>
            </a:xfrm>
            <a:custGeom>
              <a:avLst/>
              <a:gdLst/>
              <a:ahLst/>
              <a:cxnLst/>
              <a:rect l="l" t="t" r="r" b="b"/>
              <a:pathLst>
                <a:path w="822325" h="127634">
                  <a:moveTo>
                    <a:pt x="780669" y="0"/>
                  </a:moveTo>
                  <a:lnTo>
                    <a:pt x="739139" y="127635"/>
                  </a:lnTo>
                  <a:lnTo>
                    <a:pt x="822197" y="127635"/>
                  </a:lnTo>
                  <a:lnTo>
                    <a:pt x="780669" y="0"/>
                  </a:lnTo>
                  <a:close/>
                </a:path>
                <a:path w="822325" h="127634">
                  <a:moveTo>
                    <a:pt x="41528" y="0"/>
                  </a:moveTo>
                  <a:lnTo>
                    <a:pt x="0" y="127635"/>
                  </a:lnTo>
                  <a:lnTo>
                    <a:pt x="83057" y="127635"/>
                  </a:lnTo>
                  <a:lnTo>
                    <a:pt x="415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106041" y="1057402"/>
              <a:ext cx="106933" cy="11531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751965" y="1053719"/>
              <a:ext cx="176402" cy="25031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38302" y="1000125"/>
              <a:ext cx="3066415" cy="357505"/>
            </a:xfrm>
            <a:custGeom>
              <a:avLst/>
              <a:gdLst/>
              <a:ahLst/>
              <a:cxnLst/>
              <a:rect l="l" t="t" r="r" b="b"/>
              <a:pathLst>
                <a:path w="3066415" h="357505">
                  <a:moveTo>
                    <a:pt x="2663621" y="6096"/>
                  </a:moveTo>
                  <a:lnTo>
                    <a:pt x="2724962" y="6096"/>
                  </a:lnTo>
                  <a:lnTo>
                    <a:pt x="2724962" y="351663"/>
                  </a:lnTo>
                  <a:lnTo>
                    <a:pt x="2663621" y="351663"/>
                  </a:lnTo>
                  <a:lnTo>
                    <a:pt x="2663621" y="6096"/>
                  </a:lnTo>
                  <a:close/>
                </a:path>
                <a:path w="3066415" h="357505">
                  <a:moveTo>
                    <a:pt x="2363774" y="6096"/>
                  </a:moveTo>
                  <a:lnTo>
                    <a:pt x="2425115" y="6096"/>
                  </a:lnTo>
                  <a:lnTo>
                    <a:pt x="2425115" y="171450"/>
                  </a:lnTo>
                  <a:lnTo>
                    <a:pt x="2542590" y="6096"/>
                  </a:lnTo>
                  <a:lnTo>
                    <a:pt x="2612313" y="6096"/>
                  </a:lnTo>
                  <a:lnTo>
                    <a:pt x="2504109" y="157099"/>
                  </a:lnTo>
                  <a:lnTo>
                    <a:pt x="2633141" y="351663"/>
                  </a:lnTo>
                  <a:lnTo>
                    <a:pt x="2559735" y="351663"/>
                  </a:lnTo>
                  <a:lnTo>
                    <a:pt x="2463469" y="204470"/>
                  </a:lnTo>
                  <a:lnTo>
                    <a:pt x="2425115" y="257048"/>
                  </a:lnTo>
                  <a:lnTo>
                    <a:pt x="2425115" y="351663"/>
                  </a:lnTo>
                  <a:lnTo>
                    <a:pt x="2363774" y="351663"/>
                  </a:lnTo>
                  <a:lnTo>
                    <a:pt x="2363774" y="6096"/>
                  </a:lnTo>
                  <a:close/>
                </a:path>
                <a:path w="3066415" h="357505">
                  <a:moveTo>
                    <a:pt x="1790750" y="6096"/>
                  </a:moveTo>
                  <a:lnTo>
                    <a:pt x="1852091" y="6096"/>
                  </a:lnTo>
                  <a:lnTo>
                    <a:pt x="1852091" y="297179"/>
                  </a:lnTo>
                  <a:lnTo>
                    <a:pt x="2008174" y="297179"/>
                  </a:lnTo>
                  <a:lnTo>
                    <a:pt x="2008174" y="351663"/>
                  </a:lnTo>
                  <a:lnTo>
                    <a:pt x="1790750" y="351663"/>
                  </a:lnTo>
                  <a:lnTo>
                    <a:pt x="1790750" y="6096"/>
                  </a:lnTo>
                  <a:close/>
                </a:path>
                <a:path w="3066415" h="357505">
                  <a:moveTo>
                    <a:pt x="868730" y="6096"/>
                  </a:moveTo>
                  <a:lnTo>
                    <a:pt x="930071" y="6096"/>
                  </a:lnTo>
                  <a:lnTo>
                    <a:pt x="930071" y="171450"/>
                  </a:lnTo>
                  <a:lnTo>
                    <a:pt x="1047546" y="6096"/>
                  </a:lnTo>
                  <a:lnTo>
                    <a:pt x="1117269" y="6096"/>
                  </a:lnTo>
                  <a:lnTo>
                    <a:pt x="1009065" y="157099"/>
                  </a:lnTo>
                  <a:lnTo>
                    <a:pt x="1138097" y="351663"/>
                  </a:lnTo>
                  <a:lnTo>
                    <a:pt x="1064691" y="351663"/>
                  </a:lnTo>
                  <a:lnTo>
                    <a:pt x="968425" y="204470"/>
                  </a:lnTo>
                  <a:lnTo>
                    <a:pt x="930071" y="257048"/>
                  </a:lnTo>
                  <a:lnTo>
                    <a:pt x="930071" y="351663"/>
                  </a:lnTo>
                  <a:lnTo>
                    <a:pt x="868730" y="351663"/>
                  </a:lnTo>
                  <a:lnTo>
                    <a:pt x="868730" y="6096"/>
                  </a:lnTo>
                  <a:close/>
                </a:path>
                <a:path w="3066415" h="357505">
                  <a:moveTo>
                    <a:pt x="541020" y="6096"/>
                  </a:moveTo>
                  <a:lnTo>
                    <a:pt x="602348" y="6096"/>
                  </a:lnTo>
                  <a:lnTo>
                    <a:pt x="602348" y="240284"/>
                  </a:lnTo>
                  <a:lnTo>
                    <a:pt x="603410" y="253547"/>
                  </a:lnTo>
                  <a:lnTo>
                    <a:pt x="628625" y="293270"/>
                  </a:lnTo>
                  <a:lnTo>
                    <a:pt x="666038" y="303022"/>
                  </a:lnTo>
                  <a:lnTo>
                    <a:pt x="681748" y="301952"/>
                  </a:lnTo>
                  <a:lnTo>
                    <a:pt x="717829" y="286003"/>
                  </a:lnTo>
                  <a:lnTo>
                    <a:pt x="736396" y="239140"/>
                  </a:lnTo>
                  <a:lnTo>
                    <a:pt x="736396" y="6096"/>
                  </a:lnTo>
                  <a:lnTo>
                    <a:pt x="797610" y="6096"/>
                  </a:lnTo>
                  <a:lnTo>
                    <a:pt x="797610" y="243839"/>
                  </a:lnTo>
                  <a:lnTo>
                    <a:pt x="795392" y="269059"/>
                  </a:lnTo>
                  <a:lnTo>
                    <a:pt x="777572" y="310830"/>
                  </a:lnTo>
                  <a:lnTo>
                    <a:pt x="742538" y="340574"/>
                  </a:lnTo>
                  <a:lnTo>
                    <a:pt x="694851" y="355623"/>
                  </a:lnTo>
                  <a:lnTo>
                    <a:pt x="666521" y="357504"/>
                  </a:lnTo>
                  <a:lnTo>
                    <a:pt x="638160" y="355669"/>
                  </a:lnTo>
                  <a:lnTo>
                    <a:pt x="591749" y="340949"/>
                  </a:lnTo>
                  <a:lnTo>
                    <a:pt x="559402" y="311701"/>
                  </a:lnTo>
                  <a:lnTo>
                    <a:pt x="543062" y="269497"/>
                  </a:lnTo>
                  <a:lnTo>
                    <a:pt x="541020" y="243586"/>
                  </a:lnTo>
                  <a:lnTo>
                    <a:pt x="541020" y="6096"/>
                  </a:lnTo>
                  <a:close/>
                </a:path>
                <a:path w="3066415" h="357505">
                  <a:moveTo>
                    <a:pt x="266700" y="6096"/>
                  </a:moveTo>
                  <a:lnTo>
                    <a:pt x="487260" y="6096"/>
                  </a:lnTo>
                  <a:lnTo>
                    <a:pt x="487260" y="60578"/>
                  </a:lnTo>
                  <a:lnTo>
                    <a:pt x="328028" y="60578"/>
                  </a:lnTo>
                  <a:lnTo>
                    <a:pt x="328028" y="141477"/>
                  </a:lnTo>
                  <a:lnTo>
                    <a:pt x="442201" y="141477"/>
                  </a:lnTo>
                  <a:lnTo>
                    <a:pt x="442201" y="193675"/>
                  </a:lnTo>
                  <a:lnTo>
                    <a:pt x="328028" y="193675"/>
                  </a:lnTo>
                  <a:lnTo>
                    <a:pt x="328028" y="297179"/>
                  </a:lnTo>
                  <a:lnTo>
                    <a:pt x="484670" y="297179"/>
                  </a:lnTo>
                  <a:lnTo>
                    <a:pt x="484670" y="351663"/>
                  </a:lnTo>
                  <a:lnTo>
                    <a:pt x="266700" y="351663"/>
                  </a:lnTo>
                  <a:lnTo>
                    <a:pt x="266700" y="6096"/>
                  </a:lnTo>
                  <a:close/>
                </a:path>
                <a:path w="3066415" h="357505">
                  <a:moveTo>
                    <a:pt x="0" y="6096"/>
                  </a:moveTo>
                  <a:lnTo>
                    <a:pt x="61328" y="6096"/>
                  </a:lnTo>
                  <a:lnTo>
                    <a:pt x="61328" y="297179"/>
                  </a:lnTo>
                  <a:lnTo>
                    <a:pt x="217500" y="297179"/>
                  </a:lnTo>
                  <a:lnTo>
                    <a:pt x="217500" y="351663"/>
                  </a:lnTo>
                  <a:lnTo>
                    <a:pt x="0" y="351663"/>
                  </a:lnTo>
                  <a:lnTo>
                    <a:pt x="0" y="6096"/>
                  </a:lnTo>
                  <a:close/>
                </a:path>
                <a:path w="3066415" h="357505">
                  <a:moveTo>
                    <a:pt x="1578914" y="3683"/>
                  </a:moveTo>
                  <a:lnTo>
                    <a:pt x="1617112" y="5254"/>
                  </a:lnTo>
                  <a:lnTo>
                    <a:pt x="1676980" y="17827"/>
                  </a:lnTo>
                  <a:lnTo>
                    <a:pt x="1715251" y="43164"/>
                  </a:lnTo>
                  <a:lnTo>
                    <a:pt x="1734162" y="82407"/>
                  </a:lnTo>
                  <a:lnTo>
                    <a:pt x="1736521" y="107314"/>
                  </a:lnTo>
                  <a:lnTo>
                    <a:pt x="1730914" y="150108"/>
                  </a:lnTo>
                  <a:lnTo>
                    <a:pt x="1714096" y="183393"/>
                  </a:lnTo>
                  <a:lnTo>
                    <a:pt x="1686074" y="207167"/>
                  </a:lnTo>
                  <a:lnTo>
                    <a:pt x="1646853" y="221432"/>
                  </a:lnTo>
                  <a:lnTo>
                    <a:pt x="1596440" y="226187"/>
                  </a:lnTo>
                  <a:lnTo>
                    <a:pt x="1590773" y="226089"/>
                  </a:lnTo>
                  <a:lnTo>
                    <a:pt x="1584248" y="225790"/>
                  </a:lnTo>
                  <a:lnTo>
                    <a:pt x="1576866" y="225276"/>
                  </a:lnTo>
                  <a:lnTo>
                    <a:pt x="1568627" y="224536"/>
                  </a:lnTo>
                  <a:lnTo>
                    <a:pt x="1568627" y="351663"/>
                  </a:lnTo>
                  <a:lnTo>
                    <a:pt x="1507286" y="351663"/>
                  </a:lnTo>
                  <a:lnTo>
                    <a:pt x="1507286" y="6350"/>
                  </a:lnTo>
                  <a:lnTo>
                    <a:pt x="1534766" y="5183"/>
                  </a:lnTo>
                  <a:lnTo>
                    <a:pt x="1555864" y="4349"/>
                  </a:lnTo>
                  <a:lnTo>
                    <a:pt x="1570580" y="3849"/>
                  </a:lnTo>
                  <a:lnTo>
                    <a:pt x="1578914" y="3683"/>
                  </a:lnTo>
                  <a:close/>
                </a:path>
                <a:path w="3066415" h="357505">
                  <a:moveTo>
                    <a:pt x="2900095" y="1397"/>
                  </a:moveTo>
                  <a:lnTo>
                    <a:pt x="2927019" y="1397"/>
                  </a:lnTo>
                  <a:lnTo>
                    <a:pt x="3065957" y="351663"/>
                  </a:lnTo>
                  <a:lnTo>
                    <a:pt x="2998266" y="351663"/>
                  </a:lnTo>
                  <a:lnTo>
                    <a:pt x="2972993" y="281559"/>
                  </a:lnTo>
                  <a:lnTo>
                    <a:pt x="2854629" y="281559"/>
                  </a:lnTo>
                  <a:lnTo>
                    <a:pt x="2830499" y="351663"/>
                  </a:lnTo>
                  <a:lnTo>
                    <a:pt x="2762300" y="351663"/>
                  </a:lnTo>
                  <a:lnTo>
                    <a:pt x="2900095" y="1397"/>
                  </a:lnTo>
                  <a:close/>
                </a:path>
                <a:path w="3066415" h="357505">
                  <a:moveTo>
                    <a:pt x="2160955" y="1397"/>
                  </a:moveTo>
                  <a:lnTo>
                    <a:pt x="2187879" y="1397"/>
                  </a:lnTo>
                  <a:lnTo>
                    <a:pt x="2326817" y="351663"/>
                  </a:lnTo>
                  <a:lnTo>
                    <a:pt x="2259126" y="351663"/>
                  </a:lnTo>
                  <a:lnTo>
                    <a:pt x="2233853" y="281559"/>
                  </a:lnTo>
                  <a:lnTo>
                    <a:pt x="2115489" y="281559"/>
                  </a:lnTo>
                  <a:lnTo>
                    <a:pt x="2091359" y="351663"/>
                  </a:lnTo>
                  <a:lnTo>
                    <a:pt x="2023160" y="351663"/>
                  </a:lnTo>
                  <a:lnTo>
                    <a:pt x="2160955" y="1397"/>
                  </a:lnTo>
                  <a:close/>
                </a:path>
                <a:path w="3066415" h="357505">
                  <a:moveTo>
                    <a:pt x="1299514" y="0"/>
                  </a:moveTo>
                  <a:lnTo>
                    <a:pt x="1365237" y="11541"/>
                  </a:lnTo>
                  <a:lnTo>
                    <a:pt x="1413433" y="46227"/>
                  </a:lnTo>
                  <a:lnTo>
                    <a:pt x="1442977" y="101726"/>
                  </a:lnTo>
                  <a:lnTo>
                    <a:pt x="1452803" y="175895"/>
                  </a:lnTo>
                  <a:lnTo>
                    <a:pt x="1450232" y="215542"/>
                  </a:lnTo>
                  <a:lnTo>
                    <a:pt x="1429658" y="281836"/>
                  </a:lnTo>
                  <a:lnTo>
                    <a:pt x="1388916" y="329965"/>
                  </a:lnTo>
                  <a:lnTo>
                    <a:pt x="1330484" y="354453"/>
                  </a:lnTo>
                  <a:lnTo>
                    <a:pt x="1294815" y="357504"/>
                  </a:lnTo>
                  <a:lnTo>
                    <a:pt x="1262000" y="354478"/>
                  </a:lnTo>
                  <a:lnTo>
                    <a:pt x="1208608" y="330233"/>
                  </a:lnTo>
                  <a:lnTo>
                    <a:pt x="1171766" y="282461"/>
                  </a:lnTo>
                  <a:lnTo>
                    <a:pt x="1153236" y="215925"/>
                  </a:lnTo>
                  <a:lnTo>
                    <a:pt x="1150924" y="175895"/>
                  </a:lnTo>
                  <a:lnTo>
                    <a:pt x="1153448" y="140440"/>
                  </a:lnTo>
                  <a:lnTo>
                    <a:pt x="1173641" y="78007"/>
                  </a:lnTo>
                  <a:lnTo>
                    <a:pt x="1213271" y="28717"/>
                  </a:lnTo>
                  <a:lnTo>
                    <a:pt x="1267338" y="3190"/>
                  </a:lnTo>
                  <a:lnTo>
                    <a:pt x="1299514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535940" y="1596593"/>
            <a:ext cx="7019925" cy="469963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6385" marR="5080" indent="-274320">
              <a:lnSpc>
                <a:spcPct val="90000"/>
              </a:lnSpc>
              <a:spcBef>
                <a:spcPts val="3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Clinical white patch that cannot be  characterised clinically and pathologically as any  other disease and which cannot be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rubbed</a:t>
            </a:r>
            <a:r>
              <a:rPr sz="2400" spc="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off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b="1" dirty="0">
                <a:latin typeface="Trebuchet MS" panose="020B0603020202020204"/>
                <a:cs typeface="Trebuchet MS" panose="020B0603020202020204"/>
              </a:rPr>
              <a:t>Etiology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0" dirty="0">
                <a:latin typeface="Trebuchet MS" panose="020B0603020202020204"/>
                <a:cs typeface="Trebuchet MS" panose="020B0603020202020204"/>
              </a:rPr>
              <a:t>Tobacco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smoking/chewing</a:t>
            </a:r>
            <a:r>
              <a:rPr sz="2400" spc="5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(betelnut)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Alcohol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Spices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Dental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sepsis/ill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fitting</a:t>
            </a:r>
            <a:r>
              <a:rPr sz="2400" spc="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dentures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Chronic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sun</a:t>
            </a:r>
            <a:r>
              <a:rPr sz="2400" spc="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exposure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5" dirty="0">
                <a:latin typeface="Trebuchet MS" panose="020B0603020202020204"/>
                <a:cs typeface="Trebuchet MS" panose="020B0603020202020204"/>
              </a:rPr>
              <a:t>Chronic </a:t>
            </a:r>
            <a:r>
              <a:rPr sz="2400" spc="-10" dirty="0">
                <a:latin typeface="Trebuchet MS" panose="020B0603020202020204"/>
                <a:cs typeface="Trebuchet MS" panose="020B0603020202020204"/>
              </a:rPr>
              <a:t>candidal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infection/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viral/</a:t>
            </a:r>
            <a:r>
              <a:rPr sz="2400" spc="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SMF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5" dirty="0">
                <a:latin typeface="Trebuchet MS" panose="020B0603020202020204"/>
                <a:cs typeface="Trebuchet MS" panose="020B0603020202020204"/>
              </a:rPr>
              <a:t>Vitamin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def/plummer vinson</a:t>
            </a:r>
            <a:r>
              <a:rPr sz="2400" spc="7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dirty="0">
                <a:latin typeface="Trebuchet MS" panose="020B0603020202020204"/>
                <a:cs typeface="Trebuchet MS" panose="020B0603020202020204"/>
              </a:rPr>
              <a:t>syndrome</a:t>
            </a:r>
            <a:endParaRPr sz="24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1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400" spc="-110" dirty="0">
                <a:latin typeface="Trebuchet MS" panose="020B0603020202020204"/>
                <a:cs typeface="Trebuchet MS" panose="020B0603020202020204"/>
              </a:rPr>
              <a:t>M&gt;F,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age 30-40</a:t>
            </a:r>
            <a:r>
              <a:rPr sz="2400" spc="1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400" spc="-5" dirty="0">
                <a:latin typeface="Trebuchet MS" panose="020B0603020202020204"/>
                <a:cs typeface="Trebuchet MS" panose="020B0603020202020204"/>
              </a:rPr>
              <a:t>yrs</a:t>
            </a:r>
            <a:endParaRPr sz="24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7515"/>
            <a:ext cx="7062470" cy="471233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20" dirty="0">
                <a:latin typeface="Trebuchet MS" panose="020B0603020202020204"/>
                <a:cs typeface="Trebuchet MS" panose="020B0603020202020204"/>
              </a:rPr>
              <a:t>Pathology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hyperkeratotic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response to</a:t>
            </a:r>
            <a:r>
              <a:rPr sz="2200" spc="9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irritant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5" dirty="0">
                <a:latin typeface="Trebuchet MS" panose="020B0603020202020204"/>
                <a:cs typeface="Trebuchet MS" panose="020B0603020202020204"/>
              </a:rPr>
              <a:t>C/F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Mostly</a:t>
            </a:r>
            <a:r>
              <a:rPr sz="22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asymptomatic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White, grey or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yellowish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surface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with defined</a:t>
            </a:r>
            <a:r>
              <a:rPr sz="2200" spc="8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0" dirty="0">
                <a:latin typeface="Trebuchet MS" panose="020B0603020202020204"/>
                <a:cs typeface="Trebuchet MS" panose="020B0603020202020204"/>
              </a:rPr>
              <a:t>margins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MC site – buccal mucosa and oral</a:t>
            </a:r>
            <a:r>
              <a:rPr sz="2200" spc="-2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commissure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b="1" spc="-40" dirty="0">
                <a:latin typeface="Trebuchet MS" panose="020B0603020202020204"/>
                <a:cs typeface="Trebuchet MS" panose="020B0603020202020204"/>
              </a:rPr>
              <a:t>Types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3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Homogenous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thin</a:t>
            </a:r>
            <a:r>
              <a:rPr sz="2200" spc="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leukoplakia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3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Nodular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speckled leukoplakia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with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eryhtematous</a:t>
            </a:r>
            <a:r>
              <a:rPr sz="2200" spc="6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200" spc="-60" dirty="0">
                <a:latin typeface="Trebuchet MS" panose="020B0603020202020204"/>
                <a:cs typeface="Trebuchet MS" panose="020B0603020202020204"/>
              </a:rPr>
              <a:t>base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20955" indent="-274320">
              <a:lnSpc>
                <a:spcPct val="9000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5" dirty="0">
                <a:latin typeface="Trebuchet MS" panose="020B0603020202020204"/>
                <a:cs typeface="Trebuchet MS" panose="020B0603020202020204"/>
              </a:rPr>
              <a:t>Erosive /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erythroleukoplakia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highly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malignant,  white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patches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have erosions and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interspaced with red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patches</a:t>
            </a:r>
            <a:endParaRPr sz="2200">
              <a:latin typeface="Trebuchet MS" panose="020B0603020202020204"/>
              <a:cs typeface="Trebuchet MS" panose="020B0603020202020204"/>
            </a:endParaRPr>
          </a:p>
          <a:p>
            <a:pPr marL="286385" marR="874395" indent="-274320">
              <a:lnSpc>
                <a:spcPts val="2380"/>
              </a:lnSpc>
              <a:spcBef>
                <a:spcPts val="63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200" spc="-10" dirty="0">
                <a:latin typeface="Trebuchet MS" panose="020B0603020202020204"/>
                <a:cs typeface="Trebuchet MS" panose="020B0603020202020204"/>
              </a:rPr>
              <a:t>Proliferative/verrucous type </a:t>
            </a:r>
            <a:r>
              <a:rPr sz="2200" spc="-5" dirty="0">
                <a:latin typeface="Trebuchet MS" panose="020B0603020202020204"/>
                <a:cs typeface="Trebuchet MS" panose="020B0603020202020204"/>
              </a:rPr>
              <a:t>–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high </a:t>
            </a:r>
            <a:r>
              <a:rPr sz="2200" spc="-45" dirty="0">
                <a:latin typeface="Trebuchet MS" panose="020B0603020202020204"/>
                <a:cs typeface="Trebuchet MS" panose="020B0603020202020204"/>
              </a:rPr>
              <a:t>recurrence,  </a:t>
            </a:r>
            <a:r>
              <a:rPr sz="2200" spc="-10" dirty="0">
                <a:latin typeface="Trebuchet MS" panose="020B0603020202020204"/>
                <a:cs typeface="Trebuchet MS" panose="020B0603020202020204"/>
              </a:rPr>
              <a:t>women</a:t>
            </a:r>
            <a:endParaRPr sz="22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56740"/>
            <a:ext cx="6936105" cy="455866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Prognosis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1-20%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chance of </a:t>
            </a:r>
            <a:r>
              <a:rPr sz="2600" spc="-30" dirty="0">
                <a:latin typeface="Trebuchet MS" panose="020B0603020202020204"/>
                <a:cs typeface="Trebuchet MS" panose="020B0603020202020204"/>
              </a:rPr>
              <a:t>malignancy.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Depend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on </a:t>
            </a:r>
            <a:r>
              <a:rPr sz="2600" spc="-120" dirty="0">
                <a:latin typeface="Trebuchet MS" panose="020B0603020202020204"/>
                <a:cs typeface="Trebuchet MS" panose="020B0603020202020204"/>
              </a:rPr>
              <a:t>age,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duration and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site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(floor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mouth,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ventral  surface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tongue)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20% chance of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recurrence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Disappear spontaneously if irritant</a:t>
            </a:r>
            <a:r>
              <a:rPr sz="2600" spc="-5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treated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Incisional/excision</a:t>
            </a:r>
            <a:r>
              <a:rPr sz="2600" spc="-4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biopsy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26797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Excision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using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scalpel/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cryotherapy/ </a:t>
            </a:r>
            <a:r>
              <a:rPr sz="2600" spc="-85" dirty="0">
                <a:latin typeface="Trebuchet MS" panose="020B0603020202020204"/>
                <a:cs typeface="Trebuchet MS" panose="020B0603020202020204"/>
              </a:rPr>
              <a:t>laser/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electrocautery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Antioxidants/retinoids/COX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2</a:t>
            </a:r>
            <a:r>
              <a:rPr sz="2600" spc="-3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inhibitors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0903" y="999236"/>
            <a:ext cx="2651125" cy="359410"/>
            <a:chOff x="520903" y="999236"/>
            <a:chExt cx="2651125" cy="359410"/>
          </a:xfrm>
        </p:grpSpPr>
        <p:sp>
          <p:nvSpPr>
            <p:cNvPr id="3" name="object 3"/>
            <p:cNvSpPr/>
            <p:nvPr/>
          </p:nvSpPr>
          <p:spPr>
            <a:xfrm>
              <a:off x="521792" y="1000125"/>
              <a:ext cx="2649143" cy="357504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249298" y="1107186"/>
              <a:ext cx="1115060" cy="127635"/>
            </a:xfrm>
            <a:custGeom>
              <a:avLst/>
              <a:gdLst/>
              <a:ahLst/>
              <a:cxnLst/>
              <a:rect l="l" t="t" r="r" b="b"/>
              <a:pathLst>
                <a:path w="1115060" h="127634">
                  <a:moveTo>
                    <a:pt x="1073277" y="0"/>
                  </a:moveTo>
                  <a:lnTo>
                    <a:pt x="1031748" y="127635"/>
                  </a:lnTo>
                  <a:lnTo>
                    <a:pt x="1114806" y="127635"/>
                  </a:lnTo>
                  <a:lnTo>
                    <a:pt x="1073277" y="0"/>
                  </a:lnTo>
                  <a:close/>
                </a:path>
                <a:path w="1115060" h="127634">
                  <a:moveTo>
                    <a:pt x="41528" y="0"/>
                  </a:moveTo>
                  <a:lnTo>
                    <a:pt x="0" y="127635"/>
                  </a:lnTo>
                  <a:lnTo>
                    <a:pt x="83057" y="127635"/>
                  </a:lnTo>
                  <a:lnTo>
                    <a:pt x="415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708783" y="1057275"/>
              <a:ext cx="101853" cy="1005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940955" y="1057275"/>
              <a:ext cx="101803" cy="10058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84593" y="1053719"/>
              <a:ext cx="176339" cy="2503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21792" y="1000125"/>
              <a:ext cx="2649220" cy="357505"/>
            </a:xfrm>
            <a:custGeom>
              <a:avLst/>
              <a:gdLst/>
              <a:ahLst/>
              <a:cxnLst/>
              <a:rect l="l" t="t" r="r" b="b"/>
              <a:pathLst>
                <a:path w="2649220" h="357505">
                  <a:moveTo>
                    <a:pt x="2355138" y="6096"/>
                  </a:moveTo>
                  <a:lnTo>
                    <a:pt x="2420289" y="6096"/>
                  </a:lnTo>
                  <a:lnTo>
                    <a:pt x="2502077" y="153542"/>
                  </a:lnTo>
                  <a:lnTo>
                    <a:pt x="2584246" y="6096"/>
                  </a:lnTo>
                  <a:lnTo>
                    <a:pt x="2649143" y="6096"/>
                  </a:lnTo>
                  <a:lnTo>
                    <a:pt x="2533065" y="209930"/>
                  </a:lnTo>
                  <a:lnTo>
                    <a:pt x="2533065" y="351663"/>
                  </a:lnTo>
                  <a:lnTo>
                    <a:pt x="2471724" y="351663"/>
                  </a:lnTo>
                  <a:lnTo>
                    <a:pt x="2471724" y="209930"/>
                  </a:lnTo>
                  <a:lnTo>
                    <a:pt x="2355138" y="6096"/>
                  </a:lnTo>
                  <a:close/>
                </a:path>
                <a:path w="2649220" h="357505">
                  <a:moveTo>
                    <a:pt x="1991283" y="6096"/>
                  </a:moveTo>
                  <a:lnTo>
                    <a:pt x="2052624" y="6096"/>
                  </a:lnTo>
                  <a:lnTo>
                    <a:pt x="2052624" y="351663"/>
                  </a:lnTo>
                  <a:lnTo>
                    <a:pt x="1991283" y="351663"/>
                  </a:lnTo>
                  <a:lnTo>
                    <a:pt x="1991283" y="6096"/>
                  </a:lnTo>
                  <a:close/>
                </a:path>
                <a:path w="2649220" h="357505">
                  <a:moveTo>
                    <a:pt x="1353108" y="6096"/>
                  </a:moveTo>
                  <a:lnTo>
                    <a:pt x="1414449" y="6096"/>
                  </a:lnTo>
                  <a:lnTo>
                    <a:pt x="1414449" y="141477"/>
                  </a:lnTo>
                  <a:lnTo>
                    <a:pt x="1551863" y="141477"/>
                  </a:lnTo>
                  <a:lnTo>
                    <a:pt x="1551863" y="6096"/>
                  </a:lnTo>
                  <a:lnTo>
                    <a:pt x="1612569" y="6096"/>
                  </a:lnTo>
                  <a:lnTo>
                    <a:pt x="1612569" y="351663"/>
                  </a:lnTo>
                  <a:lnTo>
                    <a:pt x="1551863" y="351663"/>
                  </a:lnTo>
                  <a:lnTo>
                    <a:pt x="1551863" y="195961"/>
                  </a:lnTo>
                  <a:lnTo>
                    <a:pt x="1414449" y="195961"/>
                  </a:lnTo>
                  <a:lnTo>
                    <a:pt x="1414449" y="351663"/>
                  </a:lnTo>
                  <a:lnTo>
                    <a:pt x="1353108" y="351663"/>
                  </a:lnTo>
                  <a:lnTo>
                    <a:pt x="1353108" y="6096"/>
                  </a:lnTo>
                  <a:close/>
                </a:path>
                <a:path w="2649220" h="357505">
                  <a:moveTo>
                    <a:pt x="958392" y="6096"/>
                  </a:moveTo>
                  <a:lnTo>
                    <a:pt x="1019733" y="6096"/>
                  </a:lnTo>
                  <a:lnTo>
                    <a:pt x="1019733" y="297179"/>
                  </a:lnTo>
                  <a:lnTo>
                    <a:pt x="1175816" y="297179"/>
                  </a:lnTo>
                  <a:lnTo>
                    <a:pt x="1175816" y="351663"/>
                  </a:lnTo>
                  <a:lnTo>
                    <a:pt x="958392" y="351663"/>
                  </a:lnTo>
                  <a:lnTo>
                    <a:pt x="958392" y="6096"/>
                  </a:lnTo>
                  <a:close/>
                </a:path>
                <a:path w="2649220" h="357505">
                  <a:moveTo>
                    <a:pt x="2220010" y="2539"/>
                  </a:moveTo>
                  <a:lnTo>
                    <a:pt x="2277591" y="8899"/>
                  </a:lnTo>
                  <a:lnTo>
                    <a:pt x="2318705" y="27987"/>
                  </a:lnTo>
                  <a:lnTo>
                    <a:pt x="2343365" y="59815"/>
                  </a:lnTo>
                  <a:lnTo>
                    <a:pt x="2351582" y="104394"/>
                  </a:lnTo>
                  <a:lnTo>
                    <a:pt x="2350441" y="119395"/>
                  </a:lnTo>
                  <a:lnTo>
                    <a:pt x="2333421" y="160400"/>
                  </a:lnTo>
                  <a:lnTo>
                    <a:pt x="2300917" y="189868"/>
                  </a:lnTo>
                  <a:lnTo>
                    <a:pt x="2287701" y="195961"/>
                  </a:lnTo>
                  <a:lnTo>
                    <a:pt x="2389809" y="351663"/>
                  </a:lnTo>
                  <a:lnTo>
                    <a:pt x="2319070" y="351663"/>
                  </a:lnTo>
                  <a:lnTo>
                    <a:pt x="2226868" y="208914"/>
                  </a:lnTo>
                  <a:lnTo>
                    <a:pt x="2219205" y="208746"/>
                  </a:lnTo>
                  <a:lnTo>
                    <a:pt x="2210136" y="208422"/>
                  </a:lnTo>
                  <a:lnTo>
                    <a:pt x="2199686" y="207932"/>
                  </a:lnTo>
                  <a:lnTo>
                    <a:pt x="2187879" y="207263"/>
                  </a:lnTo>
                  <a:lnTo>
                    <a:pt x="2187879" y="351663"/>
                  </a:lnTo>
                  <a:lnTo>
                    <a:pt x="2124252" y="351663"/>
                  </a:lnTo>
                  <a:lnTo>
                    <a:pt x="2124252" y="6096"/>
                  </a:lnTo>
                  <a:lnTo>
                    <a:pt x="2128662" y="5978"/>
                  </a:lnTo>
                  <a:lnTo>
                    <a:pt x="2136762" y="5635"/>
                  </a:lnTo>
                  <a:lnTo>
                    <a:pt x="2148577" y="5078"/>
                  </a:lnTo>
                  <a:lnTo>
                    <a:pt x="2164130" y="4317"/>
                  </a:lnTo>
                  <a:lnTo>
                    <a:pt x="2180613" y="3557"/>
                  </a:lnTo>
                  <a:lnTo>
                    <a:pt x="2195404" y="3000"/>
                  </a:lnTo>
                  <a:lnTo>
                    <a:pt x="2208529" y="2657"/>
                  </a:lnTo>
                  <a:lnTo>
                    <a:pt x="2220010" y="2539"/>
                  </a:lnTo>
                  <a:close/>
                </a:path>
                <a:path w="2649220" h="357505">
                  <a:moveTo>
                    <a:pt x="1787321" y="1397"/>
                  </a:moveTo>
                  <a:lnTo>
                    <a:pt x="1814245" y="1397"/>
                  </a:lnTo>
                  <a:lnTo>
                    <a:pt x="1953183" y="351663"/>
                  </a:lnTo>
                  <a:lnTo>
                    <a:pt x="1885492" y="351663"/>
                  </a:lnTo>
                  <a:lnTo>
                    <a:pt x="1860219" y="281559"/>
                  </a:lnTo>
                  <a:lnTo>
                    <a:pt x="1741855" y="281559"/>
                  </a:lnTo>
                  <a:lnTo>
                    <a:pt x="1717725" y="351663"/>
                  </a:lnTo>
                  <a:lnTo>
                    <a:pt x="1649526" y="351663"/>
                  </a:lnTo>
                  <a:lnTo>
                    <a:pt x="1787321" y="1397"/>
                  </a:lnTo>
                  <a:close/>
                </a:path>
                <a:path w="2649220" h="357505">
                  <a:moveTo>
                    <a:pt x="755573" y="1397"/>
                  </a:moveTo>
                  <a:lnTo>
                    <a:pt x="782497" y="1397"/>
                  </a:lnTo>
                  <a:lnTo>
                    <a:pt x="921435" y="351663"/>
                  </a:lnTo>
                  <a:lnTo>
                    <a:pt x="853744" y="351663"/>
                  </a:lnTo>
                  <a:lnTo>
                    <a:pt x="828471" y="281559"/>
                  </a:lnTo>
                  <a:lnTo>
                    <a:pt x="710044" y="281559"/>
                  </a:lnTo>
                  <a:lnTo>
                    <a:pt x="685990" y="351663"/>
                  </a:lnTo>
                  <a:lnTo>
                    <a:pt x="621982" y="351663"/>
                  </a:lnTo>
                  <a:lnTo>
                    <a:pt x="617816" y="351663"/>
                  </a:lnTo>
                  <a:lnTo>
                    <a:pt x="551205" y="351663"/>
                  </a:lnTo>
                  <a:lnTo>
                    <a:pt x="458978" y="208914"/>
                  </a:lnTo>
                  <a:lnTo>
                    <a:pt x="451324" y="208746"/>
                  </a:lnTo>
                  <a:lnTo>
                    <a:pt x="442287" y="208422"/>
                  </a:lnTo>
                  <a:lnTo>
                    <a:pt x="431863" y="207932"/>
                  </a:lnTo>
                  <a:lnTo>
                    <a:pt x="420052" y="207263"/>
                  </a:lnTo>
                  <a:lnTo>
                    <a:pt x="420052" y="351663"/>
                  </a:lnTo>
                  <a:lnTo>
                    <a:pt x="356362" y="351663"/>
                  </a:lnTo>
                  <a:lnTo>
                    <a:pt x="356362" y="6096"/>
                  </a:lnTo>
                  <a:lnTo>
                    <a:pt x="360803" y="5978"/>
                  </a:lnTo>
                  <a:lnTo>
                    <a:pt x="368927" y="5635"/>
                  </a:lnTo>
                  <a:lnTo>
                    <a:pt x="380734" y="5078"/>
                  </a:lnTo>
                  <a:lnTo>
                    <a:pt x="396227" y="4317"/>
                  </a:lnTo>
                  <a:lnTo>
                    <a:pt x="412724" y="3557"/>
                  </a:lnTo>
                  <a:lnTo>
                    <a:pt x="427542" y="3000"/>
                  </a:lnTo>
                  <a:lnTo>
                    <a:pt x="440679" y="2657"/>
                  </a:lnTo>
                  <a:lnTo>
                    <a:pt x="452132" y="2539"/>
                  </a:lnTo>
                  <a:lnTo>
                    <a:pt x="509723" y="8899"/>
                  </a:lnTo>
                  <a:lnTo>
                    <a:pt x="550859" y="27987"/>
                  </a:lnTo>
                  <a:lnTo>
                    <a:pt x="575540" y="59815"/>
                  </a:lnTo>
                  <a:lnTo>
                    <a:pt x="583768" y="104394"/>
                  </a:lnTo>
                  <a:lnTo>
                    <a:pt x="582632" y="119395"/>
                  </a:lnTo>
                  <a:lnTo>
                    <a:pt x="565594" y="160400"/>
                  </a:lnTo>
                  <a:lnTo>
                    <a:pt x="533047" y="189868"/>
                  </a:lnTo>
                  <a:lnTo>
                    <a:pt x="519836" y="195961"/>
                  </a:lnTo>
                  <a:lnTo>
                    <a:pt x="619379" y="347725"/>
                  </a:lnTo>
                  <a:lnTo>
                    <a:pt x="755573" y="1397"/>
                  </a:lnTo>
                  <a:close/>
                </a:path>
                <a:path w="2649220" h="357505">
                  <a:moveTo>
                    <a:pt x="148615" y="0"/>
                  </a:moveTo>
                  <a:lnTo>
                    <a:pt x="214368" y="11541"/>
                  </a:lnTo>
                  <a:lnTo>
                    <a:pt x="262547" y="46227"/>
                  </a:lnTo>
                  <a:lnTo>
                    <a:pt x="292093" y="101726"/>
                  </a:lnTo>
                  <a:lnTo>
                    <a:pt x="301942" y="175895"/>
                  </a:lnTo>
                  <a:lnTo>
                    <a:pt x="299370" y="215542"/>
                  </a:lnTo>
                  <a:lnTo>
                    <a:pt x="278791" y="281836"/>
                  </a:lnTo>
                  <a:lnTo>
                    <a:pt x="238038" y="329965"/>
                  </a:lnTo>
                  <a:lnTo>
                    <a:pt x="179593" y="354453"/>
                  </a:lnTo>
                  <a:lnTo>
                    <a:pt x="143890" y="357504"/>
                  </a:lnTo>
                  <a:lnTo>
                    <a:pt x="111124" y="354478"/>
                  </a:lnTo>
                  <a:lnTo>
                    <a:pt x="57755" y="330233"/>
                  </a:lnTo>
                  <a:lnTo>
                    <a:pt x="20895" y="282461"/>
                  </a:lnTo>
                  <a:lnTo>
                    <a:pt x="2321" y="215925"/>
                  </a:lnTo>
                  <a:lnTo>
                    <a:pt x="0" y="175895"/>
                  </a:lnTo>
                  <a:lnTo>
                    <a:pt x="2528" y="140440"/>
                  </a:lnTo>
                  <a:lnTo>
                    <a:pt x="22754" y="78007"/>
                  </a:lnTo>
                  <a:lnTo>
                    <a:pt x="62383" y="28717"/>
                  </a:lnTo>
                  <a:lnTo>
                    <a:pt x="116466" y="3190"/>
                  </a:lnTo>
                  <a:lnTo>
                    <a:pt x="148615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3343147" y="999236"/>
            <a:ext cx="3067685" cy="359410"/>
            <a:chOff x="3343147" y="999236"/>
            <a:chExt cx="3067685" cy="359410"/>
          </a:xfrm>
        </p:grpSpPr>
        <p:sp>
          <p:nvSpPr>
            <p:cNvPr id="10" name="object 10"/>
            <p:cNvSpPr/>
            <p:nvPr/>
          </p:nvSpPr>
          <p:spPr>
            <a:xfrm>
              <a:off x="3344036" y="1000125"/>
              <a:ext cx="3065907" cy="35750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476874" y="1107186"/>
              <a:ext cx="822325" cy="127635"/>
            </a:xfrm>
            <a:custGeom>
              <a:avLst/>
              <a:gdLst/>
              <a:ahLst/>
              <a:cxnLst/>
              <a:rect l="l" t="t" r="r" b="b"/>
              <a:pathLst>
                <a:path w="822325" h="127634">
                  <a:moveTo>
                    <a:pt x="780669" y="0"/>
                  </a:moveTo>
                  <a:lnTo>
                    <a:pt x="739139" y="127635"/>
                  </a:lnTo>
                  <a:lnTo>
                    <a:pt x="822198" y="127635"/>
                  </a:lnTo>
                  <a:lnTo>
                    <a:pt x="780669" y="0"/>
                  </a:lnTo>
                  <a:close/>
                </a:path>
                <a:path w="822325" h="127634">
                  <a:moveTo>
                    <a:pt x="41528" y="0"/>
                  </a:moveTo>
                  <a:lnTo>
                    <a:pt x="0" y="127635"/>
                  </a:lnTo>
                  <a:lnTo>
                    <a:pt x="83058" y="127635"/>
                  </a:lnTo>
                  <a:lnTo>
                    <a:pt x="41528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4911724" y="1057402"/>
              <a:ext cx="106934" cy="11531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557648" y="1053719"/>
              <a:ext cx="176402" cy="25031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344036" y="1000125"/>
              <a:ext cx="3066415" cy="357505"/>
            </a:xfrm>
            <a:custGeom>
              <a:avLst/>
              <a:gdLst/>
              <a:ahLst/>
              <a:cxnLst/>
              <a:rect l="l" t="t" r="r" b="b"/>
              <a:pathLst>
                <a:path w="3066415" h="357505">
                  <a:moveTo>
                    <a:pt x="2663571" y="6096"/>
                  </a:moveTo>
                  <a:lnTo>
                    <a:pt x="2724912" y="6096"/>
                  </a:lnTo>
                  <a:lnTo>
                    <a:pt x="2724912" y="351663"/>
                  </a:lnTo>
                  <a:lnTo>
                    <a:pt x="2663571" y="351663"/>
                  </a:lnTo>
                  <a:lnTo>
                    <a:pt x="2663571" y="6096"/>
                  </a:lnTo>
                  <a:close/>
                </a:path>
                <a:path w="3066415" h="357505">
                  <a:moveTo>
                    <a:pt x="2363724" y="6096"/>
                  </a:moveTo>
                  <a:lnTo>
                    <a:pt x="2425065" y="6096"/>
                  </a:lnTo>
                  <a:lnTo>
                    <a:pt x="2425065" y="171450"/>
                  </a:lnTo>
                  <a:lnTo>
                    <a:pt x="2542540" y="6096"/>
                  </a:lnTo>
                  <a:lnTo>
                    <a:pt x="2612263" y="6096"/>
                  </a:lnTo>
                  <a:lnTo>
                    <a:pt x="2504059" y="157099"/>
                  </a:lnTo>
                  <a:lnTo>
                    <a:pt x="2633091" y="351663"/>
                  </a:lnTo>
                  <a:lnTo>
                    <a:pt x="2559685" y="351663"/>
                  </a:lnTo>
                  <a:lnTo>
                    <a:pt x="2463418" y="204470"/>
                  </a:lnTo>
                  <a:lnTo>
                    <a:pt x="2425065" y="257048"/>
                  </a:lnTo>
                  <a:lnTo>
                    <a:pt x="2425065" y="351663"/>
                  </a:lnTo>
                  <a:lnTo>
                    <a:pt x="2363724" y="351663"/>
                  </a:lnTo>
                  <a:lnTo>
                    <a:pt x="2363724" y="6096"/>
                  </a:lnTo>
                  <a:close/>
                </a:path>
                <a:path w="3066415" h="357505">
                  <a:moveTo>
                    <a:pt x="1790700" y="6096"/>
                  </a:moveTo>
                  <a:lnTo>
                    <a:pt x="1852040" y="6096"/>
                  </a:lnTo>
                  <a:lnTo>
                    <a:pt x="1852040" y="297179"/>
                  </a:lnTo>
                  <a:lnTo>
                    <a:pt x="2008124" y="297179"/>
                  </a:lnTo>
                  <a:lnTo>
                    <a:pt x="2008124" y="351663"/>
                  </a:lnTo>
                  <a:lnTo>
                    <a:pt x="1790700" y="351663"/>
                  </a:lnTo>
                  <a:lnTo>
                    <a:pt x="1790700" y="6096"/>
                  </a:lnTo>
                  <a:close/>
                </a:path>
                <a:path w="3066415" h="357505">
                  <a:moveTo>
                    <a:pt x="868679" y="6096"/>
                  </a:moveTo>
                  <a:lnTo>
                    <a:pt x="930021" y="6096"/>
                  </a:lnTo>
                  <a:lnTo>
                    <a:pt x="930021" y="171450"/>
                  </a:lnTo>
                  <a:lnTo>
                    <a:pt x="1047496" y="6096"/>
                  </a:lnTo>
                  <a:lnTo>
                    <a:pt x="1117218" y="6096"/>
                  </a:lnTo>
                  <a:lnTo>
                    <a:pt x="1009014" y="157099"/>
                  </a:lnTo>
                  <a:lnTo>
                    <a:pt x="1138047" y="351663"/>
                  </a:lnTo>
                  <a:lnTo>
                    <a:pt x="1064640" y="351663"/>
                  </a:lnTo>
                  <a:lnTo>
                    <a:pt x="968375" y="204470"/>
                  </a:lnTo>
                  <a:lnTo>
                    <a:pt x="930021" y="257048"/>
                  </a:lnTo>
                  <a:lnTo>
                    <a:pt x="930021" y="351663"/>
                  </a:lnTo>
                  <a:lnTo>
                    <a:pt x="868679" y="351663"/>
                  </a:lnTo>
                  <a:lnTo>
                    <a:pt x="868679" y="6096"/>
                  </a:lnTo>
                  <a:close/>
                </a:path>
                <a:path w="3066415" h="357505">
                  <a:moveTo>
                    <a:pt x="541020" y="6096"/>
                  </a:moveTo>
                  <a:lnTo>
                    <a:pt x="602361" y="6096"/>
                  </a:lnTo>
                  <a:lnTo>
                    <a:pt x="602361" y="240284"/>
                  </a:lnTo>
                  <a:lnTo>
                    <a:pt x="603410" y="253547"/>
                  </a:lnTo>
                  <a:lnTo>
                    <a:pt x="628536" y="293270"/>
                  </a:lnTo>
                  <a:lnTo>
                    <a:pt x="665988" y="303022"/>
                  </a:lnTo>
                  <a:lnTo>
                    <a:pt x="681728" y="301952"/>
                  </a:lnTo>
                  <a:lnTo>
                    <a:pt x="717803" y="286003"/>
                  </a:lnTo>
                  <a:lnTo>
                    <a:pt x="736346" y="239140"/>
                  </a:lnTo>
                  <a:lnTo>
                    <a:pt x="736346" y="6096"/>
                  </a:lnTo>
                  <a:lnTo>
                    <a:pt x="797560" y="6096"/>
                  </a:lnTo>
                  <a:lnTo>
                    <a:pt x="797560" y="243839"/>
                  </a:lnTo>
                  <a:lnTo>
                    <a:pt x="795341" y="269059"/>
                  </a:lnTo>
                  <a:lnTo>
                    <a:pt x="777521" y="310830"/>
                  </a:lnTo>
                  <a:lnTo>
                    <a:pt x="742487" y="340574"/>
                  </a:lnTo>
                  <a:lnTo>
                    <a:pt x="694811" y="355623"/>
                  </a:lnTo>
                  <a:lnTo>
                    <a:pt x="666496" y="357504"/>
                  </a:lnTo>
                  <a:lnTo>
                    <a:pt x="638113" y="355669"/>
                  </a:lnTo>
                  <a:lnTo>
                    <a:pt x="591683" y="340949"/>
                  </a:lnTo>
                  <a:lnTo>
                    <a:pt x="559343" y="311701"/>
                  </a:lnTo>
                  <a:lnTo>
                    <a:pt x="543048" y="269497"/>
                  </a:lnTo>
                  <a:lnTo>
                    <a:pt x="541020" y="243586"/>
                  </a:lnTo>
                  <a:lnTo>
                    <a:pt x="541020" y="6096"/>
                  </a:lnTo>
                  <a:close/>
                </a:path>
                <a:path w="3066415" h="357505">
                  <a:moveTo>
                    <a:pt x="266700" y="6096"/>
                  </a:moveTo>
                  <a:lnTo>
                    <a:pt x="487172" y="6096"/>
                  </a:lnTo>
                  <a:lnTo>
                    <a:pt x="487172" y="60578"/>
                  </a:lnTo>
                  <a:lnTo>
                    <a:pt x="328040" y="60578"/>
                  </a:lnTo>
                  <a:lnTo>
                    <a:pt x="328040" y="141477"/>
                  </a:lnTo>
                  <a:lnTo>
                    <a:pt x="442213" y="141477"/>
                  </a:lnTo>
                  <a:lnTo>
                    <a:pt x="442213" y="193675"/>
                  </a:lnTo>
                  <a:lnTo>
                    <a:pt x="328040" y="193675"/>
                  </a:lnTo>
                  <a:lnTo>
                    <a:pt x="328040" y="297179"/>
                  </a:lnTo>
                  <a:lnTo>
                    <a:pt x="484632" y="297179"/>
                  </a:lnTo>
                  <a:lnTo>
                    <a:pt x="484632" y="351663"/>
                  </a:lnTo>
                  <a:lnTo>
                    <a:pt x="266700" y="351663"/>
                  </a:lnTo>
                  <a:lnTo>
                    <a:pt x="266700" y="6096"/>
                  </a:lnTo>
                  <a:close/>
                </a:path>
                <a:path w="3066415" h="357505">
                  <a:moveTo>
                    <a:pt x="0" y="6096"/>
                  </a:moveTo>
                  <a:lnTo>
                    <a:pt x="61340" y="6096"/>
                  </a:lnTo>
                  <a:lnTo>
                    <a:pt x="61340" y="297179"/>
                  </a:lnTo>
                  <a:lnTo>
                    <a:pt x="217424" y="297179"/>
                  </a:lnTo>
                  <a:lnTo>
                    <a:pt x="217424" y="351663"/>
                  </a:lnTo>
                  <a:lnTo>
                    <a:pt x="0" y="351663"/>
                  </a:lnTo>
                  <a:lnTo>
                    <a:pt x="0" y="6096"/>
                  </a:lnTo>
                  <a:close/>
                </a:path>
                <a:path w="3066415" h="357505">
                  <a:moveTo>
                    <a:pt x="1578864" y="3683"/>
                  </a:moveTo>
                  <a:lnTo>
                    <a:pt x="1617061" y="5254"/>
                  </a:lnTo>
                  <a:lnTo>
                    <a:pt x="1676929" y="17827"/>
                  </a:lnTo>
                  <a:lnTo>
                    <a:pt x="1715200" y="43164"/>
                  </a:lnTo>
                  <a:lnTo>
                    <a:pt x="1734111" y="82407"/>
                  </a:lnTo>
                  <a:lnTo>
                    <a:pt x="1736471" y="107314"/>
                  </a:lnTo>
                  <a:lnTo>
                    <a:pt x="1730863" y="150108"/>
                  </a:lnTo>
                  <a:lnTo>
                    <a:pt x="1714045" y="183393"/>
                  </a:lnTo>
                  <a:lnTo>
                    <a:pt x="1686023" y="207167"/>
                  </a:lnTo>
                  <a:lnTo>
                    <a:pt x="1646802" y="221432"/>
                  </a:lnTo>
                  <a:lnTo>
                    <a:pt x="1596389" y="226187"/>
                  </a:lnTo>
                  <a:lnTo>
                    <a:pt x="1590722" y="226089"/>
                  </a:lnTo>
                  <a:lnTo>
                    <a:pt x="1584197" y="225790"/>
                  </a:lnTo>
                  <a:lnTo>
                    <a:pt x="1576816" y="225276"/>
                  </a:lnTo>
                  <a:lnTo>
                    <a:pt x="1568577" y="224536"/>
                  </a:lnTo>
                  <a:lnTo>
                    <a:pt x="1568577" y="351663"/>
                  </a:lnTo>
                  <a:lnTo>
                    <a:pt x="1507236" y="351663"/>
                  </a:lnTo>
                  <a:lnTo>
                    <a:pt x="1507236" y="6350"/>
                  </a:lnTo>
                  <a:lnTo>
                    <a:pt x="1534715" y="5183"/>
                  </a:lnTo>
                  <a:lnTo>
                    <a:pt x="1555813" y="4349"/>
                  </a:lnTo>
                  <a:lnTo>
                    <a:pt x="1570529" y="3849"/>
                  </a:lnTo>
                  <a:lnTo>
                    <a:pt x="1578864" y="3683"/>
                  </a:lnTo>
                  <a:close/>
                </a:path>
                <a:path w="3066415" h="357505">
                  <a:moveTo>
                    <a:pt x="2900045" y="1397"/>
                  </a:moveTo>
                  <a:lnTo>
                    <a:pt x="2926968" y="1397"/>
                  </a:lnTo>
                  <a:lnTo>
                    <a:pt x="3065907" y="351663"/>
                  </a:lnTo>
                  <a:lnTo>
                    <a:pt x="2998216" y="351663"/>
                  </a:lnTo>
                  <a:lnTo>
                    <a:pt x="2972942" y="281559"/>
                  </a:lnTo>
                  <a:lnTo>
                    <a:pt x="2854579" y="281559"/>
                  </a:lnTo>
                  <a:lnTo>
                    <a:pt x="2830449" y="351663"/>
                  </a:lnTo>
                  <a:lnTo>
                    <a:pt x="2762250" y="351663"/>
                  </a:lnTo>
                  <a:lnTo>
                    <a:pt x="2900045" y="1397"/>
                  </a:lnTo>
                  <a:close/>
                </a:path>
                <a:path w="3066415" h="357505">
                  <a:moveTo>
                    <a:pt x="2160904" y="1397"/>
                  </a:moveTo>
                  <a:lnTo>
                    <a:pt x="2187829" y="1397"/>
                  </a:lnTo>
                  <a:lnTo>
                    <a:pt x="2326766" y="351663"/>
                  </a:lnTo>
                  <a:lnTo>
                    <a:pt x="2259076" y="351663"/>
                  </a:lnTo>
                  <a:lnTo>
                    <a:pt x="2233803" y="281559"/>
                  </a:lnTo>
                  <a:lnTo>
                    <a:pt x="2115439" y="281559"/>
                  </a:lnTo>
                  <a:lnTo>
                    <a:pt x="2091309" y="351663"/>
                  </a:lnTo>
                  <a:lnTo>
                    <a:pt x="2023110" y="351663"/>
                  </a:lnTo>
                  <a:lnTo>
                    <a:pt x="2160904" y="1397"/>
                  </a:lnTo>
                  <a:close/>
                </a:path>
                <a:path w="3066415" h="357505">
                  <a:moveTo>
                    <a:pt x="1299464" y="0"/>
                  </a:moveTo>
                  <a:lnTo>
                    <a:pt x="1365186" y="11541"/>
                  </a:lnTo>
                  <a:lnTo>
                    <a:pt x="1413383" y="46227"/>
                  </a:lnTo>
                  <a:lnTo>
                    <a:pt x="1442926" y="101726"/>
                  </a:lnTo>
                  <a:lnTo>
                    <a:pt x="1452752" y="175895"/>
                  </a:lnTo>
                  <a:lnTo>
                    <a:pt x="1450181" y="215542"/>
                  </a:lnTo>
                  <a:lnTo>
                    <a:pt x="1429607" y="281836"/>
                  </a:lnTo>
                  <a:lnTo>
                    <a:pt x="1388866" y="329965"/>
                  </a:lnTo>
                  <a:lnTo>
                    <a:pt x="1330434" y="354453"/>
                  </a:lnTo>
                  <a:lnTo>
                    <a:pt x="1294764" y="357504"/>
                  </a:lnTo>
                  <a:lnTo>
                    <a:pt x="1261949" y="354478"/>
                  </a:lnTo>
                  <a:lnTo>
                    <a:pt x="1208557" y="330233"/>
                  </a:lnTo>
                  <a:lnTo>
                    <a:pt x="1171715" y="282461"/>
                  </a:lnTo>
                  <a:lnTo>
                    <a:pt x="1153185" y="215925"/>
                  </a:lnTo>
                  <a:lnTo>
                    <a:pt x="1150874" y="175895"/>
                  </a:lnTo>
                  <a:lnTo>
                    <a:pt x="1153398" y="140440"/>
                  </a:lnTo>
                  <a:lnTo>
                    <a:pt x="1173591" y="78007"/>
                  </a:lnTo>
                  <a:lnTo>
                    <a:pt x="1213221" y="28717"/>
                  </a:lnTo>
                  <a:lnTo>
                    <a:pt x="1267287" y="3190"/>
                  </a:lnTo>
                  <a:lnTo>
                    <a:pt x="1299464" y="0"/>
                  </a:lnTo>
                  <a:close/>
                </a:path>
              </a:pathLst>
            </a:custGeom>
            <a:ln w="3175">
              <a:solidFill>
                <a:srgbClr val="58134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535940" y="1556740"/>
            <a:ext cx="6950075" cy="455866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3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Asymptomatic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white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lesion of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oral</a:t>
            </a:r>
            <a:r>
              <a:rPr sz="2600" spc="-4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cavity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08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MC site 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tongue margins.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Others –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dorsum </a:t>
            </a:r>
            <a:r>
              <a:rPr sz="2600" spc="-254" dirty="0">
                <a:latin typeface="Trebuchet MS" panose="020B0603020202020204"/>
                <a:cs typeface="Trebuchet MS" panose="020B0603020202020204"/>
              </a:rPr>
              <a:t>of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tongue, buccal mucosa, floor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</a:t>
            </a:r>
            <a:r>
              <a:rPr sz="2600" spc="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mouth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1291590" indent="-274320">
              <a:lnSpc>
                <a:spcPts val="2810"/>
              </a:lnSpc>
              <a:spcBef>
                <a:spcPts val="59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Etiology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EB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virus. Common in </a:t>
            </a:r>
            <a:r>
              <a:rPr sz="2600" spc="-140" dirty="0">
                <a:latin typeface="Trebuchet MS" panose="020B0603020202020204"/>
                <a:cs typeface="Trebuchet MS" panose="020B0603020202020204"/>
              </a:rPr>
              <a:t>HIV/ 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immunocompromised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5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dirty="0">
                <a:latin typeface="Trebuchet MS" panose="020B0603020202020204"/>
                <a:cs typeface="Trebuchet MS" panose="020B0603020202020204"/>
              </a:rPr>
              <a:t>Diagnosis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8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Histology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</a:t>
            </a:r>
            <a:r>
              <a:rPr sz="2600" spc="-10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hyperkeratosis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6385" marR="570230" indent="-274320">
              <a:lnSpc>
                <a:spcPts val="2810"/>
              </a:lnSpc>
              <a:spcBef>
                <a:spcPts val="64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spc="-5" dirty="0">
                <a:latin typeface="Trebuchet MS" panose="020B0603020202020204"/>
                <a:cs typeface="Trebuchet MS" panose="020B0603020202020204"/>
              </a:rPr>
              <a:t>Demonstration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of EB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virus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– in situ/ </a:t>
            </a:r>
            <a:r>
              <a:rPr sz="2600" spc="-130" dirty="0">
                <a:latin typeface="Trebuchet MS" panose="020B0603020202020204"/>
                <a:cs typeface="Trebuchet MS" panose="020B0603020202020204"/>
              </a:rPr>
              <a:t>PCR/  </a:t>
            </a:r>
            <a:r>
              <a:rPr sz="2600" dirty="0">
                <a:latin typeface="Trebuchet MS" panose="020B0603020202020204"/>
                <a:cs typeface="Trebuchet MS" panose="020B0603020202020204"/>
              </a:rPr>
              <a:t>southern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blot</a:t>
            </a:r>
            <a:r>
              <a:rPr sz="26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method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45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b="1" spc="-30" dirty="0">
                <a:latin typeface="Trebuchet MS" panose="020B0603020202020204"/>
                <a:cs typeface="Trebuchet MS" panose="020B0603020202020204"/>
              </a:rPr>
              <a:t>Treatment</a:t>
            </a:r>
            <a:endParaRPr sz="2600">
              <a:latin typeface="Trebuchet MS" panose="020B0603020202020204"/>
              <a:cs typeface="Trebuchet MS" panose="020B0603020202020204"/>
            </a:endParaRPr>
          </a:p>
          <a:p>
            <a:pPr marL="287020" indent="-274320">
              <a:lnSpc>
                <a:spcPct val="100000"/>
              </a:lnSpc>
              <a:spcBef>
                <a:spcPts val="290"/>
              </a:spcBef>
              <a:buClr>
                <a:srgbClr val="B03E9A"/>
              </a:buClr>
              <a:buSzPct val="73000"/>
              <a:buFont typeface="Arial" panose="020B0604020202020204"/>
              <a:buChar char=""/>
              <a:tabLst>
                <a:tab pos="287020" algn="l"/>
              </a:tabLst>
            </a:pPr>
            <a:r>
              <a:rPr sz="2600" dirty="0">
                <a:latin typeface="Trebuchet MS" panose="020B0603020202020204"/>
                <a:cs typeface="Trebuchet MS" panose="020B0603020202020204"/>
              </a:rPr>
              <a:t>Anti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retroviral</a:t>
            </a:r>
            <a:r>
              <a:rPr sz="2600" spc="-15" dirty="0">
                <a:latin typeface="Trebuchet MS" panose="020B0603020202020204"/>
                <a:cs typeface="Trebuchet MS" panose="020B0603020202020204"/>
              </a:rPr>
              <a:t> </a:t>
            </a:r>
            <a:r>
              <a:rPr sz="2600" spc="-5" dirty="0">
                <a:latin typeface="Trebuchet MS" panose="020B0603020202020204"/>
                <a:cs typeface="Trebuchet MS" panose="020B0603020202020204"/>
              </a:rPr>
              <a:t>therapy</a:t>
            </a:r>
            <a:endParaRPr sz="26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11906</Words>
  <Application>WPS Presentation</Application>
  <PresentationFormat>On-screen Show (4:3)</PresentationFormat>
  <Paragraphs>358</Paragraphs>
  <Slides>38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7" baseType="lpstr">
      <vt:lpstr>Arial</vt:lpstr>
      <vt:lpstr>SimSun</vt:lpstr>
      <vt:lpstr>Wingdings</vt:lpstr>
      <vt:lpstr>Trebuchet MS</vt:lpstr>
      <vt:lpstr>Arial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Naveen.G</cp:lastModifiedBy>
  <cp:revision>3</cp:revision>
  <dcterms:created xsi:type="dcterms:W3CDTF">2020-01-06T02:02:00Z</dcterms:created>
  <dcterms:modified xsi:type="dcterms:W3CDTF">2020-01-06T04:44:49Z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2020-01-06T00:00:00Z</vt:filetime>
  </property>
  <property fmtid="{D5CDD505-2E9C-101B-9397-08002B2CF9AE}" pid="5" name="KSOProductBuildVer">
    <vt:lpwstr>1033-11.2.0.8970</vt:lpwstr>
  </property>
</Properties>
</file>