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0" d="100"/>
          <a:sy n="40" d="100"/>
        </p:scale>
        <p:origin x="1872" y="6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150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69633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7162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09147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8254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0048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07854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8838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99076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6801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3025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480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Meniere’s disease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41409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Meniere’s </a:t>
            </a:r>
            <a:r>
              <a:rPr lang="en-IN" dirty="0"/>
              <a:t>D</a:t>
            </a:r>
            <a:r>
              <a:rPr lang="en-IN" dirty="0" smtClean="0"/>
              <a:t>isease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r>
              <a:rPr lang="en-IN" dirty="0" smtClean="0"/>
              <a:t>INTRODUCTION</a:t>
            </a:r>
          </a:p>
          <a:p>
            <a:endParaRPr lang="en-IN" dirty="0"/>
          </a:p>
          <a:p>
            <a:r>
              <a:rPr lang="en-IN" dirty="0" smtClean="0"/>
              <a:t>ETIOLOGY</a:t>
            </a:r>
          </a:p>
          <a:p>
            <a:endParaRPr lang="en-IN" dirty="0"/>
          </a:p>
          <a:p>
            <a:r>
              <a:rPr lang="en-IN" dirty="0" smtClean="0"/>
              <a:t>PATHOGENESIS</a:t>
            </a:r>
          </a:p>
          <a:p>
            <a:endParaRPr lang="en-IN" dirty="0"/>
          </a:p>
          <a:p>
            <a:r>
              <a:rPr lang="en-IN" dirty="0" smtClean="0"/>
              <a:t>CLINICAL FEATURES</a:t>
            </a:r>
          </a:p>
          <a:p>
            <a:endParaRPr lang="en-IN" dirty="0"/>
          </a:p>
          <a:p>
            <a:r>
              <a:rPr lang="en-IN" dirty="0" smtClean="0"/>
              <a:t>INVESTIGATIONS</a:t>
            </a:r>
          </a:p>
          <a:p>
            <a:endParaRPr lang="en-IN" dirty="0"/>
          </a:p>
          <a:p>
            <a:r>
              <a:rPr lang="en-IN" dirty="0" smtClean="0"/>
              <a:t>TREATMENT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82521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Dr Prosper Meniere first described it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Exact cause of syndrome could not be ascertained.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Characterised by attacks of </a:t>
            </a:r>
            <a:br>
              <a:rPr lang="en-IN" dirty="0" smtClean="0"/>
            </a:br>
            <a:r>
              <a:rPr lang="en-IN" dirty="0" smtClean="0"/>
              <a:t> 	Episodic vertigo</a:t>
            </a:r>
            <a:br>
              <a:rPr lang="en-IN" dirty="0" smtClean="0"/>
            </a:br>
            <a:r>
              <a:rPr lang="en-IN" dirty="0" smtClean="0"/>
              <a:t> 	Sudden fluctuating sensorineural deafness</a:t>
            </a:r>
            <a:br>
              <a:rPr lang="en-IN" dirty="0" smtClean="0"/>
            </a:br>
            <a:r>
              <a:rPr lang="en-IN" dirty="0" smtClean="0"/>
              <a:t> 	Roaring tinnitus</a:t>
            </a:r>
            <a:br>
              <a:rPr lang="en-IN" dirty="0" smtClean="0"/>
            </a:br>
            <a:r>
              <a:rPr lang="en-IN" dirty="0" smtClean="0"/>
              <a:t> 	Aural fullness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Endolymphatic hydrops causes the above symptoms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29943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AETIOLOGY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Exact aetiology is not known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Popular theories are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Disturbance of salt and water balance leading to labyrinth oedema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Vascular disturbance of inner ear at </a:t>
            </a:r>
            <a:r>
              <a:rPr lang="en-IN" dirty="0" err="1" smtClean="0"/>
              <a:t>stria</a:t>
            </a:r>
            <a:r>
              <a:rPr lang="en-IN" dirty="0" smtClean="0"/>
              <a:t> </a:t>
            </a:r>
            <a:r>
              <a:rPr lang="en-IN" dirty="0" err="1" smtClean="0"/>
              <a:t>vascularis</a:t>
            </a:r>
            <a:endParaRPr lang="en-I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Disturbance of endolymphatic system which autonomically regulated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Local allergy of inner ear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Labyrinthine manifestations of systemic illness (hypothyroidism </a:t>
            </a:r>
            <a:r>
              <a:rPr lang="en-IN" dirty="0" err="1" smtClean="0"/>
              <a:t>etc</a:t>
            </a:r>
            <a:r>
              <a:rPr lang="en-IN" dirty="0" smtClean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Perilymph and endolymph pressure dynamics alteration </a:t>
            </a:r>
            <a:br>
              <a:rPr lang="en-IN" dirty="0" smtClean="0"/>
            </a:br>
            <a:endParaRPr lang="en-IN" dirty="0" smtClean="0"/>
          </a:p>
        </p:txBody>
      </p:sp>
    </p:spTree>
    <p:extLst>
      <p:ext uri="{BB962C8B-B14F-4D97-AF65-F5344CB8AC3E}">
        <p14:creationId xmlns:p14="http://schemas.microsoft.com/office/powerpoint/2010/main" val="3806961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PATHOLOGY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Dilatation of scala media of cochlea &amp; saccule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Stretching of Reissner’s membrane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Organ of corti degeneration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6533" y="1499616"/>
            <a:ext cx="4388503" cy="273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007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CLINICAL FEATURES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Age and Sex: 40 to 50 years; Men are mostly affected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Unilateral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Sudden severe vertigo with nausea &amp; vomiting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Progressive fluctuating sensory neural hearing loss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err="1" smtClean="0"/>
              <a:t>Tullio</a:t>
            </a:r>
            <a:r>
              <a:rPr lang="en-IN" dirty="0" smtClean="0"/>
              <a:t> Phenomena (Noise induced vertigo)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Tinnitus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Fullness in the ears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On examination – Nystagmus </a:t>
            </a:r>
          </a:p>
        </p:txBody>
      </p:sp>
    </p:spTree>
    <p:extLst>
      <p:ext uri="{BB962C8B-B14F-4D97-AF65-F5344CB8AC3E}">
        <p14:creationId xmlns:p14="http://schemas.microsoft.com/office/powerpoint/2010/main" val="3384651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INVESTIGATIONS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Pure Tone Audiometry	: </a:t>
            </a:r>
            <a:r>
              <a:rPr lang="en-IN" dirty="0" err="1" smtClean="0"/>
              <a:t>Sensori</a:t>
            </a:r>
            <a:r>
              <a:rPr lang="en-IN" dirty="0" smtClean="0"/>
              <a:t> neural hearing loss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Speech audiometry	: Speech discrimination 40 to 70 %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err="1" smtClean="0"/>
              <a:t>Beksey</a:t>
            </a:r>
            <a:r>
              <a:rPr lang="en-IN" dirty="0" smtClean="0"/>
              <a:t> audiogram 	: Type II curve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Glycerol test 		: Dehydrating agent; improves hearing.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err="1" smtClean="0"/>
              <a:t>Electrocochleography</a:t>
            </a:r>
            <a:r>
              <a:rPr lang="en-IN" dirty="0" smtClean="0"/>
              <a:t> 	: SP:AP ratio is increased </a:t>
            </a:r>
          </a:p>
        </p:txBody>
      </p:sp>
    </p:spTree>
    <p:extLst>
      <p:ext uri="{BB962C8B-B14F-4D97-AF65-F5344CB8AC3E}">
        <p14:creationId xmlns:p14="http://schemas.microsoft.com/office/powerpoint/2010/main" val="747295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TREATMENT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dirty="0" smtClean="0"/>
              <a:t>MEDICAL </a:t>
            </a:r>
            <a:endParaRPr lang="en-IN" dirty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Diuretics 		(Furosemide)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Vaso dilators 		(</a:t>
            </a:r>
            <a:r>
              <a:rPr lang="en-IN" dirty="0" err="1" smtClean="0"/>
              <a:t>betahistine</a:t>
            </a:r>
            <a:r>
              <a:rPr lang="en-IN" dirty="0" smtClean="0"/>
              <a:t>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Labyrinthine sedators 	(</a:t>
            </a:r>
            <a:r>
              <a:rPr lang="en-IN" dirty="0" err="1" smtClean="0"/>
              <a:t>Prochlorperazine</a:t>
            </a:r>
            <a:r>
              <a:rPr lang="en-IN" dirty="0" smtClean="0"/>
              <a:t>, </a:t>
            </a:r>
            <a:r>
              <a:rPr lang="en-IN" dirty="0" err="1" smtClean="0"/>
              <a:t>Cinnarizine</a:t>
            </a:r>
            <a:r>
              <a:rPr lang="en-IN" dirty="0" smtClean="0"/>
              <a:t>, Promethazine) </a:t>
            </a:r>
          </a:p>
          <a:p>
            <a:pPr marL="0" indent="0">
              <a:buNone/>
            </a:pP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>GENERAL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Reassurance &amp; Low salt diet </a:t>
            </a:r>
          </a:p>
          <a:p>
            <a:pPr marL="0" indent="0">
              <a:buNone/>
            </a:pPr>
            <a:r>
              <a:rPr lang="en-IN" dirty="0" smtClean="0"/>
              <a:t>SURGICAL  </a:t>
            </a:r>
            <a:endParaRPr lang="en-IN" dirty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Conservative (Endolymphatic sac decompression, sac shunt)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Destructive (Labyrinthectomy, Vestibular nerve section)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Fick’s operation (</a:t>
            </a:r>
            <a:r>
              <a:rPr lang="en-IN" dirty="0" err="1" smtClean="0"/>
              <a:t>Sacculotomy</a:t>
            </a:r>
            <a:r>
              <a:rPr lang="en-IN" dirty="0" smtClean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9482400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25</TotalTime>
  <Words>171</Words>
  <Application>Microsoft Office PowerPoint</Application>
  <PresentationFormat>Widescreen</PresentationFormat>
  <Paragraphs>65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Tw Cen MT</vt:lpstr>
      <vt:lpstr>Tw Cen MT Condensed</vt:lpstr>
      <vt:lpstr>Wingdings</vt:lpstr>
      <vt:lpstr>Wingdings 3</vt:lpstr>
      <vt:lpstr>Integral</vt:lpstr>
      <vt:lpstr>Meniere’s disease</vt:lpstr>
      <vt:lpstr>Meniere’s Disease </vt:lpstr>
      <vt:lpstr>INTRODUCTION</vt:lpstr>
      <vt:lpstr>AETIOLOGY </vt:lpstr>
      <vt:lpstr>PATHOLOGY </vt:lpstr>
      <vt:lpstr>CLINICAL FEATURES</vt:lpstr>
      <vt:lpstr>INVESTIGATIONS </vt:lpstr>
      <vt:lpstr>TREATMENT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Meniere’s disease</dc:title>
  <dc:creator>Mani Vasagam</dc:creator>
  <cp:lastModifiedBy>Mani Vasagam</cp:lastModifiedBy>
  <cp:revision>8</cp:revision>
  <dcterms:created xsi:type="dcterms:W3CDTF">2020-01-04T12:22:56Z</dcterms:created>
  <dcterms:modified xsi:type="dcterms:W3CDTF">2020-01-05T12:54:04Z</dcterms:modified>
</cp:coreProperties>
</file>