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50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963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16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914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25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04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85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883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07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80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3025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0D4F6D2-F2FD-4585-8095-1BA80F17F2AE}" type="datetimeFigureOut">
              <a:rPr lang="en-IN" smtClean="0"/>
              <a:t>04-01-2020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9AA117-4701-4453-837F-50B3444A1BE7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8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NASAL SEPTUM DISEASE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14098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smtClean="0"/>
          </a:p>
          <a:p>
            <a:pPr marL="0" indent="0">
              <a:buNone/>
            </a:pP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SURGICAL  COMPLICATIONS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Septal hematoma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Septal abscess</a:t>
            </a: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Septal perforation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Saddle nose deformity</a:t>
            </a:r>
          </a:p>
          <a:p>
            <a:pPr marL="0" indent="0">
              <a:buNone/>
            </a:pP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94817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NASAL SEPTUM DISEASES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r>
              <a:rPr lang="en-IN" dirty="0" smtClean="0"/>
              <a:t>INTRODUCTION</a:t>
            </a:r>
          </a:p>
          <a:p>
            <a:endParaRPr lang="en-IN" dirty="0"/>
          </a:p>
          <a:p>
            <a:r>
              <a:rPr lang="en-IN" dirty="0" smtClean="0"/>
              <a:t>ETIOLOGY</a:t>
            </a:r>
          </a:p>
          <a:p>
            <a:endParaRPr lang="en-IN" dirty="0"/>
          </a:p>
          <a:p>
            <a:r>
              <a:rPr lang="en-IN" dirty="0" smtClean="0"/>
              <a:t>PATHOGENESIS</a:t>
            </a:r>
          </a:p>
          <a:p>
            <a:endParaRPr lang="en-IN" dirty="0"/>
          </a:p>
          <a:p>
            <a:r>
              <a:rPr lang="en-IN" dirty="0" smtClean="0"/>
              <a:t>CLINICAL FEATURES</a:t>
            </a:r>
          </a:p>
          <a:p>
            <a:endParaRPr lang="en-IN" dirty="0"/>
          </a:p>
          <a:p>
            <a:r>
              <a:rPr lang="en-IN" dirty="0" smtClean="0"/>
              <a:t>INVESTIGATIONS</a:t>
            </a:r>
          </a:p>
          <a:p>
            <a:endParaRPr lang="en-IN" dirty="0"/>
          </a:p>
          <a:p>
            <a:r>
              <a:rPr lang="en-IN" dirty="0" smtClean="0"/>
              <a:t>TREATMENT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2521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 </a:t>
            </a: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Very few have perfectly straight nasal septum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Most people have deviated septum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Bony septum (</a:t>
            </a:r>
            <a:r>
              <a:rPr lang="en-IN" dirty="0" err="1" smtClean="0"/>
              <a:t>Mucoperiosteum</a:t>
            </a:r>
            <a:r>
              <a:rPr lang="en-IN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Cartilagenous</a:t>
            </a:r>
            <a:r>
              <a:rPr lang="en-IN" dirty="0" smtClean="0"/>
              <a:t> septum (</a:t>
            </a:r>
            <a:r>
              <a:rPr lang="en-IN" dirty="0" err="1" smtClean="0"/>
              <a:t>Mucoperichondrium</a:t>
            </a:r>
            <a:r>
              <a:rPr lang="en-IN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Provides shape to nasal framework,</a:t>
            </a:r>
            <a:br>
              <a:rPr lang="en-IN" dirty="0" smtClean="0"/>
            </a:br>
            <a:r>
              <a:rPr lang="en-IN" dirty="0" smtClean="0"/>
              <a:t> supports tip of noise,</a:t>
            </a:r>
            <a:br>
              <a:rPr lang="en-IN" dirty="0" smtClean="0"/>
            </a:br>
            <a:r>
              <a:rPr lang="en-IN" dirty="0" smtClean="0"/>
              <a:t> increases surface area for physiologic function of nose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2994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AETIOLOGY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TRAUMA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Birth, accidental </a:t>
            </a:r>
          </a:p>
          <a:p>
            <a:pPr marL="0" indent="0">
              <a:buNone/>
            </a:pPr>
            <a:r>
              <a:rPr lang="en-IN" dirty="0" smtClean="0"/>
              <a:t>DEVELOPMENTAL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Cleft palate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High arched palate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Unequal growth between palate &amp; skull base </a:t>
            </a:r>
          </a:p>
          <a:p>
            <a:pPr marL="0" indent="0">
              <a:buNone/>
            </a:pPr>
            <a:r>
              <a:rPr lang="en-IN" dirty="0" smtClean="0"/>
              <a:t>NEOPLASM </a:t>
            </a:r>
          </a:p>
          <a:p>
            <a:pPr marL="0" indent="0">
              <a:buNone/>
            </a:pPr>
            <a:r>
              <a:rPr lang="en-IN" dirty="0" smtClean="0"/>
              <a:t>RACIAL PREDILECTION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80696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PATHO PHYSIOLOGY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Deviation to one side, causes roomy concave side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Inferior turbinate on wider side undergoes compensatory hypertrophy to maintain physiological function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Resulting in sense of obstruction on concave side (Paradoxical nasal obstruction) </a:t>
            </a:r>
          </a:p>
        </p:txBody>
      </p:sp>
    </p:spTree>
    <p:extLst>
      <p:ext uri="{BB962C8B-B14F-4D97-AF65-F5344CB8AC3E}">
        <p14:creationId xmlns:p14="http://schemas.microsoft.com/office/powerpoint/2010/main" val="1512007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CLINICAL FEATURES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</a:t>
            </a:r>
            <a:r>
              <a:rPr lang="en-IN" dirty="0" smtClean="0"/>
              <a:t> Nasal obstruction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Unilateral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Head ache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Epistaxis, Snoring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Hyposmia</a:t>
            </a:r>
            <a:r>
              <a:rPr lang="en-IN" dirty="0" smtClean="0"/>
              <a:t> / Anosmia, deformity of nose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Fullness of ear leading to decreased hearing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</a:t>
            </a:r>
            <a:r>
              <a:rPr lang="en-IN" dirty="0"/>
              <a:t>Anterior ethmoidal nerve </a:t>
            </a:r>
            <a:r>
              <a:rPr lang="en-IN" dirty="0" smtClean="0"/>
              <a:t>syndrome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465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TYPES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/>
              <a:t>Deviation (C, S shaped)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Spur (Bony projection at Bone-cartilage junction)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Fracture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Dislocation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9771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INVESTIGATIONS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</a:t>
            </a:r>
            <a:r>
              <a:rPr lang="en-IN" dirty="0" smtClean="0"/>
              <a:t>X ray on nose &amp; </a:t>
            </a:r>
            <a:r>
              <a:rPr lang="en-IN" dirty="0" smtClean="0"/>
              <a:t>PNS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CT of PNS – site &amp; degree of obstruction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747295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4964" y="0"/>
            <a:ext cx="9720072" cy="1499616"/>
          </a:xfrm>
        </p:spPr>
        <p:txBody>
          <a:bodyPr/>
          <a:lstStyle/>
          <a:p>
            <a:r>
              <a:rPr lang="en-IN" dirty="0" smtClean="0"/>
              <a:t>TREATMENT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836" y="1177636"/>
            <a:ext cx="10557164" cy="538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/>
              <a:t>MEDICAL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 smtClean="0"/>
              <a:t> </a:t>
            </a:r>
            <a:r>
              <a:rPr lang="en-IN" dirty="0" smtClean="0"/>
              <a:t>Anti histamine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Nasal decongestants (</a:t>
            </a:r>
            <a:r>
              <a:rPr lang="en-IN" dirty="0" err="1" smtClean="0"/>
              <a:t>Oxymetazoline</a:t>
            </a:r>
            <a:r>
              <a:rPr lang="en-IN" dirty="0" smtClean="0"/>
              <a:t>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Steam inhalation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SURGICAL  </a:t>
            </a:r>
            <a:endParaRPr lang="en-IN" dirty="0"/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smtClean="0"/>
              <a:t>SMR (Kilian’s incision)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N" dirty="0"/>
              <a:t> </a:t>
            </a:r>
            <a:r>
              <a:rPr lang="en-IN" dirty="0" err="1" smtClean="0"/>
              <a:t>Septoplasty</a:t>
            </a:r>
            <a:r>
              <a:rPr lang="en-IN" dirty="0" smtClean="0"/>
              <a:t> (</a:t>
            </a:r>
            <a:r>
              <a:rPr lang="en-IN" dirty="0" err="1" smtClean="0"/>
              <a:t>Freer’s</a:t>
            </a:r>
            <a:r>
              <a:rPr lang="en-IN" dirty="0" smtClean="0"/>
              <a:t> incision) 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948240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202</Words>
  <Application>Microsoft Office PowerPoint</Application>
  <PresentationFormat>Widescreen</PresentationFormat>
  <Paragraphs>74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Tw Cen MT</vt:lpstr>
      <vt:lpstr>Tw Cen MT Condensed</vt:lpstr>
      <vt:lpstr>Wingdings</vt:lpstr>
      <vt:lpstr>Wingdings 3</vt:lpstr>
      <vt:lpstr>Integral</vt:lpstr>
      <vt:lpstr>NASAL SEPTUM DISEASE</vt:lpstr>
      <vt:lpstr>NASAL SEPTUM DISEASES</vt:lpstr>
      <vt:lpstr>INTRODUCTION</vt:lpstr>
      <vt:lpstr>AETIOLOGY </vt:lpstr>
      <vt:lpstr>PATHO PHYSIOLOGY</vt:lpstr>
      <vt:lpstr>CLINICAL FEATURES</vt:lpstr>
      <vt:lpstr>TYPES </vt:lpstr>
      <vt:lpstr>INVESTIGATIONS </vt:lpstr>
      <vt:lpstr>TREATMENT </vt:lpstr>
      <vt:lpstr>TREATMENT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Meniere’s disease</dc:title>
  <dc:creator>Mani Vasagam</dc:creator>
  <cp:lastModifiedBy>Mani Vasagam</cp:lastModifiedBy>
  <cp:revision>18</cp:revision>
  <dcterms:created xsi:type="dcterms:W3CDTF">2020-01-04T12:22:56Z</dcterms:created>
  <dcterms:modified xsi:type="dcterms:W3CDTF">2020-01-04T13:59:25Z</dcterms:modified>
</cp:coreProperties>
</file>