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D1A22-4159-4B1F-BB01-D0119E8D77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62890F-BE34-4A8F-A234-76168C2BA3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F583A6-B9DD-4253-865F-841601EF2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36BE3-F73B-4A72-8B5A-21F070BF1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60F26-C0DF-466A-9516-0F47814B1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11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13371-D952-4E4D-8CC5-58DB8EB3F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04D02B-501A-4C40-BFF0-C02934C726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7D5E03-2F0B-41FA-AC2F-88730221E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E229B3-F42D-4B9D-8623-5C5D13370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51965-D0F7-46B3-B772-A9F45E2FB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887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87EB75-5986-46DA-A5BE-2729946F88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87F4A1-FEF3-4307-B6A9-3EBB8A639C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414564-17E0-4A29-A8A1-2055239C5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8C00E-383A-47F7-9387-81456BF51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4F884-1B76-431B-BF79-4DD767970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732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FF3300"/>
                </a:solidFill>
                <a:latin typeface="Franklin Gothic Heavy"/>
                <a:cs typeface="Franklin Gothic 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05-Jan-20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78075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D75BC-5B5A-48FB-89BC-C1D836004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F704A-D740-41A1-ADDE-38A29F588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0C125-E9DE-40CD-9022-BB9E2D5DB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8E78B-E172-43A7-AB73-4474ACAC2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98C86-FAB1-4758-AFDC-DBD5C96E0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51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B2AD8-313B-4670-87C0-E208C6A54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C925E3-C74D-4B61-BDB1-7F6FEBFE1C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67768-B250-4FBD-A652-52CEF1DFA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316C7-B232-4E78-8A17-8292EBC72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6243C-DA77-46B7-A7DC-4098EE508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371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70053-E3F6-4606-8305-C0403305E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64F046-8CCC-445D-A94A-1853187888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C7177A-6DDD-4711-8EFA-25F79C706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551C30-E8BF-4F67-91DA-407AB699D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73AEF-AAC5-404C-8F1B-BFF2DBAC0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CACB62-DAFC-473C-86CD-2B6500989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322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4EA97-0963-4AFF-A0E2-FFCDE7F9A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DB5AF-61F3-449D-B244-7B5C66AD45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FBD10B-6128-431B-A80A-2A81E64AD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9784ED-581E-45AD-B8C5-55B03AD652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030175-5314-4BAE-9F03-1D6C2EA414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5217B7-EB0D-4FD9-9C0E-4169A94FC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6DA933-5FD1-4665-ABBA-0BFDDAA31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85F17C-A522-419C-B044-8628E38E6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262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EDEAF-1A21-4FC7-8AD3-AD1DDF25A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19A465-DA7D-454B-8105-E423433FB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F44DFF-1D8A-48F9-A8E3-FDE78834F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435DB9-2D0E-45BD-A69C-4E1EA27DF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733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416DEF-0410-444C-A2BE-31EFA74EF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BF4889-FF88-4BBB-B1CB-2EAC685B5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3783C4-95FC-4650-A483-1BB80BF9D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410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C29B3-C447-40F8-9FC0-3D42CC1C6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6378D-6031-4A5F-949B-5573B26C1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C328FD-AE85-4122-945F-A5261BE34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083AE5-6ECC-4B01-BA2A-A8B898968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A3C429-95D1-47D1-8FF6-6B3B207E8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2DED58-2FF2-4AB6-8DDD-28A074763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225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754AF-D601-49BF-8795-9D00CD017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1DF57B-F734-4C90-AB15-BF2B7BDDC0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1A9FC6-AA32-448C-B695-AB1EFF727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2D0402-01B9-40B5-9084-7A22DA12E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E296F9-865C-4EF2-B1CE-880BCC008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75B8E4-044F-4536-8FE1-2519CB110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835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DB28E3-EE4C-4518-A24B-EFFE9F360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663D80-B57F-469B-AEAF-A65C70F58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BD223C-73D4-4298-A7DB-D0D01C67E5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D1A10F-B390-40A6-B6EB-20E132B7E6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00D45-865C-476E-97AA-F7E6E9C9AC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0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7839" y="1847850"/>
            <a:ext cx="5173980" cy="2035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7540" marR="5080" indent="-624840">
              <a:lnSpc>
                <a:spcPct val="100000"/>
              </a:lnSpc>
              <a:spcBef>
                <a:spcPts val="100"/>
              </a:spcBef>
              <a:tabLst>
                <a:tab pos="3545204" algn="l"/>
              </a:tabLst>
            </a:pPr>
            <a:r>
              <a:rPr sz="6600" spc="545" dirty="0"/>
              <a:t>T</a:t>
            </a:r>
            <a:r>
              <a:rPr sz="6600" spc="530" dirty="0"/>
              <a:t>o</a:t>
            </a:r>
            <a:r>
              <a:rPr sz="6600" spc="540" dirty="0"/>
              <a:t>ns</a:t>
            </a:r>
            <a:r>
              <a:rPr sz="6600" spc="545" dirty="0"/>
              <a:t>i</a:t>
            </a:r>
            <a:r>
              <a:rPr sz="6600" spc="530" dirty="0"/>
              <a:t>l</a:t>
            </a:r>
            <a:r>
              <a:rPr sz="6600" spc="-5" dirty="0"/>
              <a:t>s</a:t>
            </a:r>
            <a:r>
              <a:rPr lang="en-US" sz="6600" spc="-5" dirty="0"/>
              <a:t> </a:t>
            </a:r>
            <a:r>
              <a:rPr sz="6600" spc="545" dirty="0"/>
              <a:t>a</a:t>
            </a:r>
            <a:r>
              <a:rPr sz="6600" spc="540" dirty="0"/>
              <a:t>n</a:t>
            </a:r>
            <a:r>
              <a:rPr sz="6600" spc="-5" dirty="0"/>
              <a:t>d  </a:t>
            </a:r>
            <a:r>
              <a:rPr sz="6600" spc="470" dirty="0"/>
              <a:t>Adenoids</a:t>
            </a:r>
            <a:endParaRPr sz="6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44319" y="314959"/>
            <a:ext cx="600710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52470" algn="l"/>
              </a:tabLst>
            </a:pPr>
            <a:r>
              <a:rPr sz="4000" spc="295" dirty="0"/>
              <a:t>Superficial	Tonsillitis</a:t>
            </a:r>
            <a:endParaRPr sz="4000" dirty="0"/>
          </a:p>
        </p:txBody>
      </p:sp>
      <p:sp>
        <p:nvSpPr>
          <p:cNvPr id="3" name="object 3"/>
          <p:cNvSpPr/>
          <p:nvPr/>
        </p:nvSpPr>
        <p:spPr>
          <a:xfrm>
            <a:off x="381000" y="1219200"/>
            <a:ext cx="8382000" cy="5257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2600" y="201929"/>
            <a:ext cx="558927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35275" algn="l"/>
              </a:tabLst>
            </a:pPr>
            <a:r>
              <a:rPr sz="4000" spc="290" dirty="0"/>
              <a:t>Follicular	</a:t>
            </a:r>
            <a:r>
              <a:rPr sz="4000" spc="295" dirty="0"/>
              <a:t>Tonsillitis</a:t>
            </a:r>
            <a:endParaRPr sz="4000" dirty="0"/>
          </a:p>
        </p:txBody>
      </p:sp>
      <p:sp>
        <p:nvSpPr>
          <p:cNvPr id="3" name="object 3"/>
          <p:cNvSpPr/>
          <p:nvPr/>
        </p:nvSpPr>
        <p:spPr>
          <a:xfrm>
            <a:off x="685800" y="1295400"/>
            <a:ext cx="8001000" cy="5334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11910" y="330200"/>
            <a:ext cx="647192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17290" algn="l"/>
              </a:tabLst>
            </a:pPr>
            <a:r>
              <a:rPr sz="4000" spc="290" dirty="0"/>
              <a:t>Membranous	</a:t>
            </a:r>
            <a:r>
              <a:rPr sz="4000" spc="295" dirty="0"/>
              <a:t>Tonsillitis</a:t>
            </a:r>
            <a:endParaRPr sz="4000" dirty="0"/>
          </a:p>
        </p:txBody>
      </p:sp>
      <p:sp>
        <p:nvSpPr>
          <p:cNvPr id="3" name="object 3"/>
          <p:cNvSpPr/>
          <p:nvPr/>
        </p:nvSpPr>
        <p:spPr>
          <a:xfrm>
            <a:off x="381000" y="1295400"/>
            <a:ext cx="8305800" cy="5334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4750" y="387371"/>
            <a:ext cx="6746240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18000" algn="l"/>
              </a:tabLst>
            </a:pPr>
            <a:r>
              <a:rPr spc="270" dirty="0"/>
              <a:t>Parenchymatous</a:t>
            </a:r>
            <a:r>
              <a:rPr lang="en-US" spc="270" dirty="0"/>
              <a:t> </a:t>
            </a:r>
            <a:r>
              <a:rPr spc="260" dirty="0"/>
              <a:t>tonsillitis</a:t>
            </a:r>
          </a:p>
        </p:txBody>
      </p:sp>
      <p:sp>
        <p:nvSpPr>
          <p:cNvPr id="3" name="object 3"/>
          <p:cNvSpPr/>
          <p:nvPr/>
        </p:nvSpPr>
        <p:spPr>
          <a:xfrm>
            <a:off x="304800" y="1143000"/>
            <a:ext cx="8686800" cy="5486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3119" y="368300"/>
            <a:ext cx="745426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55139" algn="l"/>
                <a:tab pos="2510155" algn="l"/>
                <a:tab pos="4751070" algn="l"/>
              </a:tabLst>
            </a:pPr>
            <a:r>
              <a:rPr sz="4000" spc="260" dirty="0"/>
              <a:t>Types	</a:t>
            </a:r>
            <a:r>
              <a:rPr sz="4000" spc="160" dirty="0"/>
              <a:t>of	</a:t>
            </a:r>
            <a:r>
              <a:rPr sz="4000" spc="280" dirty="0"/>
              <a:t>chronic	</a:t>
            </a:r>
            <a:r>
              <a:rPr sz="4000" spc="295" dirty="0"/>
              <a:t>tonsillitis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281940" y="1252219"/>
            <a:ext cx="8544560" cy="4681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 marR="32384" indent="-342900" algn="just">
              <a:lnSpc>
                <a:spcPct val="150000"/>
              </a:lnSpc>
              <a:spcBef>
                <a:spcPts val="100"/>
              </a:spcBef>
              <a:buFont typeface="Franklin Gothic Book"/>
              <a:buChar char="•"/>
              <a:tabLst>
                <a:tab pos="381000" algn="l"/>
              </a:tabLst>
            </a:pPr>
            <a:r>
              <a:rPr sz="2800" b="1" spc="195" dirty="0">
                <a:latin typeface="Franklin Gothic Heavy"/>
                <a:cs typeface="Franklin Gothic Heavy"/>
              </a:rPr>
              <a:t>Follicular: </a:t>
            </a:r>
            <a:r>
              <a:rPr sz="2800" b="1" spc="180" dirty="0">
                <a:latin typeface="Franklin Gothic Heavy"/>
                <a:cs typeface="Franklin Gothic Heavy"/>
              </a:rPr>
              <a:t>crypts filled </a:t>
            </a:r>
            <a:r>
              <a:rPr sz="2800" b="1" spc="165" dirty="0">
                <a:latin typeface="Franklin Gothic Heavy"/>
                <a:cs typeface="Franklin Gothic Heavy"/>
              </a:rPr>
              <a:t>with </a:t>
            </a:r>
            <a:r>
              <a:rPr sz="2800" b="1" spc="160" dirty="0">
                <a:latin typeface="Franklin Gothic Heavy"/>
                <a:cs typeface="Franklin Gothic Heavy"/>
              </a:rPr>
              <a:t>pus, </a:t>
            </a:r>
            <a:r>
              <a:rPr sz="2800" b="1" spc="185" dirty="0">
                <a:latin typeface="Franklin Gothic Heavy"/>
                <a:cs typeface="Franklin Gothic Heavy"/>
              </a:rPr>
              <a:t>visible  </a:t>
            </a:r>
            <a:r>
              <a:rPr sz="2800" b="1" spc="110" dirty="0">
                <a:latin typeface="Franklin Gothic Heavy"/>
                <a:cs typeface="Franklin Gothic Heavy"/>
              </a:rPr>
              <a:t>as </a:t>
            </a:r>
            <a:r>
              <a:rPr sz="2800" b="1" spc="200" dirty="0">
                <a:latin typeface="Franklin Gothic Heavy"/>
                <a:cs typeface="Franklin Gothic Heavy"/>
              </a:rPr>
              <a:t>yellow-white</a:t>
            </a:r>
            <a:r>
              <a:rPr sz="2800" b="1" spc="-45" dirty="0">
                <a:latin typeface="Franklin Gothic Heavy"/>
                <a:cs typeface="Franklin Gothic Heavy"/>
              </a:rPr>
              <a:t> </a:t>
            </a:r>
            <a:r>
              <a:rPr sz="2800" b="1" spc="160" dirty="0">
                <a:latin typeface="Franklin Gothic Heavy"/>
                <a:cs typeface="Franklin Gothic Heavy"/>
              </a:rPr>
              <a:t>dots</a:t>
            </a:r>
            <a:endParaRPr sz="2800" dirty="0">
              <a:latin typeface="Franklin Gothic Heavy"/>
              <a:cs typeface="Franklin Gothic Heavy"/>
            </a:endParaRPr>
          </a:p>
          <a:p>
            <a:pPr marL="381000" marR="30480" indent="-342900" algn="just">
              <a:lnSpc>
                <a:spcPct val="150000"/>
              </a:lnSpc>
              <a:spcBef>
                <a:spcPts val="690"/>
              </a:spcBef>
              <a:buFont typeface="Franklin Gothic Book"/>
              <a:buChar char="•"/>
              <a:tabLst>
                <a:tab pos="381000" algn="l"/>
              </a:tabLst>
            </a:pPr>
            <a:r>
              <a:rPr sz="2800" b="1" spc="204" dirty="0">
                <a:latin typeface="Franklin Gothic Heavy"/>
                <a:cs typeface="Franklin Gothic Heavy"/>
              </a:rPr>
              <a:t>Parenchymatous: </a:t>
            </a:r>
            <a:r>
              <a:rPr sz="2800" b="1" spc="195" dirty="0">
                <a:latin typeface="Franklin Gothic Heavy"/>
                <a:cs typeface="Franklin Gothic Heavy"/>
              </a:rPr>
              <a:t>infection </a:t>
            </a:r>
            <a:r>
              <a:rPr sz="2800" b="1" spc="100" dirty="0">
                <a:latin typeface="Franklin Gothic Heavy"/>
                <a:cs typeface="Franklin Gothic Heavy"/>
              </a:rPr>
              <a:t>of </a:t>
            </a:r>
            <a:r>
              <a:rPr sz="2800" b="1" spc="190" dirty="0">
                <a:latin typeface="Franklin Gothic Heavy"/>
                <a:cs typeface="Franklin Gothic Heavy"/>
              </a:rPr>
              <a:t>lymphoid  </a:t>
            </a:r>
            <a:r>
              <a:rPr sz="2800" b="1" spc="195" dirty="0">
                <a:latin typeface="Franklin Gothic Heavy"/>
                <a:cs typeface="Franklin Gothic Heavy"/>
              </a:rPr>
              <a:t>parenchyma </a:t>
            </a:r>
            <a:r>
              <a:rPr sz="2800" dirty="0">
                <a:latin typeface="Symbol"/>
                <a:cs typeface="Symbol"/>
              </a:rPr>
              <a:t>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b="1" spc="180" dirty="0">
                <a:latin typeface="Franklin Gothic Heavy"/>
                <a:cs typeface="Franklin Gothic Heavy"/>
              </a:rPr>
              <a:t>tonsil</a:t>
            </a:r>
            <a:r>
              <a:rPr sz="2800" b="1" spc="465" dirty="0">
                <a:latin typeface="Franklin Gothic Heavy"/>
                <a:cs typeface="Franklin Gothic Heavy"/>
              </a:rPr>
              <a:t> </a:t>
            </a:r>
            <a:r>
              <a:rPr sz="2800" b="1" spc="200" dirty="0">
                <a:latin typeface="Franklin Gothic Heavy"/>
                <a:cs typeface="Franklin Gothic Heavy"/>
              </a:rPr>
              <a:t>enlargement</a:t>
            </a:r>
            <a:endParaRPr sz="2800" dirty="0">
              <a:latin typeface="Franklin Gothic Heavy"/>
              <a:cs typeface="Franklin Gothic Heavy"/>
            </a:endParaRPr>
          </a:p>
          <a:p>
            <a:pPr marL="381000" marR="31115" indent="-342900" algn="just">
              <a:lnSpc>
                <a:spcPct val="150000"/>
              </a:lnSpc>
              <a:spcBef>
                <a:spcPts val="690"/>
              </a:spcBef>
              <a:buFont typeface="Franklin Gothic Book"/>
              <a:buChar char="•"/>
              <a:tabLst>
                <a:tab pos="381000" algn="l"/>
              </a:tabLst>
            </a:pPr>
            <a:r>
              <a:rPr sz="2800" b="1" spc="195" dirty="0">
                <a:latin typeface="Franklin Gothic Heavy"/>
                <a:cs typeface="Franklin Gothic Heavy"/>
              </a:rPr>
              <a:t>Fibrotic: </a:t>
            </a:r>
            <a:r>
              <a:rPr sz="2800" b="1" spc="170" dirty="0">
                <a:latin typeface="Franklin Gothic Heavy"/>
                <a:cs typeface="Franklin Gothic Heavy"/>
              </a:rPr>
              <a:t>small </a:t>
            </a:r>
            <a:r>
              <a:rPr sz="2800" b="1" spc="180" dirty="0">
                <a:latin typeface="Franklin Gothic Heavy"/>
                <a:cs typeface="Franklin Gothic Heavy"/>
              </a:rPr>
              <a:t>tonsil </a:t>
            </a:r>
            <a:r>
              <a:rPr sz="2800" b="1" spc="160" dirty="0">
                <a:latin typeface="Franklin Gothic Heavy"/>
                <a:cs typeface="Franklin Gothic Heavy"/>
              </a:rPr>
              <a:t>with </a:t>
            </a:r>
            <a:r>
              <a:rPr sz="2800" b="1" spc="180" dirty="0">
                <a:latin typeface="Franklin Gothic Heavy"/>
                <a:cs typeface="Franklin Gothic Heavy"/>
              </a:rPr>
              <a:t>hidden </a:t>
            </a:r>
            <a:r>
              <a:rPr sz="2800" b="1" spc="145" dirty="0">
                <a:latin typeface="Franklin Gothic Heavy"/>
                <a:cs typeface="Franklin Gothic Heavy"/>
              </a:rPr>
              <a:t>pus  </a:t>
            </a:r>
            <a:r>
              <a:rPr sz="2800" b="1" spc="185" dirty="0">
                <a:latin typeface="Franklin Gothic Heavy"/>
                <a:cs typeface="Franklin Gothic Heavy"/>
              </a:rPr>
              <a:t>inside, </a:t>
            </a:r>
            <a:r>
              <a:rPr sz="2800" b="1" spc="195" dirty="0">
                <a:latin typeface="Franklin Gothic Heavy"/>
                <a:cs typeface="Franklin Gothic Heavy"/>
              </a:rPr>
              <a:t>expressed </a:t>
            </a:r>
            <a:r>
              <a:rPr sz="2800" b="1" spc="110" dirty="0">
                <a:latin typeface="Franklin Gothic Heavy"/>
                <a:cs typeface="Franklin Gothic Heavy"/>
              </a:rPr>
              <a:t>by </a:t>
            </a:r>
            <a:r>
              <a:rPr sz="2800" b="1" spc="190" dirty="0">
                <a:latin typeface="Franklin Gothic Heavy"/>
                <a:cs typeface="Franklin Gothic Heavy"/>
              </a:rPr>
              <a:t>pressure </a:t>
            </a:r>
            <a:r>
              <a:rPr sz="2800" b="1" spc="105" dirty="0">
                <a:latin typeface="Franklin Gothic Heavy"/>
                <a:cs typeface="Franklin Gothic Heavy"/>
              </a:rPr>
              <a:t>on </a:t>
            </a:r>
            <a:r>
              <a:rPr sz="2800" b="1" spc="190" dirty="0">
                <a:latin typeface="Franklin Gothic Heavy"/>
                <a:cs typeface="Franklin Gothic Heavy"/>
              </a:rPr>
              <a:t>anterior  </a:t>
            </a:r>
            <a:r>
              <a:rPr sz="2800" b="1" spc="195" dirty="0">
                <a:latin typeface="Franklin Gothic Heavy"/>
                <a:cs typeface="Franklin Gothic Heavy"/>
              </a:rPr>
              <a:t>tonsillar </a:t>
            </a:r>
            <a:r>
              <a:rPr sz="2800" b="1" spc="185" dirty="0">
                <a:latin typeface="Franklin Gothic Heavy"/>
                <a:cs typeface="Franklin Gothic Heavy"/>
              </a:rPr>
              <a:t>pillar </a:t>
            </a:r>
            <a:r>
              <a:rPr sz="2800" b="1" spc="195" dirty="0">
                <a:latin typeface="Franklin Gothic Heavy"/>
                <a:cs typeface="Franklin Gothic Heavy"/>
              </a:rPr>
              <a:t>(tonsillar</a:t>
            </a:r>
            <a:r>
              <a:rPr sz="2800" b="1" spc="95" dirty="0">
                <a:latin typeface="Franklin Gothic Heavy"/>
                <a:cs typeface="Franklin Gothic Heavy"/>
              </a:rPr>
              <a:t> </a:t>
            </a:r>
            <a:r>
              <a:rPr sz="2800" b="1" spc="190" dirty="0">
                <a:latin typeface="Franklin Gothic Heavy"/>
                <a:cs typeface="Franklin Gothic Heavy"/>
              </a:rPr>
              <a:t>squeeze)</a:t>
            </a:r>
            <a:endParaRPr sz="2800" dirty="0">
              <a:latin typeface="Franklin Gothic Heavy"/>
              <a:cs typeface="Franklin Gothic Heavy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8020" y="330200"/>
            <a:ext cx="214884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320" dirty="0">
                <a:solidFill>
                  <a:srgbClr val="FF0000"/>
                </a:solidFill>
                <a:latin typeface="Franklin Gothic Heavy"/>
                <a:cs typeface="Franklin Gothic Heavy"/>
              </a:rPr>
              <a:t>F</a:t>
            </a:r>
            <a:r>
              <a:rPr sz="4000" b="1" spc="330" dirty="0">
                <a:solidFill>
                  <a:srgbClr val="FF0000"/>
                </a:solidFill>
                <a:latin typeface="Franklin Gothic Heavy"/>
                <a:cs typeface="Franklin Gothic Heavy"/>
              </a:rPr>
              <a:t>i</a:t>
            </a:r>
            <a:r>
              <a:rPr sz="4000" b="1" spc="320" dirty="0">
                <a:solidFill>
                  <a:srgbClr val="FF0000"/>
                </a:solidFill>
                <a:latin typeface="Franklin Gothic Heavy"/>
                <a:cs typeface="Franklin Gothic Heavy"/>
              </a:rPr>
              <a:t>b</a:t>
            </a:r>
            <a:r>
              <a:rPr sz="4000" b="1" spc="325" dirty="0">
                <a:solidFill>
                  <a:srgbClr val="FF0000"/>
                </a:solidFill>
                <a:latin typeface="Franklin Gothic Heavy"/>
                <a:cs typeface="Franklin Gothic Heavy"/>
              </a:rPr>
              <a:t>r</a:t>
            </a:r>
            <a:r>
              <a:rPr sz="4000" b="1" spc="330" dirty="0">
                <a:solidFill>
                  <a:srgbClr val="FF0000"/>
                </a:solidFill>
                <a:latin typeface="Franklin Gothic Heavy"/>
                <a:cs typeface="Franklin Gothic Heavy"/>
              </a:rPr>
              <a:t>o</a:t>
            </a:r>
            <a:r>
              <a:rPr sz="4000" b="1" spc="320" dirty="0">
                <a:solidFill>
                  <a:srgbClr val="FF0000"/>
                </a:solidFill>
                <a:latin typeface="Franklin Gothic Heavy"/>
                <a:cs typeface="Franklin Gothic Heavy"/>
              </a:rPr>
              <a:t>ti</a:t>
            </a:r>
            <a:r>
              <a:rPr sz="4000" b="1" spc="-5" dirty="0">
                <a:solidFill>
                  <a:srgbClr val="FF0000"/>
                </a:solidFill>
                <a:latin typeface="Franklin Gothic Heavy"/>
                <a:cs typeface="Franklin Gothic Heavy"/>
              </a:rPr>
              <a:t>c</a:t>
            </a:r>
            <a:endParaRPr sz="4000">
              <a:latin typeface="Franklin Gothic Heavy"/>
              <a:cs typeface="Franklin Gothic Heavy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40935" y="330200"/>
            <a:ext cx="271526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295" dirty="0">
                <a:solidFill>
                  <a:srgbClr val="FF0000"/>
                </a:solidFill>
              </a:rPr>
              <a:t>tonsillitis</a:t>
            </a:r>
            <a:endParaRPr sz="4000"/>
          </a:p>
        </p:txBody>
      </p:sp>
      <p:sp>
        <p:nvSpPr>
          <p:cNvPr id="4" name="object 4"/>
          <p:cNvSpPr/>
          <p:nvPr/>
        </p:nvSpPr>
        <p:spPr>
          <a:xfrm>
            <a:off x="304800" y="1066800"/>
            <a:ext cx="8610600" cy="5486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7579" y="334032"/>
            <a:ext cx="4643120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36065" algn="l"/>
                <a:tab pos="2215515" algn="l"/>
              </a:tabLst>
            </a:pPr>
            <a:r>
              <a:rPr spc="229" dirty="0"/>
              <a:t>Signs	</a:t>
            </a:r>
            <a:r>
              <a:rPr spc="145" dirty="0"/>
              <a:t>of	</a:t>
            </a:r>
            <a:r>
              <a:rPr spc="260" dirty="0"/>
              <a:t>tonsillitis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1134" y="1049889"/>
            <a:ext cx="8716010" cy="58092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1800" indent="-342900">
              <a:lnSpc>
                <a:spcPct val="100000"/>
              </a:lnSpc>
              <a:spcBef>
                <a:spcPts val="100"/>
              </a:spcBef>
              <a:buFont typeface="Franklin Gothic Book"/>
              <a:buChar char="•"/>
              <a:tabLst>
                <a:tab pos="431800" algn="l"/>
                <a:tab pos="2595880" algn="l"/>
                <a:tab pos="3834765" algn="l"/>
                <a:tab pos="4664075" algn="l"/>
                <a:tab pos="6437630" algn="l"/>
              </a:tabLst>
            </a:pPr>
            <a:r>
              <a:rPr sz="2800" b="1" spc="195" dirty="0">
                <a:latin typeface="Franklin Gothic Heavy"/>
                <a:cs typeface="Franklin Gothic Heavy"/>
              </a:rPr>
              <a:t>Congested	</a:t>
            </a:r>
            <a:r>
              <a:rPr sz="2800" b="1" spc="180" dirty="0">
                <a:latin typeface="Franklin Gothic Heavy"/>
                <a:cs typeface="Franklin Gothic Heavy"/>
              </a:rPr>
              <a:t>tonsil	</a:t>
            </a:r>
            <a:r>
              <a:rPr sz="2800" b="1" spc="150" dirty="0">
                <a:latin typeface="Franklin Gothic Heavy"/>
                <a:cs typeface="Franklin Gothic Heavy"/>
              </a:rPr>
              <a:t>and	</a:t>
            </a:r>
            <a:r>
              <a:rPr sz="2800" b="1" spc="195" dirty="0">
                <a:latin typeface="Franklin Gothic Heavy"/>
                <a:cs typeface="Franklin Gothic Heavy"/>
              </a:rPr>
              <a:t>tonsillar	</a:t>
            </a:r>
            <a:r>
              <a:rPr sz="2800" b="1" spc="190" dirty="0">
                <a:latin typeface="Franklin Gothic Heavy"/>
                <a:cs typeface="Franklin Gothic Heavy"/>
              </a:rPr>
              <a:t>pillars</a:t>
            </a:r>
            <a:endParaRPr sz="2800" dirty="0">
              <a:latin typeface="Franklin Gothic Heavy"/>
              <a:cs typeface="Franklin Gothic Heavy"/>
            </a:endParaRPr>
          </a:p>
          <a:p>
            <a:pPr marL="431800" marR="81280" indent="-342900">
              <a:lnSpc>
                <a:spcPct val="200000"/>
              </a:lnSpc>
              <a:spcBef>
                <a:spcPts val="690"/>
              </a:spcBef>
              <a:buFont typeface="Franklin Gothic Book"/>
              <a:buChar char="•"/>
              <a:tabLst>
                <a:tab pos="431800" algn="l"/>
                <a:tab pos="2407920" algn="l"/>
                <a:tab pos="3792854" algn="l"/>
                <a:tab pos="5501005" algn="l"/>
                <a:tab pos="7204709" algn="l"/>
              </a:tabLst>
            </a:pPr>
            <a:r>
              <a:rPr sz="2800" b="1" spc="220" dirty="0">
                <a:latin typeface="Franklin Gothic Heavy"/>
                <a:cs typeface="Franklin Gothic Heavy"/>
              </a:rPr>
              <a:t>E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20" dirty="0">
                <a:latin typeface="Franklin Gothic Heavy"/>
                <a:cs typeface="Franklin Gothic Heavy"/>
              </a:rPr>
              <a:t>ar</a:t>
            </a:r>
            <a:r>
              <a:rPr sz="2800" b="1" spc="215" dirty="0">
                <a:latin typeface="Franklin Gothic Heavy"/>
                <a:cs typeface="Franklin Gothic Heavy"/>
              </a:rPr>
              <a:t>g</a:t>
            </a:r>
            <a:r>
              <a:rPr sz="2800" b="1" spc="220" dirty="0">
                <a:latin typeface="Franklin Gothic Heavy"/>
                <a:cs typeface="Franklin Gothic Heavy"/>
              </a:rPr>
              <a:t>e</a:t>
            </a:r>
            <a:r>
              <a:rPr sz="2800" b="1" spc="-5" dirty="0">
                <a:latin typeface="Franklin Gothic Heavy"/>
                <a:cs typeface="Franklin Gothic Heavy"/>
              </a:rPr>
              <a:t>d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t</a:t>
            </a:r>
            <a:r>
              <a:rPr sz="2800" b="1" spc="215" dirty="0">
                <a:latin typeface="Franklin Gothic Heavy"/>
                <a:cs typeface="Franklin Gothic Heavy"/>
              </a:rPr>
              <a:t>on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-5" dirty="0">
                <a:latin typeface="Franklin Gothic Heavy"/>
                <a:cs typeface="Franklin Gothic Heavy"/>
              </a:rPr>
              <a:t>l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04" dirty="0">
                <a:latin typeface="Franklin Gothic Heavy"/>
                <a:cs typeface="Franklin Gothic Heavy"/>
              </a:rPr>
              <a:t>(</a:t>
            </a:r>
            <a:r>
              <a:rPr sz="2800" b="1" spc="220" dirty="0">
                <a:latin typeface="Franklin Gothic Heavy"/>
                <a:cs typeface="Franklin Gothic Heavy"/>
              </a:rPr>
              <a:t>ex</a:t>
            </a:r>
            <a:r>
              <a:rPr sz="2800" b="1" spc="215" dirty="0">
                <a:latin typeface="Franklin Gothic Heavy"/>
                <a:cs typeface="Franklin Gothic Heavy"/>
              </a:rPr>
              <a:t>c</a:t>
            </a:r>
            <a:r>
              <a:rPr sz="2800" b="1" spc="220" dirty="0">
                <a:latin typeface="Franklin Gothic Heavy"/>
                <a:cs typeface="Franklin Gothic Heavy"/>
              </a:rPr>
              <a:t>ep</a:t>
            </a:r>
            <a:r>
              <a:rPr sz="2800" b="1" spc="-5" dirty="0">
                <a:latin typeface="Franklin Gothic Heavy"/>
                <a:cs typeface="Franklin Gothic Heavy"/>
              </a:rPr>
              <a:t>t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ch</a:t>
            </a:r>
            <a:r>
              <a:rPr sz="2800" b="1" spc="220" dirty="0">
                <a:latin typeface="Franklin Gothic Heavy"/>
                <a:cs typeface="Franklin Gothic Heavy"/>
              </a:rPr>
              <a:t>r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-5" dirty="0">
                <a:latin typeface="Franklin Gothic Heavy"/>
                <a:cs typeface="Franklin Gothic Heavy"/>
              </a:rPr>
              <a:t>c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0" dirty="0">
                <a:latin typeface="Franklin Gothic Heavy"/>
                <a:cs typeface="Franklin Gothic Heavy"/>
              </a:rPr>
              <a:t>f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b</a:t>
            </a:r>
            <a:r>
              <a:rPr sz="2800" b="1" spc="220" dirty="0">
                <a:latin typeface="Franklin Gothic Heavy"/>
                <a:cs typeface="Franklin Gothic Heavy"/>
              </a:rPr>
              <a:t>r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29" dirty="0">
                <a:latin typeface="Franklin Gothic Heavy"/>
                <a:cs typeface="Franklin Gothic Heavy"/>
              </a:rPr>
              <a:t>t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-5" dirty="0">
                <a:latin typeface="Franklin Gothic Heavy"/>
                <a:cs typeface="Franklin Gothic Heavy"/>
              </a:rPr>
              <a:t>c  </a:t>
            </a:r>
            <a:r>
              <a:rPr sz="2800" b="1" spc="175" dirty="0">
                <a:latin typeface="Franklin Gothic Heavy"/>
                <a:cs typeface="Franklin Gothic Heavy"/>
              </a:rPr>
              <a:t>type)</a:t>
            </a:r>
            <a:endParaRPr sz="2800" dirty="0">
              <a:latin typeface="Franklin Gothic Heavy"/>
              <a:cs typeface="Franklin Gothic Heavy"/>
            </a:endParaRPr>
          </a:p>
          <a:p>
            <a:pPr marL="431800" marR="67310" indent="-342900" algn="r">
              <a:lnSpc>
                <a:spcPct val="199900"/>
              </a:lnSpc>
              <a:spcBef>
                <a:spcPts val="700"/>
              </a:spcBef>
              <a:buFont typeface="Franklin Gothic Book"/>
              <a:buChar char="•"/>
              <a:tabLst>
                <a:tab pos="431800" algn="l"/>
                <a:tab pos="1867535" algn="l"/>
                <a:tab pos="1962150" algn="l"/>
                <a:tab pos="2228215" algn="l"/>
                <a:tab pos="2701290" algn="l"/>
                <a:tab pos="2825750" algn="l"/>
                <a:tab pos="3269615" algn="l"/>
                <a:tab pos="4171315" algn="l"/>
                <a:tab pos="4522470" algn="l"/>
                <a:tab pos="4909185" algn="l"/>
                <a:tab pos="4991735" algn="l"/>
                <a:tab pos="6301105" algn="l"/>
                <a:tab pos="6558915" algn="l"/>
                <a:tab pos="6708140" algn="l"/>
                <a:tab pos="7477125" algn="l"/>
                <a:tab pos="7978775" algn="l"/>
              </a:tabLst>
            </a:pPr>
            <a:r>
              <a:rPr sz="2800" b="1" spc="225" dirty="0">
                <a:latin typeface="Franklin Gothic Heavy"/>
                <a:cs typeface="Franklin Gothic Heavy"/>
              </a:rPr>
              <a:t>T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15" dirty="0">
                <a:latin typeface="Franklin Gothic Heavy"/>
                <a:cs typeface="Franklin Gothic Heavy"/>
              </a:rPr>
              <a:t>ns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-5" dirty="0">
                <a:latin typeface="Franklin Gothic Heavy"/>
                <a:cs typeface="Franklin Gothic Heavy"/>
              </a:rPr>
              <a:t>l</a:t>
            </a:r>
            <a:r>
              <a:rPr sz="2800" b="1" dirty="0">
                <a:latin typeface="Franklin Gothic Heavy"/>
                <a:cs typeface="Franklin Gothic Heavy"/>
              </a:rPr>
              <a:t>		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210" dirty="0">
                <a:latin typeface="Franklin Gothic Heavy"/>
                <a:cs typeface="Franklin Gothic Heavy"/>
              </a:rPr>
              <a:t>qu</a:t>
            </a:r>
            <a:r>
              <a:rPr sz="2800" b="1" spc="220" dirty="0">
                <a:latin typeface="Franklin Gothic Heavy"/>
                <a:cs typeface="Franklin Gothic Heavy"/>
              </a:rPr>
              <a:t>e</a:t>
            </a:r>
            <a:r>
              <a:rPr sz="2800" b="1" spc="225" dirty="0">
                <a:latin typeface="Franklin Gothic Heavy"/>
                <a:cs typeface="Franklin Gothic Heavy"/>
              </a:rPr>
              <a:t>e</a:t>
            </a:r>
            <a:r>
              <a:rPr sz="2800" b="1" spc="210" dirty="0">
                <a:latin typeface="Franklin Gothic Heavy"/>
                <a:cs typeface="Franklin Gothic Heavy"/>
              </a:rPr>
              <a:t>z</a:t>
            </a:r>
            <a:r>
              <a:rPr sz="2800" b="1" spc="225" dirty="0">
                <a:latin typeface="Franklin Gothic Heavy"/>
                <a:cs typeface="Franklin Gothic Heavy"/>
              </a:rPr>
              <a:t>e</a:t>
            </a:r>
            <a:r>
              <a:rPr sz="2800" b="1" spc="-5" dirty="0">
                <a:latin typeface="Franklin Gothic Heavy"/>
                <a:cs typeface="Franklin Gothic Heavy"/>
              </a:rPr>
              <a:t>d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b</a:t>
            </a:r>
            <a:r>
              <a:rPr sz="2800" b="1" spc="-5" dirty="0">
                <a:latin typeface="Franklin Gothic Heavy"/>
                <a:cs typeface="Franklin Gothic Heavy"/>
              </a:rPr>
              <a:t>y</a:t>
            </a:r>
            <a:r>
              <a:rPr sz="2800" b="1" dirty="0">
                <a:latin typeface="Franklin Gothic Heavy"/>
                <a:cs typeface="Franklin Gothic Heavy"/>
              </a:rPr>
              <a:t>		</a:t>
            </a:r>
            <a:r>
              <a:rPr sz="2800" b="1" spc="220" dirty="0">
                <a:latin typeface="Franklin Gothic Heavy"/>
                <a:cs typeface="Franklin Gothic Heavy"/>
              </a:rPr>
              <a:t>t</a:t>
            </a:r>
            <a:r>
              <a:rPr sz="2800" b="1" spc="215" dirty="0">
                <a:latin typeface="Franklin Gothic Heavy"/>
                <a:cs typeface="Franklin Gothic Heavy"/>
              </a:rPr>
              <a:t>ong</a:t>
            </a:r>
            <a:r>
              <a:rPr sz="2800" b="1" spc="220" dirty="0">
                <a:latin typeface="Franklin Gothic Heavy"/>
                <a:cs typeface="Franklin Gothic Heavy"/>
              </a:rPr>
              <a:t>u</a:t>
            </a:r>
            <a:r>
              <a:rPr sz="2800" b="1" spc="-5" dirty="0">
                <a:latin typeface="Franklin Gothic Heavy"/>
                <a:cs typeface="Franklin Gothic Heavy"/>
              </a:rPr>
              <a:t>e</a:t>
            </a:r>
            <a:r>
              <a:rPr sz="2800" b="1" dirty="0">
                <a:latin typeface="Franklin Gothic Heavy"/>
                <a:cs typeface="Franklin Gothic Heavy"/>
              </a:rPr>
              <a:t>		</a:t>
            </a:r>
            <a:r>
              <a:rPr sz="2800" b="1" spc="215" dirty="0">
                <a:latin typeface="Franklin Gothic Heavy"/>
                <a:cs typeface="Franklin Gothic Heavy"/>
              </a:rPr>
              <a:t>d</a:t>
            </a:r>
            <a:r>
              <a:rPr sz="2800" b="1" spc="225" dirty="0">
                <a:latin typeface="Franklin Gothic Heavy"/>
                <a:cs typeface="Franklin Gothic Heavy"/>
              </a:rPr>
              <a:t>e</a:t>
            </a:r>
            <a:r>
              <a:rPr sz="2800" b="1" spc="220" dirty="0">
                <a:latin typeface="Franklin Gothic Heavy"/>
                <a:cs typeface="Franklin Gothic Heavy"/>
              </a:rPr>
              <a:t>p</a:t>
            </a:r>
            <a:r>
              <a:rPr sz="2800" b="1" spc="215" dirty="0">
                <a:latin typeface="Franklin Gothic Heavy"/>
                <a:cs typeface="Franklin Gothic Heavy"/>
              </a:rPr>
              <a:t>r</a:t>
            </a:r>
            <a:r>
              <a:rPr sz="2800" b="1" spc="225" dirty="0">
                <a:latin typeface="Franklin Gothic Heavy"/>
                <a:cs typeface="Franklin Gothic Heavy"/>
              </a:rPr>
              <a:t>e</a:t>
            </a:r>
            <a:r>
              <a:rPr sz="2800" b="1" spc="204" dirty="0">
                <a:latin typeface="Franklin Gothic Heavy"/>
                <a:cs typeface="Franklin Gothic Heavy"/>
              </a:rPr>
              <a:t>ss</a:t>
            </a:r>
            <a:r>
              <a:rPr sz="2800" b="1" spc="215" dirty="0">
                <a:latin typeface="Franklin Gothic Heavy"/>
                <a:cs typeface="Franklin Gothic Heavy"/>
              </a:rPr>
              <a:t>o</a:t>
            </a:r>
            <a:r>
              <a:rPr sz="2800" b="1" spc="-5" dirty="0">
                <a:latin typeface="Franklin Gothic Heavy"/>
                <a:cs typeface="Franklin Gothic Heavy"/>
              </a:rPr>
              <a:t>r  </a:t>
            </a:r>
            <a:r>
              <a:rPr sz="2800" b="1" spc="220" dirty="0">
                <a:latin typeface="Franklin Gothic Heavy"/>
                <a:cs typeface="Franklin Gothic Heavy"/>
              </a:rPr>
              <a:t>pre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215" dirty="0">
                <a:latin typeface="Franklin Gothic Heavy"/>
                <a:cs typeface="Franklin Gothic Heavy"/>
              </a:rPr>
              <a:t>s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-5" dirty="0">
                <a:latin typeface="Franklin Gothic Heavy"/>
                <a:cs typeface="Franklin Gothic Heavy"/>
              </a:rPr>
              <a:t>g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-5" dirty="0">
                <a:latin typeface="Franklin Gothic Heavy"/>
                <a:cs typeface="Franklin Gothic Heavy"/>
              </a:rPr>
              <a:t>n</a:t>
            </a:r>
            <a:r>
              <a:rPr sz="2800" b="1" dirty="0">
                <a:latin typeface="Franklin Gothic Heavy"/>
                <a:cs typeface="Franklin Gothic Heavy"/>
              </a:rPr>
              <a:t>		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220" dirty="0">
                <a:latin typeface="Franklin Gothic Heavy"/>
                <a:cs typeface="Franklin Gothic Heavy"/>
              </a:rPr>
              <a:t>t</a:t>
            </a:r>
            <a:r>
              <a:rPr sz="2800" b="1" spc="225" dirty="0">
                <a:latin typeface="Franklin Gothic Heavy"/>
                <a:cs typeface="Franklin Gothic Heavy"/>
              </a:rPr>
              <a:t>e</a:t>
            </a:r>
            <a:r>
              <a:rPr sz="2800" b="1" spc="215" dirty="0">
                <a:latin typeface="Franklin Gothic Heavy"/>
                <a:cs typeface="Franklin Gothic Heavy"/>
              </a:rPr>
              <a:t>r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-5" dirty="0">
                <a:latin typeface="Franklin Gothic Heavy"/>
                <a:cs typeface="Franklin Gothic Heavy"/>
              </a:rPr>
              <a:t>r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t</a:t>
            </a:r>
            <a:r>
              <a:rPr sz="2800" b="1" spc="215" dirty="0">
                <a:latin typeface="Franklin Gothic Heavy"/>
                <a:cs typeface="Franklin Gothic Heavy"/>
              </a:rPr>
              <a:t>on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15" dirty="0">
                <a:latin typeface="Franklin Gothic Heavy"/>
                <a:cs typeface="Franklin Gothic Heavy"/>
              </a:rPr>
              <a:t>l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-5" dirty="0">
                <a:latin typeface="Franklin Gothic Heavy"/>
                <a:cs typeface="Franklin Gothic Heavy"/>
              </a:rPr>
              <a:t>r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5" dirty="0">
                <a:latin typeface="Franklin Gothic Heavy"/>
                <a:cs typeface="Franklin Gothic Heavy"/>
              </a:rPr>
              <a:t>p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15" dirty="0">
                <a:latin typeface="Franklin Gothic Heavy"/>
                <a:cs typeface="Franklin Gothic Heavy"/>
              </a:rPr>
              <a:t>l</a:t>
            </a:r>
            <a:r>
              <a:rPr sz="2800" b="1" spc="225" dirty="0">
                <a:latin typeface="Franklin Gothic Heavy"/>
                <a:cs typeface="Franklin Gothic Heavy"/>
              </a:rPr>
              <a:t>a</a:t>
            </a:r>
            <a:r>
              <a:rPr sz="2800" b="1" spc="-5" dirty="0">
                <a:latin typeface="Franklin Gothic Heavy"/>
                <a:cs typeface="Franklin Gothic Heavy"/>
              </a:rPr>
              <a:t>r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dirty="0">
                <a:latin typeface="Symbol"/>
                <a:cs typeface="Symbol"/>
              </a:rPr>
              <a:t>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p</a:t>
            </a:r>
            <a:r>
              <a:rPr sz="2800" b="1" spc="210" dirty="0">
                <a:latin typeface="Franklin Gothic Heavy"/>
                <a:cs typeface="Franklin Gothic Heavy"/>
              </a:rPr>
              <a:t>u</a:t>
            </a:r>
            <a:r>
              <a:rPr sz="2800" b="1" spc="-5" dirty="0">
                <a:latin typeface="Franklin Gothic Heavy"/>
                <a:cs typeface="Franklin Gothic Heavy"/>
              </a:rPr>
              <a:t>s  </a:t>
            </a:r>
            <a:r>
              <a:rPr sz="2800" b="1" spc="215" dirty="0">
                <a:latin typeface="Franklin Gothic Heavy"/>
                <a:cs typeface="Franklin Gothic Heavy"/>
              </a:rPr>
              <a:t>c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15" dirty="0">
                <a:latin typeface="Franklin Gothic Heavy"/>
                <a:cs typeface="Franklin Gothic Heavy"/>
              </a:rPr>
              <a:t>m</a:t>
            </a:r>
            <a:r>
              <a:rPr sz="2800" b="1" spc="220" dirty="0">
                <a:latin typeface="Franklin Gothic Heavy"/>
                <a:cs typeface="Franklin Gothic Heavy"/>
              </a:rPr>
              <a:t>e</a:t>
            </a:r>
            <a:r>
              <a:rPr sz="2800" b="1" spc="-5" dirty="0">
                <a:latin typeface="Franklin Gothic Heavy"/>
                <a:cs typeface="Franklin Gothic Heavy"/>
              </a:rPr>
              <a:t>s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o</a:t>
            </a:r>
            <a:r>
              <a:rPr sz="2800" b="1" spc="210" dirty="0">
                <a:latin typeface="Franklin Gothic Heavy"/>
                <a:cs typeface="Franklin Gothic Heavy"/>
              </a:rPr>
              <a:t>u</a:t>
            </a:r>
            <a:r>
              <a:rPr sz="2800" b="1" spc="-5" dirty="0">
                <a:latin typeface="Franklin Gothic Heavy"/>
                <a:cs typeface="Franklin Gothic Heavy"/>
              </a:rPr>
              <a:t>t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-5" dirty="0">
                <a:latin typeface="Franklin Gothic Heavy"/>
                <a:cs typeface="Franklin Gothic Heavy"/>
              </a:rPr>
              <a:t>n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c</a:t>
            </a:r>
            <a:r>
              <a:rPr sz="2800" b="1" spc="225" dirty="0">
                <a:latin typeface="Franklin Gothic Heavy"/>
                <a:cs typeface="Franklin Gothic Heavy"/>
              </a:rPr>
              <a:t>h</a:t>
            </a:r>
            <a:r>
              <a:rPr sz="2800" b="1" spc="215" dirty="0">
                <a:latin typeface="Franklin Gothic Heavy"/>
                <a:cs typeface="Franklin Gothic Heavy"/>
              </a:rPr>
              <a:t>ron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-5" dirty="0">
                <a:latin typeface="Franklin Gothic Heavy"/>
                <a:cs typeface="Franklin Gothic Heavy"/>
              </a:rPr>
              <a:t>c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0" dirty="0">
                <a:latin typeface="Franklin Gothic Heavy"/>
                <a:cs typeface="Franklin Gothic Heavy"/>
              </a:rPr>
              <a:t>f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b</a:t>
            </a:r>
            <a:r>
              <a:rPr sz="2800" b="1" spc="220" dirty="0">
                <a:latin typeface="Franklin Gothic Heavy"/>
                <a:cs typeface="Franklin Gothic Heavy"/>
              </a:rPr>
              <a:t>r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20" dirty="0">
                <a:latin typeface="Franklin Gothic Heavy"/>
                <a:cs typeface="Franklin Gothic Heavy"/>
              </a:rPr>
              <a:t>ti</a:t>
            </a:r>
            <a:r>
              <a:rPr sz="2800" b="1" spc="-5" dirty="0">
                <a:latin typeface="Franklin Gothic Heavy"/>
                <a:cs typeface="Franklin Gothic Heavy"/>
              </a:rPr>
              <a:t>c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t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25" dirty="0">
                <a:latin typeface="Franklin Gothic Heavy"/>
                <a:cs typeface="Franklin Gothic Heavy"/>
              </a:rPr>
              <a:t>n</a:t>
            </a:r>
            <a:r>
              <a:rPr sz="2800" b="1" spc="204" dirty="0">
                <a:latin typeface="Franklin Gothic Heavy"/>
                <a:cs typeface="Franklin Gothic Heavy"/>
              </a:rPr>
              <a:t>si</a:t>
            </a:r>
            <a:r>
              <a:rPr sz="2800" b="1" spc="225" dirty="0">
                <a:latin typeface="Franklin Gothic Heavy"/>
                <a:cs typeface="Franklin Gothic Heavy"/>
              </a:rPr>
              <a:t>ll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29" dirty="0">
                <a:latin typeface="Franklin Gothic Heavy"/>
                <a:cs typeface="Franklin Gothic Heavy"/>
              </a:rPr>
              <a:t>t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-5" dirty="0">
                <a:latin typeface="Franklin Gothic Heavy"/>
                <a:cs typeface="Franklin Gothic Heavy"/>
              </a:rPr>
              <a:t>s</a:t>
            </a:r>
            <a:endParaRPr sz="2800" dirty="0">
              <a:latin typeface="Franklin Gothic Heavy"/>
              <a:cs typeface="Franklin Gothic Heavy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 dirty="0">
              <a:latin typeface="Times New Roman"/>
              <a:cs typeface="Times New Roman"/>
            </a:endParaRPr>
          </a:p>
          <a:p>
            <a:pPr marL="431800">
              <a:lnSpc>
                <a:spcPct val="100000"/>
              </a:lnSpc>
              <a:tabLst>
                <a:tab pos="1651000" algn="l"/>
                <a:tab pos="2974340" algn="l"/>
              </a:tabLst>
            </a:pPr>
            <a:r>
              <a:rPr sz="2800" b="1" spc="180" dirty="0">
                <a:latin typeface="Franklin Gothic Heavy"/>
                <a:cs typeface="Franklin Gothic Heavy"/>
              </a:rPr>
              <a:t>(Irwin	</a:t>
            </a:r>
            <a:r>
              <a:rPr sz="2800" b="1" spc="170" dirty="0">
                <a:latin typeface="Franklin Gothic Heavy"/>
                <a:cs typeface="Franklin Gothic Heavy"/>
              </a:rPr>
              <a:t>Moore	sign)</a:t>
            </a:r>
            <a:endParaRPr sz="2800" dirty="0">
              <a:latin typeface="Franklin Gothic Heavy"/>
              <a:cs typeface="Franklin Gothic Heavy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0839" y="406400"/>
            <a:ext cx="581088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5625" algn="l"/>
                <a:tab pos="2334260" algn="l"/>
              </a:tabLst>
            </a:pPr>
            <a:r>
              <a:rPr sz="4000" spc="325" dirty="0"/>
              <a:t>Gra</a:t>
            </a:r>
            <a:r>
              <a:rPr sz="4000" spc="320" dirty="0"/>
              <a:t>d</a:t>
            </a:r>
            <a:r>
              <a:rPr sz="4000" spc="-5" dirty="0"/>
              <a:t>e</a:t>
            </a:r>
            <a:r>
              <a:rPr sz="4000" dirty="0"/>
              <a:t>	</a:t>
            </a:r>
            <a:r>
              <a:rPr sz="4000" spc="-5" dirty="0"/>
              <a:t>1</a:t>
            </a:r>
            <a:r>
              <a:rPr sz="4000" dirty="0"/>
              <a:t>	</a:t>
            </a:r>
            <a:r>
              <a:rPr sz="4000" spc="325" dirty="0"/>
              <a:t>e</a:t>
            </a:r>
            <a:r>
              <a:rPr sz="4000" spc="320" dirty="0"/>
              <a:t>n</a:t>
            </a:r>
            <a:r>
              <a:rPr sz="4000" spc="330" dirty="0"/>
              <a:t>l</a:t>
            </a:r>
            <a:r>
              <a:rPr sz="4000" spc="315" dirty="0"/>
              <a:t>a</a:t>
            </a:r>
            <a:r>
              <a:rPr sz="4000" spc="325" dirty="0"/>
              <a:t>r</a:t>
            </a:r>
            <a:r>
              <a:rPr sz="4000" spc="330" dirty="0"/>
              <a:t>g</a:t>
            </a:r>
            <a:r>
              <a:rPr sz="4000" spc="325" dirty="0"/>
              <a:t>e</a:t>
            </a:r>
            <a:r>
              <a:rPr sz="4000" spc="320" dirty="0"/>
              <a:t>m</a:t>
            </a:r>
            <a:r>
              <a:rPr sz="4000" spc="325" dirty="0"/>
              <a:t>e</a:t>
            </a:r>
            <a:r>
              <a:rPr sz="4000" spc="320" dirty="0"/>
              <a:t>n</a:t>
            </a:r>
            <a:r>
              <a:rPr sz="4000" spc="-5" dirty="0"/>
              <a:t>t</a:t>
            </a:r>
            <a:endParaRPr sz="4000" dirty="0"/>
          </a:p>
        </p:txBody>
      </p:sp>
      <p:sp>
        <p:nvSpPr>
          <p:cNvPr id="3" name="object 3"/>
          <p:cNvSpPr/>
          <p:nvPr/>
        </p:nvSpPr>
        <p:spPr>
          <a:xfrm>
            <a:off x="304800" y="1371600"/>
            <a:ext cx="8458200" cy="518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0839" y="314959"/>
            <a:ext cx="581088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5625" algn="l"/>
                <a:tab pos="2334260" algn="l"/>
              </a:tabLst>
            </a:pPr>
            <a:r>
              <a:rPr sz="4000" spc="325" dirty="0"/>
              <a:t>Gra</a:t>
            </a:r>
            <a:r>
              <a:rPr sz="4000" spc="320" dirty="0"/>
              <a:t>d</a:t>
            </a:r>
            <a:r>
              <a:rPr sz="4000" spc="-5" dirty="0"/>
              <a:t>e</a:t>
            </a:r>
            <a:r>
              <a:rPr sz="4000" dirty="0"/>
              <a:t>	</a:t>
            </a:r>
            <a:r>
              <a:rPr sz="4000" spc="-5" dirty="0"/>
              <a:t>2</a:t>
            </a:r>
            <a:r>
              <a:rPr sz="4000" dirty="0"/>
              <a:t>	</a:t>
            </a:r>
            <a:r>
              <a:rPr sz="4000" spc="325" dirty="0"/>
              <a:t>e</a:t>
            </a:r>
            <a:r>
              <a:rPr sz="4000" spc="320" dirty="0"/>
              <a:t>n</a:t>
            </a:r>
            <a:r>
              <a:rPr sz="4000" spc="330" dirty="0"/>
              <a:t>l</a:t>
            </a:r>
            <a:r>
              <a:rPr sz="4000" spc="315" dirty="0"/>
              <a:t>a</a:t>
            </a:r>
            <a:r>
              <a:rPr sz="4000" spc="325" dirty="0"/>
              <a:t>r</a:t>
            </a:r>
            <a:r>
              <a:rPr sz="4000" spc="330" dirty="0"/>
              <a:t>g</a:t>
            </a:r>
            <a:r>
              <a:rPr sz="4000" spc="325" dirty="0"/>
              <a:t>e</a:t>
            </a:r>
            <a:r>
              <a:rPr sz="4000" spc="320" dirty="0"/>
              <a:t>m</a:t>
            </a:r>
            <a:r>
              <a:rPr sz="4000" spc="325" dirty="0"/>
              <a:t>e</a:t>
            </a:r>
            <a:r>
              <a:rPr sz="4000" spc="320" dirty="0"/>
              <a:t>n</a:t>
            </a:r>
            <a:r>
              <a:rPr sz="4000" spc="-5" dirty="0"/>
              <a:t>t</a:t>
            </a:r>
            <a:endParaRPr sz="4000" dirty="0"/>
          </a:p>
        </p:txBody>
      </p:sp>
      <p:sp>
        <p:nvSpPr>
          <p:cNvPr id="3" name="object 3"/>
          <p:cNvSpPr/>
          <p:nvPr/>
        </p:nvSpPr>
        <p:spPr>
          <a:xfrm>
            <a:off x="381000" y="1295400"/>
            <a:ext cx="8534400" cy="5334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0839" y="292100"/>
            <a:ext cx="581088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5625" algn="l"/>
                <a:tab pos="2334260" algn="l"/>
              </a:tabLst>
            </a:pPr>
            <a:r>
              <a:rPr sz="4000" spc="325" dirty="0">
                <a:solidFill>
                  <a:srgbClr val="FF0000"/>
                </a:solidFill>
              </a:rPr>
              <a:t>Gra</a:t>
            </a:r>
            <a:r>
              <a:rPr sz="4000" spc="320" dirty="0">
                <a:solidFill>
                  <a:srgbClr val="FF0000"/>
                </a:solidFill>
              </a:rPr>
              <a:t>d</a:t>
            </a:r>
            <a:r>
              <a:rPr sz="4000" spc="-5" dirty="0">
                <a:solidFill>
                  <a:srgbClr val="FF0000"/>
                </a:solidFill>
              </a:rPr>
              <a:t>e</a:t>
            </a:r>
            <a:r>
              <a:rPr sz="4000" dirty="0">
                <a:solidFill>
                  <a:srgbClr val="FF0000"/>
                </a:solidFill>
              </a:rPr>
              <a:t>	</a:t>
            </a:r>
            <a:r>
              <a:rPr sz="4000" spc="-5" dirty="0">
                <a:solidFill>
                  <a:srgbClr val="FF0000"/>
                </a:solidFill>
              </a:rPr>
              <a:t>3</a:t>
            </a:r>
            <a:r>
              <a:rPr sz="4000" dirty="0">
                <a:solidFill>
                  <a:srgbClr val="FF0000"/>
                </a:solidFill>
              </a:rPr>
              <a:t>	</a:t>
            </a:r>
            <a:r>
              <a:rPr sz="4000" spc="325" dirty="0">
                <a:solidFill>
                  <a:srgbClr val="FF0000"/>
                </a:solidFill>
              </a:rPr>
              <a:t>e</a:t>
            </a:r>
            <a:r>
              <a:rPr sz="4000" spc="320" dirty="0">
                <a:solidFill>
                  <a:srgbClr val="FF0000"/>
                </a:solidFill>
              </a:rPr>
              <a:t>n</a:t>
            </a:r>
            <a:r>
              <a:rPr sz="4000" spc="330" dirty="0">
                <a:solidFill>
                  <a:srgbClr val="FF0000"/>
                </a:solidFill>
              </a:rPr>
              <a:t>l</a:t>
            </a:r>
            <a:r>
              <a:rPr sz="4000" spc="315" dirty="0">
                <a:solidFill>
                  <a:srgbClr val="FF0000"/>
                </a:solidFill>
              </a:rPr>
              <a:t>a</a:t>
            </a:r>
            <a:r>
              <a:rPr sz="4000" spc="325" dirty="0">
                <a:solidFill>
                  <a:srgbClr val="FF0000"/>
                </a:solidFill>
              </a:rPr>
              <a:t>r</a:t>
            </a:r>
            <a:r>
              <a:rPr sz="4000" spc="330" dirty="0">
                <a:solidFill>
                  <a:srgbClr val="FF0000"/>
                </a:solidFill>
              </a:rPr>
              <a:t>g</a:t>
            </a:r>
            <a:r>
              <a:rPr sz="4000" spc="325" dirty="0">
                <a:solidFill>
                  <a:srgbClr val="FF0000"/>
                </a:solidFill>
              </a:rPr>
              <a:t>e</a:t>
            </a:r>
            <a:r>
              <a:rPr sz="4000" spc="320" dirty="0">
                <a:solidFill>
                  <a:srgbClr val="FF0000"/>
                </a:solidFill>
              </a:rPr>
              <a:t>m</a:t>
            </a:r>
            <a:r>
              <a:rPr sz="4000" spc="325" dirty="0">
                <a:solidFill>
                  <a:srgbClr val="FF0000"/>
                </a:solidFill>
              </a:rPr>
              <a:t>e</a:t>
            </a:r>
            <a:r>
              <a:rPr sz="4000" spc="320" dirty="0">
                <a:solidFill>
                  <a:srgbClr val="FF0000"/>
                </a:solidFill>
              </a:rPr>
              <a:t>n</a:t>
            </a:r>
            <a:r>
              <a:rPr sz="4000" spc="-5" dirty="0">
                <a:solidFill>
                  <a:srgbClr val="FF0000"/>
                </a:solidFill>
              </a:rPr>
              <a:t>t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304800" y="1066800"/>
            <a:ext cx="8458200" cy="5486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825500"/>
            <a:ext cx="8116570" cy="5720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Franklin Gothic Book"/>
              <a:buChar char="•"/>
              <a:tabLst>
                <a:tab pos="355600" algn="l"/>
              </a:tabLst>
            </a:pPr>
            <a:r>
              <a:rPr sz="3200" b="1" spc="229" dirty="0">
                <a:latin typeface="Franklin Gothic Heavy"/>
                <a:cs typeface="Franklin Gothic Heavy"/>
              </a:rPr>
              <a:t>Definition</a:t>
            </a:r>
            <a:endParaRPr sz="3200" dirty="0">
              <a:latin typeface="Franklin Gothic Heavy"/>
              <a:cs typeface="Franklin Gothic Heavy"/>
            </a:endParaRPr>
          </a:p>
          <a:p>
            <a:pPr marL="755650" marR="5080" algn="just">
              <a:lnSpc>
                <a:spcPct val="199900"/>
              </a:lnSpc>
              <a:spcBef>
                <a:spcPts val="690"/>
              </a:spcBef>
            </a:pPr>
            <a:r>
              <a:rPr sz="2800" b="1" spc="190" dirty="0">
                <a:latin typeface="Franklin Gothic Heavy"/>
                <a:cs typeface="Franklin Gothic Heavy"/>
              </a:rPr>
              <a:t>Palatine </a:t>
            </a:r>
            <a:r>
              <a:rPr sz="2800" b="1" spc="185" dirty="0">
                <a:latin typeface="Franklin Gothic Heavy"/>
                <a:cs typeface="Franklin Gothic Heavy"/>
              </a:rPr>
              <a:t>tonsils </a:t>
            </a:r>
            <a:r>
              <a:rPr sz="2800" b="1" spc="145" dirty="0">
                <a:latin typeface="Franklin Gothic Heavy"/>
                <a:cs typeface="Franklin Gothic Heavy"/>
              </a:rPr>
              <a:t>are </a:t>
            </a:r>
            <a:r>
              <a:rPr sz="2800" b="1" spc="175" dirty="0">
                <a:latin typeface="Franklin Gothic Heavy"/>
                <a:cs typeface="Franklin Gothic Heavy"/>
              </a:rPr>
              <a:t>dense </a:t>
            </a:r>
            <a:r>
              <a:rPr sz="2800" b="1" spc="185" dirty="0">
                <a:latin typeface="Franklin Gothic Heavy"/>
                <a:cs typeface="Franklin Gothic Heavy"/>
              </a:rPr>
              <a:t>compact  </a:t>
            </a:r>
            <a:r>
              <a:rPr sz="2800" b="1" spc="180" dirty="0">
                <a:latin typeface="Franklin Gothic Heavy"/>
                <a:cs typeface="Franklin Gothic Heavy"/>
              </a:rPr>
              <a:t>bodies </a:t>
            </a:r>
            <a:r>
              <a:rPr sz="2800" b="1" spc="100" dirty="0">
                <a:latin typeface="Franklin Gothic Heavy"/>
                <a:cs typeface="Franklin Gothic Heavy"/>
              </a:rPr>
              <a:t>of </a:t>
            </a:r>
            <a:r>
              <a:rPr sz="2800" b="1" spc="190" dirty="0">
                <a:latin typeface="Franklin Gothic Heavy"/>
                <a:cs typeface="Franklin Gothic Heavy"/>
              </a:rPr>
              <a:t>lymphoid </a:t>
            </a:r>
            <a:r>
              <a:rPr sz="2800" b="1" spc="175" dirty="0">
                <a:latin typeface="Franklin Gothic Heavy"/>
                <a:cs typeface="Franklin Gothic Heavy"/>
              </a:rPr>
              <a:t>tissue </a:t>
            </a:r>
            <a:r>
              <a:rPr sz="2800" b="1" spc="190" dirty="0">
                <a:latin typeface="Franklin Gothic Heavy"/>
                <a:cs typeface="Franklin Gothic Heavy"/>
              </a:rPr>
              <a:t>located </a:t>
            </a:r>
            <a:r>
              <a:rPr sz="2800" b="1" spc="100" dirty="0">
                <a:latin typeface="Franklin Gothic Heavy"/>
                <a:cs typeface="Franklin Gothic Heavy"/>
              </a:rPr>
              <a:t>in  </a:t>
            </a:r>
            <a:r>
              <a:rPr sz="2800" b="1" spc="145" dirty="0">
                <a:latin typeface="Franklin Gothic Heavy"/>
                <a:cs typeface="Franklin Gothic Heavy"/>
              </a:rPr>
              <a:t>the </a:t>
            </a:r>
            <a:r>
              <a:rPr sz="2800" b="1" spc="190" dirty="0">
                <a:latin typeface="Franklin Gothic Heavy"/>
                <a:cs typeface="Franklin Gothic Heavy"/>
              </a:rPr>
              <a:t>lateral </a:t>
            </a:r>
            <a:r>
              <a:rPr sz="2800" b="1" spc="165" dirty="0">
                <a:latin typeface="Franklin Gothic Heavy"/>
                <a:cs typeface="Franklin Gothic Heavy"/>
              </a:rPr>
              <a:t>wall </a:t>
            </a:r>
            <a:r>
              <a:rPr sz="2800" b="1" spc="105" dirty="0">
                <a:latin typeface="Franklin Gothic Heavy"/>
                <a:cs typeface="Franklin Gothic Heavy"/>
              </a:rPr>
              <a:t>of </a:t>
            </a:r>
            <a:r>
              <a:rPr sz="2800" b="1" spc="150" dirty="0">
                <a:latin typeface="Franklin Gothic Heavy"/>
                <a:cs typeface="Franklin Gothic Heavy"/>
              </a:rPr>
              <a:t>the </a:t>
            </a:r>
            <a:r>
              <a:rPr sz="2800" b="1" spc="200" dirty="0">
                <a:latin typeface="Franklin Gothic Heavy"/>
                <a:cs typeface="Franklin Gothic Heavy"/>
              </a:rPr>
              <a:t>oropharynx,  </a:t>
            </a:r>
            <a:r>
              <a:rPr sz="2800" b="1" spc="185" dirty="0">
                <a:latin typeface="Franklin Gothic Heavy"/>
                <a:cs typeface="Franklin Gothic Heavy"/>
              </a:rPr>
              <a:t>bounded </a:t>
            </a:r>
            <a:r>
              <a:rPr sz="2800" b="1" spc="105" dirty="0">
                <a:latin typeface="Franklin Gothic Heavy"/>
                <a:cs typeface="Franklin Gothic Heavy"/>
              </a:rPr>
              <a:t>by </a:t>
            </a:r>
            <a:r>
              <a:rPr sz="2800" b="1" spc="145" dirty="0">
                <a:latin typeface="Franklin Gothic Heavy"/>
                <a:cs typeface="Franklin Gothic Heavy"/>
              </a:rPr>
              <a:t>the </a:t>
            </a:r>
            <a:r>
              <a:rPr sz="2800" b="1" spc="200" dirty="0">
                <a:latin typeface="Franklin Gothic Heavy"/>
                <a:cs typeface="Franklin Gothic Heavy"/>
              </a:rPr>
              <a:t>palatoglossus </a:t>
            </a:r>
            <a:r>
              <a:rPr sz="2800" b="1" spc="180" dirty="0">
                <a:latin typeface="Franklin Gothic Heavy"/>
                <a:cs typeface="Franklin Gothic Heavy"/>
              </a:rPr>
              <a:t>muscle  </a:t>
            </a:r>
            <a:r>
              <a:rPr sz="2800" b="1" spc="195" dirty="0">
                <a:latin typeface="Franklin Gothic Heavy"/>
                <a:cs typeface="Franklin Gothic Heavy"/>
              </a:rPr>
              <a:t>anteriorly </a:t>
            </a:r>
            <a:r>
              <a:rPr sz="2800" b="1" spc="150" dirty="0">
                <a:latin typeface="Franklin Gothic Heavy"/>
                <a:cs typeface="Franklin Gothic Heavy"/>
              </a:rPr>
              <a:t>and the </a:t>
            </a:r>
            <a:r>
              <a:rPr sz="2800" b="1" spc="204" dirty="0">
                <a:latin typeface="Franklin Gothic Heavy"/>
                <a:cs typeface="Franklin Gothic Heavy"/>
              </a:rPr>
              <a:t>palatopharyngeus  </a:t>
            </a:r>
            <a:r>
              <a:rPr sz="2800" b="1" spc="145" dirty="0">
                <a:latin typeface="Franklin Gothic Heavy"/>
                <a:cs typeface="Franklin Gothic Heavy"/>
              </a:rPr>
              <a:t>and </a:t>
            </a:r>
            <a:r>
              <a:rPr sz="2800" b="1" spc="190" dirty="0">
                <a:latin typeface="Franklin Gothic Heavy"/>
                <a:cs typeface="Franklin Gothic Heavy"/>
              </a:rPr>
              <a:t>superior </a:t>
            </a:r>
            <a:r>
              <a:rPr sz="2800" b="1" spc="195" dirty="0">
                <a:latin typeface="Franklin Gothic Heavy"/>
                <a:cs typeface="Franklin Gothic Heavy"/>
              </a:rPr>
              <a:t>constrictor</a:t>
            </a:r>
            <a:r>
              <a:rPr sz="2800" b="1" spc="515" dirty="0">
                <a:latin typeface="Franklin Gothic Heavy"/>
                <a:cs typeface="Franklin Gothic Heavy"/>
              </a:rPr>
              <a:t> </a:t>
            </a:r>
            <a:r>
              <a:rPr sz="2800" b="1" spc="185" dirty="0">
                <a:latin typeface="Franklin Gothic Heavy"/>
                <a:cs typeface="Franklin Gothic Heavy"/>
              </a:rPr>
              <a:t>muscles</a:t>
            </a:r>
            <a:endParaRPr sz="2800" dirty="0">
              <a:latin typeface="Franklin Gothic Heavy"/>
              <a:cs typeface="Franklin Gothic Heavy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0839" y="406400"/>
            <a:ext cx="581088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5625" algn="l"/>
                <a:tab pos="2334260" algn="l"/>
              </a:tabLst>
            </a:pPr>
            <a:r>
              <a:rPr sz="4000" spc="325" dirty="0"/>
              <a:t>Gra</a:t>
            </a:r>
            <a:r>
              <a:rPr sz="4000" spc="320" dirty="0"/>
              <a:t>d</a:t>
            </a:r>
            <a:r>
              <a:rPr sz="4000" spc="-5" dirty="0"/>
              <a:t>e</a:t>
            </a:r>
            <a:r>
              <a:rPr sz="4000" dirty="0"/>
              <a:t>	</a:t>
            </a:r>
            <a:r>
              <a:rPr sz="4000" spc="-5" dirty="0"/>
              <a:t>4</a:t>
            </a:r>
            <a:r>
              <a:rPr sz="4000" dirty="0"/>
              <a:t>	</a:t>
            </a:r>
            <a:r>
              <a:rPr sz="4000" spc="325" dirty="0"/>
              <a:t>e</a:t>
            </a:r>
            <a:r>
              <a:rPr sz="4000" spc="320" dirty="0"/>
              <a:t>n</a:t>
            </a:r>
            <a:r>
              <a:rPr sz="4000" spc="330" dirty="0"/>
              <a:t>l</a:t>
            </a:r>
            <a:r>
              <a:rPr sz="4000" spc="315" dirty="0"/>
              <a:t>a</a:t>
            </a:r>
            <a:r>
              <a:rPr sz="4000" spc="325" dirty="0"/>
              <a:t>r</a:t>
            </a:r>
            <a:r>
              <a:rPr sz="4000" spc="330" dirty="0"/>
              <a:t>g</a:t>
            </a:r>
            <a:r>
              <a:rPr sz="4000" spc="325" dirty="0"/>
              <a:t>e</a:t>
            </a:r>
            <a:r>
              <a:rPr sz="4000" spc="320" dirty="0"/>
              <a:t>m</a:t>
            </a:r>
            <a:r>
              <a:rPr sz="4000" spc="325" dirty="0"/>
              <a:t>e</a:t>
            </a:r>
            <a:r>
              <a:rPr sz="4000" spc="320" dirty="0"/>
              <a:t>n</a:t>
            </a:r>
            <a:r>
              <a:rPr sz="4000" spc="-5" dirty="0"/>
              <a:t>t</a:t>
            </a:r>
            <a:endParaRPr sz="4000" dirty="0"/>
          </a:p>
        </p:txBody>
      </p:sp>
      <p:sp>
        <p:nvSpPr>
          <p:cNvPr id="3" name="object 3"/>
          <p:cNvSpPr/>
          <p:nvPr/>
        </p:nvSpPr>
        <p:spPr>
          <a:xfrm>
            <a:off x="304800" y="1219200"/>
            <a:ext cx="8382000" cy="5486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600" y="334032"/>
            <a:ext cx="6453505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91639" marR="5080" indent="-1678939">
              <a:lnSpc>
                <a:spcPct val="100000"/>
              </a:lnSpc>
              <a:spcBef>
                <a:spcPts val="100"/>
              </a:spcBef>
              <a:tabLst>
                <a:tab pos="3736975" algn="l"/>
                <a:tab pos="4415155" algn="l"/>
              </a:tabLst>
            </a:pPr>
            <a:r>
              <a:rPr spc="295" dirty="0"/>
              <a:t>C</a:t>
            </a:r>
            <a:r>
              <a:rPr spc="280" dirty="0"/>
              <a:t>o</a:t>
            </a:r>
            <a:r>
              <a:rPr spc="300" dirty="0"/>
              <a:t>m</a:t>
            </a:r>
            <a:r>
              <a:rPr spc="285" dirty="0"/>
              <a:t>p</a:t>
            </a:r>
            <a:r>
              <a:rPr spc="290" dirty="0"/>
              <a:t>l</a:t>
            </a:r>
            <a:r>
              <a:rPr spc="280" dirty="0"/>
              <a:t>i</a:t>
            </a:r>
            <a:r>
              <a:rPr spc="295" dirty="0"/>
              <a:t>c</a:t>
            </a:r>
            <a:r>
              <a:rPr spc="285" dirty="0"/>
              <a:t>a</a:t>
            </a:r>
            <a:r>
              <a:rPr spc="280" dirty="0"/>
              <a:t>t</a:t>
            </a:r>
            <a:r>
              <a:rPr spc="290" dirty="0"/>
              <a:t>io</a:t>
            </a:r>
            <a:r>
              <a:rPr spc="285" dirty="0"/>
              <a:t>n</a:t>
            </a:r>
            <a:r>
              <a:rPr spc="-5" dirty="0"/>
              <a:t>s</a:t>
            </a:r>
            <a:r>
              <a:rPr lang="en-US" spc="-5" dirty="0"/>
              <a:t> o</a:t>
            </a:r>
            <a:r>
              <a:rPr spc="-5" dirty="0"/>
              <a:t>f</a:t>
            </a:r>
            <a:r>
              <a:rPr lang="en-US" spc="-5" dirty="0"/>
              <a:t> </a:t>
            </a:r>
            <a:r>
              <a:rPr spc="285" dirty="0"/>
              <a:t>a</a:t>
            </a:r>
            <a:r>
              <a:rPr spc="295" dirty="0"/>
              <a:t>c</a:t>
            </a:r>
            <a:r>
              <a:rPr spc="290" dirty="0"/>
              <a:t>u</a:t>
            </a:r>
            <a:r>
              <a:rPr spc="280" dirty="0"/>
              <a:t>t</a:t>
            </a:r>
            <a:r>
              <a:rPr spc="-5" dirty="0"/>
              <a:t>e </a:t>
            </a:r>
            <a:r>
              <a:rPr spc="260" dirty="0"/>
              <a:t>tonsillitis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4351" y="1540509"/>
            <a:ext cx="4645139" cy="1701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100"/>
              </a:spcBef>
              <a:buFont typeface="Franklin Gothic Book"/>
              <a:buChar char="•"/>
              <a:tabLst>
                <a:tab pos="381000" algn="l"/>
                <a:tab pos="1541145" algn="l"/>
                <a:tab pos="1868170" algn="l"/>
              </a:tabLst>
            </a:pPr>
            <a:r>
              <a:rPr sz="2800" b="1" spc="170" dirty="0">
                <a:latin typeface="Franklin Gothic Heavy"/>
                <a:cs typeface="Franklin Gothic Heavy"/>
              </a:rPr>
              <a:t>Local	</a:t>
            </a:r>
            <a:r>
              <a:rPr sz="2800" b="1" spc="-5" dirty="0">
                <a:latin typeface="Franklin Gothic Heavy"/>
                <a:cs typeface="Franklin Gothic Heavy"/>
              </a:rPr>
              <a:t>/	</a:t>
            </a:r>
            <a:r>
              <a:rPr sz="2800" b="1" spc="200" dirty="0">
                <a:latin typeface="Franklin Gothic Heavy"/>
                <a:cs typeface="Franklin Gothic Heavy"/>
              </a:rPr>
              <a:t>locoregional</a:t>
            </a:r>
            <a:endParaRPr sz="2800">
              <a:latin typeface="Franklin Gothic Heavy"/>
              <a:cs typeface="Franklin Gothic Heavy"/>
            </a:endParaRPr>
          </a:p>
          <a:p>
            <a:pPr marL="781050" lvl="1" indent="-285750">
              <a:lnSpc>
                <a:spcPct val="100000"/>
              </a:lnSpc>
              <a:spcBef>
                <a:spcPts val="2040"/>
              </a:spcBef>
              <a:buFont typeface="Franklin Gothic Book"/>
              <a:buChar char="–"/>
              <a:tabLst>
                <a:tab pos="781050" algn="l"/>
                <a:tab pos="2540635" algn="l"/>
              </a:tabLst>
            </a:pPr>
            <a:r>
              <a:rPr sz="2400" b="1" spc="170" dirty="0">
                <a:latin typeface="Franklin Gothic Heavy"/>
                <a:cs typeface="Franklin Gothic Heavy"/>
              </a:rPr>
              <a:t>Recurrent	</a:t>
            </a:r>
            <a:r>
              <a:rPr sz="2400" b="1" spc="175" dirty="0">
                <a:latin typeface="Franklin Gothic Heavy"/>
                <a:cs typeface="Franklin Gothic Heavy"/>
              </a:rPr>
              <a:t>tonsillitis</a:t>
            </a:r>
            <a:endParaRPr sz="2400">
              <a:latin typeface="Franklin Gothic Heavy"/>
              <a:cs typeface="Franklin Gothic Heavy"/>
            </a:endParaRPr>
          </a:p>
          <a:p>
            <a:pPr marL="781050" lvl="1" indent="-285750">
              <a:lnSpc>
                <a:spcPct val="100000"/>
              </a:lnSpc>
              <a:spcBef>
                <a:spcPts val="2039"/>
              </a:spcBef>
              <a:buFont typeface="Franklin Gothic Book"/>
              <a:buChar char="–"/>
              <a:tabLst>
                <a:tab pos="781050" algn="l"/>
                <a:tab pos="3231515" algn="l"/>
              </a:tabLst>
            </a:pPr>
            <a:r>
              <a:rPr sz="2400" b="1" spc="160" dirty="0">
                <a:latin typeface="Franklin Gothic Heavy"/>
                <a:cs typeface="Franklin Gothic Heavy"/>
              </a:rPr>
              <a:t>Intra-</a:t>
            </a:r>
            <a:r>
              <a:rPr sz="2400" b="1" spc="-390" dirty="0">
                <a:latin typeface="Franklin Gothic Heavy"/>
                <a:cs typeface="Franklin Gothic Heavy"/>
              </a:rPr>
              <a:t> </a:t>
            </a:r>
            <a:r>
              <a:rPr sz="2400" b="1" spc="170" dirty="0">
                <a:latin typeface="Franklin Gothic Heavy"/>
                <a:cs typeface="Franklin Gothic Heavy"/>
              </a:rPr>
              <a:t>tonsillar	</a:t>
            </a:r>
            <a:r>
              <a:rPr sz="2400" b="1" spc="165" dirty="0">
                <a:latin typeface="Franklin Gothic Heavy"/>
                <a:cs typeface="Franklin Gothic Heavy"/>
              </a:rPr>
              <a:t>abscess</a:t>
            </a:r>
            <a:endParaRPr sz="2400">
              <a:latin typeface="Franklin Gothic Heavy"/>
              <a:cs typeface="Franklin Gothic Heav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10710" y="3475990"/>
            <a:ext cx="1371117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165" dirty="0">
                <a:latin typeface="Franklin Gothic Heavy"/>
                <a:cs typeface="Franklin Gothic Heavy"/>
              </a:rPr>
              <a:t>abscess</a:t>
            </a:r>
            <a:endParaRPr sz="2400">
              <a:latin typeface="Franklin Gothic Heavy"/>
              <a:cs typeface="Franklin Gothic Heavy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1700" y="3293109"/>
            <a:ext cx="4628480" cy="2995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3850" marR="2168525" indent="-285750">
              <a:lnSpc>
                <a:spcPct val="150000"/>
              </a:lnSpc>
              <a:spcBef>
                <a:spcPts val="100"/>
              </a:spcBef>
              <a:buFont typeface="Franklin Gothic Book"/>
              <a:buChar char="–"/>
              <a:tabLst>
                <a:tab pos="323850" algn="l"/>
              </a:tabLst>
            </a:pPr>
            <a:r>
              <a:rPr sz="2400" b="1" spc="195" dirty="0">
                <a:latin typeface="Franklin Gothic Heavy"/>
                <a:cs typeface="Franklin Gothic Heavy"/>
              </a:rPr>
              <a:t>Pe</a:t>
            </a:r>
            <a:r>
              <a:rPr sz="2400" b="1" spc="185" dirty="0">
                <a:latin typeface="Franklin Gothic Heavy"/>
                <a:cs typeface="Franklin Gothic Heavy"/>
              </a:rPr>
              <a:t>r</a:t>
            </a:r>
            <a:r>
              <a:rPr sz="2400" b="1" spc="195" dirty="0">
                <a:latin typeface="Franklin Gothic Heavy"/>
                <a:cs typeface="Franklin Gothic Heavy"/>
              </a:rPr>
              <a:t>i</a:t>
            </a:r>
            <a:r>
              <a:rPr sz="2400" b="1" spc="190" dirty="0">
                <a:latin typeface="Franklin Gothic Heavy"/>
                <a:cs typeface="Franklin Gothic Heavy"/>
              </a:rPr>
              <a:t>t</a:t>
            </a:r>
            <a:r>
              <a:rPr sz="2400" b="1" spc="195" dirty="0">
                <a:latin typeface="Franklin Gothic Heavy"/>
                <a:cs typeface="Franklin Gothic Heavy"/>
              </a:rPr>
              <a:t>o</a:t>
            </a:r>
            <a:r>
              <a:rPr sz="2400" b="1" spc="190" dirty="0">
                <a:latin typeface="Franklin Gothic Heavy"/>
                <a:cs typeface="Franklin Gothic Heavy"/>
              </a:rPr>
              <a:t>ns</a:t>
            </a:r>
            <a:r>
              <a:rPr sz="2400" b="1" spc="185" dirty="0">
                <a:latin typeface="Franklin Gothic Heavy"/>
                <a:cs typeface="Franklin Gothic Heavy"/>
              </a:rPr>
              <a:t>i</a:t>
            </a:r>
            <a:r>
              <a:rPr sz="2400" b="1" spc="204" dirty="0">
                <a:latin typeface="Franklin Gothic Heavy"/>
                <a:cs typeface="Franklin Gothic Heavy"/>
              </a:rPr>
              <a:t>l</a:t>
            </a:r>
            <a:r>
              <a:rPr sz="2400" b="1" spc="195" dirty="0">
                <a:latin typeface="Franklin Gothic Heavy"/>
                <a:cs typeface="Franklin Gothic Heavy"/>
              </a:rPr>
              <a:t>la</a:t>
            </a:r>
            <a:r>
              <a:rPr sz="2400" b="1" spc="-5" dirty="0">
                <a:latin typeface="Franklin Gothic Heavy"/>
                <a:cs typeface="Franklin Gothic Heavy"/>
              </a:rPr>
              <a:t>r  </a:t>
            </a:r>
            <a:r>
              <a:rPr sz="2400" b="1" spc="170" dirty="0">
                <a:latin typeface="Franklin Gothic Heavy"/>
                <a:cs typeface="Franklin Gothic Heavy"/>
              </a:rPr>
              <a:t>(Quinsy)</a:t>
            </a:r>
            <a:endParaRPr sz="2400">
              <a:latin typeface="Franklin Gothic Heavy"/>
              <a:cs typeface="Franklin Gothic Heavy"/>
            </a:endParaRPr>
          </a:p>
          <a:p>
            <a:pPr marL="323850" indent="-285750">
              <a:lnSpc>
                <a:spcPct val="100000"/>
              </a:lnSpc>
              <a:spcBef>
                <a:spcPts val="2039"/>
              </a:spcBef>
              <a:buFont typeface="Franklin Gothic Book"/>
              <a:buChar char="–"/>
              <a:tabLst>
                <a:tab pos="323850" algn="l"/>
              </a:tabLst>
            </a:pPr>
            <a:r>
              <a:rPr sz="2400" b="1" spc="180" dirty="0">
                <a:latin typeface="Franklin Gothic Heavy"/>
                <a:cs typeface="Franklin Gothic Heavy"/>
              </a:rPr>
              <a:t>Parapharyngeal</a:t>
            </a:r>
            <a:r>
              <a:rPr sz="2400" b="1" spc="355" dirty="0">
                <a:latin typeface="Franklin Gothic Heavy"/>
                <a:cs typeface="Franklin Gothic Heavy"/>
              </a:rPr>
              <a:t> </a:t>
            </a:r>
            <a:r>
              <a:rPr sz="2400" b="1" spc="165" dirty="0">
                <a:latin typeface="Franklin Gothic Heavy"/>
                <a:cs typeface="Franklin Gothic Heavy"/>
              </a:rPr>
              <a:t>abscess</a:t>
            </a:r>
            <a:endParaRPr sz="2400">
              <a:latin typeface="Franklin Gothic Heavy"/>
              <a:cs typeface="Franklin Gothic Heavy"/>
            </a:endParaRPr>
          </a:p>
          <a:p>
            <a:pPr marL="323850" indent="-285750">
              <a:lnSpc>
                <a:spcPct val="100000"/>
              </a:lnSpc>
              <a:spcBef>
                <a:spcPts val="2030"/>
              </a:spcBef>
              <a:buFont typeface="Franklin Gothic Book"/>
              <a:buChar char="–"/>
              <a:tabLst>
                <a:tab pos="323850" algn="l"/>
                <a:tab pos="3215005" algn="l"/>
              </a:tabLst>
            </a:pPr>
            <a:r>
              <a:rPr sz="2400" b="1" spc="180" dirty="0">
                <a:latin typeface="Franklin Gothic Heavy"/>
                <a:cs typeface="Franklin Gothic Heavy"/>
              </a:rPr>
              <a:t>Retropharyngeal	</a:t>
            </a:r>
            <a:r>
              <a:rPr sz="2400" b="1" spc="165" dirty="0">
                <a:latin typeface="Franklin Gothic Heavy"/>
                <a:cs typeface="Franklin Gothic Heavy"/>
              </a:rPr>
              <a:t>abscess</a:t>
            </a:r>
            <a:endParaRPr sz="2400">
              <a:latin typeface="Franklin Gothic Heavy"/>
              <a:cs typeface="Franklin Gothic Heavy"/>
            </a:endParaRPr>
          </a:p>
          <a:p>
            <a:pPr marL="323850" indent="-285750">
              <a:lnSpc>
                <a:spcPct val="100000"/>
              </a:lnSpc>
              <a:spcBef>
                <a:spcPts val="2039"/>
              </a:spcBef>
              <a:buFont typeface="Franklin Gothic Book"/>
              <a:buChar char="–"/>
              <a:tabLst>
                <a:tab pos="323850" algn="l"/>
                <a:tab pos="1355090" algn="l"/>
              </a:tabLst>
            </a:pPr>
            <a:r>
              <a:rPr sz="2400" b="1" spc="155" dirty="0">
                <a:latin typeface="Franklin Gothic Heavy"/>
                <a:cs typeface="Franklin Gothic Heavy"/>
              </a:rPr>
              <a:t>Otitis	media</a:t>
            </a:r>
            <a:endParaRPr sz="2400">
              <a:latin typeface="Franklin Gothic Heavy"/>
              <a:cs typeface="Franklin Gothic Heavy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3922" y="6522719"/>
            <a:ext cx="3862833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509520" algn="l"/>
              </a:tabLst>
            </a:pPr>
            <a:r>
              <a:rPr sz="3600" baseline="6944" dirty="0">
                <a:latin typeface="Franklin Gothic Book"/>
                <a:cs typeface="Franklin Gothic Book"/>
              </a:rPr>
              <a:t>–</a:t>
            </a:r>
            <a:r>
              <a:rPr sz="3600" spc="375" baseline="6944" dirty="0">
                <a:latin typeface="Franklin Gothic Book"/>
                <a:cs typeface="Franklin Gothic Book"/>
              </a:rPr>
              <a:t> </a:t>
            </a:r>
            <a:r>
              <a:rPr sz="2400" b="1" spc="175" dirty="0">
                <a:latin typeface="Franklin Gothic Heavy"/>
                <a:cs typeface="Franklin Gothic Heavy"/>
              </a:rPr>
              <a:t>Suppurative	</a:t>
            </a:r>
            <a:r>
              <a:rPr sz="2400" b="1" spc="170" dirty="0">
                <a:latin typeface="Franklin Gothic Heavy"/>
                <a:cs typeface="Franklin Gothic Heavy"/>
              </a:rPr>
              <a:t>cervical</a:t>
            </a:r>
            <a:endParaRPr sz="2400">
              <a:latin typeface="Franklin Gothic Heavy"/>
              <a:cs typeface="Franklin Gothic Heavy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03040" y="1540509"/>
            <a:ext cx="3580280" cy="1701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100"/>
              </a:spcBef>
              <a:buFont typeface="Franklin Gothic Book"/>
              <a:buChar char="•"/>
              <a:tabLst>
                <a:tab pos="381000" algn="l"/>
              </a:tabLst>
            </a:pPr>
            <a:r>
              <a:rPr sz="2800" b="1" spc="190" dirty="0">
                <a:latin typeface="Franklin Gothic Heavy"/>
                <a:cs typeface="Franklin Gothic Heavy"/>
              </a:rPr>
              <a:t>Systemic</a:t>
            </a:r>
            <a:endParaRPr sz="2800">
              <a:latin typeface="Franklin Gothic Heavy"/>
              <a:cs typeface="Franklin Gothic Heavy"/>
            </a:endParaRPr>
          </a:p>
          <a:p>
            <a:pPr marL="781050" lvl="1" indent="-285750">
              <a:lnSpc>
                <a:spcPct val="100000"/>
              </a:lnSpc>
              <a:spcBef>
                <a:spcPts val="2040"/>
              </a:spcBef>
              <a:buFont typeface="Franklin Gothic Book"/>
              <a:buChar char="–"/>
              <a:tabLst>
                <a:tab pos="781050" algn="l"/>
                <a:tab pos="2661285" algn="l"/>
              </a:tabLst>
            </a:pPr>
            <a:r>
              <a:rPr sz="2400" b="1" spc="170" dirty="0">
                <a:latin typeface="Franklin Gothic Heavy"/>
                <a:cs typeface="Franklin Gothic Heavy"/>
              </a:rPr>
              <a:t>Rheumatic	</a:t>
            </a:r>
            <a:r>
              <a:rPr sz="2400" b="1" spc="155" dirty="0">
                <a:latin typeface="Franklin Gothic Heavy"/>
                <a:cs typeface="Franklin Gothic Heavy"/>
              </a:rPr>
              <a:t>fever</a:t>
            </a:r>
            <a:endParaRPr sz="2400">
              <a:latin typeface="Franklin Gothic Heavy"/>
              <a:cs typeface="Franklin Gothic Heavy"/>
            </a:endParaRPr>
          </a:p>
          <a:p>
            <a:pPr marL="781050" lvl="1" indent="-285750">
              <a:lnSpc>
                <a:spcPct val="100000"/>
              </a:lnSpc>
              <a:spcBef>
                <a:spcPts val="2039"/>
              </a:spcBef>
              <a:buFont typeface="Franklin Gothic Book"/>
              <a:buChar char="–"/>
              <a:tabLst>
                <a:tab pos="781050" algn="l"/>
              </a:tabLst>
            </a:pPr>
            <a:r>
              <a:rPr sz="2400" b="1" spc="170" dirty="0">
                <a:latin typeface="Franklin Gothic Heavy"/>
                <a:cs typeface="Franklin Gothic Heavy"/>
              </a:rPr>
              <a:t>Subacute</a:t>
            </a:r>
            <a:endParaRPr sz="2400">
              <a:latin typeface="Franklin Gothic Heavy"/>
              <a:cs typeface="Franklin Gothic Heavy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664036" y="3216910"/>
            <a:ext cx="3154209" cy="3469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3850" marR="709295">
              <a:lnSpc>
                <a:spcPct val="150000"/>
              </a:lnSpc>
              <a:spcBef>
                <a:spcPts val="100"/>
              </a:spcBef>
            </a:pPr>
            <a:r>
              <a:rPr sz="2400" b="1" spc="170" dirty="0">
                <a:latin typeface="Franklin Gothic Heavy"/>
                <a:cs typeface="Franklin Gothic Heavy"/>
              </a:rPr>
              <a:t>bacterial  </a:t>
            </a:r>
            <a:r>
              <a:rPr sz="2400" b="1" spc="185" dirty="0">
                <a:latin typeface="Franklin Gothic Heavy"/>
                <a:cs typeface="Franklin Gothic Heavy"/>
              </a:rPr>
              <a:t>e</a:t>
            </a:r>
            <a:r>
              <a:rPr sz="2400" b="1" spc="190" dirty="0">
                <a:latin typeface="Franklin Gothic Heavy"/>
                <a:cs typeface="Franklin Gothic Heavy"/>
              </a:rPr>
              <a:t>nd</a:t>
            </a:r>
            <a:r>
              <a:rPr sz="2400" b="1" spc="195" dirty="0">
                <a:latin typeface="Franklin Gothic Heavy"/>
                <a:cs typeface="Franklin Gothic Heavy"/>
              </a:rPr>
              <a:t>o</a:t>
            </a:r>
            <a:r>
              <a:rPr sz="2400" b="1" spc="204" dirty="0">
                <a:latin typeface="Franklin Gothic Heavy"/>
                <a:cs typeface="Franklin Gothic Heavy"/>
              </a:rPr>
              <a:t>c</a:t>
            </a:r>
            <a:r>
              <a:rPr sz="2400" b="1" spc="185" dirty="0">
                <a:latin typeface="Franklin Gothic Heavy"/>
                <a:cs typeface="Franklin Gothic Heavy"/>
              </a:rPr>
              <a:t>a</a:t>
            </a:r>
            <a:r>
              <a:rPr sz="2400" b="1" spc="195" dirty="0">
                <a:latin typeface="Franklin Gothic Heavy"/>
                <a:cs typeface="Franklin Gothic Heavy"/>
              </a:rPr>
              <a:t>r</a:t>
            </a:r>
            <a:r>
              <a:rPr sz="2400" b="1" spc="190" dirty="0">
                <a:latin typeface="Franklin Gothic Heavy"/>
                <a:cs typeface="Franklin Gothic Heavy"/>
              </a:rPr>
              <a:t>d</a:t>
            </a:r>
            <a:r>
              <a:rPr sz="2400" b="1" spc="185" dirty="0">
                <a:latin typeface="Franklin Gothic Heavy"/>
                <a:cs typeface="Franklin Gothic Heavy"/>
              </a:rPr>
              <a:t>i</a:t>
            </a:r>
            <a:r>
              <a:rPr sz="2400" b="1" spc="190" dirty="0">
                <a:latin typeface="Franklin Gothic Heavy"/>
                <a:cs typeface="Franklin Gothic Heavy"/>
              </a:rPr>
              <a:t>t</a:t>
            </a:r>
            <a:r>
              <a:rPr sz="2400" b="1" spc="195" dirty="0">
                <a:latin typeface="Franklin Gothic Heavy"/>
                <a:cs typeface="Franklin Gothic Heavy"/>
              </a:rPr>
              <a:t>i</a:t>
            </a:r>
            <a:r>
              <a:rPr sz="2400" b="1" spc="-5" dirty="0">
                <a:latin typeface="Franklin Gothic Heavy"/>
                <a:cs typeface="Franklin Gothic Heavy"/>
              </a:rPr>
              <a:t>s  </a:t>
            </a:r>
            <a:r>
              <a:rPr sz="2400" b="1" spc="165" dirty="0">
                <a:latin typeface="Franklin Gothic Heavy"/>
                <a:cs typeface="Franklin Gothic Heavy"/>
              </a:rPr>
              <a:t>(SABE)</a:t>
            </a:r>
            <a:endParaRPr sz="2400">
              <a:latin typeface="Franklin Gothic Heavy"/>
              <a:cs typeface="Franklin Gothic Heavy"/>
            </a:endParaRPr>
          </a:p>
          <a:p>
            <a:pPr marL="323850" marR="30480" indent="-285750">
              <a:lnSpc>
                <a:spcPct val="150000"/>
              </a:lnSpc>
              <a:spcBef>
                <a:spcPts val="600"/>
              </a:spcBef>
              <a:buFont typeface="Franklin Gothic Book"/>
              <a:buChar char="–"/>
              <a:tabLst>
                <a:tab pos="323850" algn="l"/>
              </a:tabLst>
            </a:pPr>
            <a:r>
              <a:rPr sz="2400" b="1" spc="200" dirty="0">
                <a:latin typeface="Franklin Gothic Heavy"/>
                <a:cs typeface="Franklin Gothic Heavy"/>
              </a:rPr>
              <a:t>G</a:t>
            </a:r>
            <a:r>
              <a:rPr sz="2400" b="1" spc="195" dirty="0">
                <a:latin typeface="Franklin Gothic Heavy"/>
                <a:cs typeface="Franklin Gothic Heavy"/>
              </a:rPr>
              <a:t>lo</a:t>
            </a:r>
            <a:r>
              <a:rPr sz="2400" b="1" spc="190" dirty="0">
                <a:latin typeface="Franklin Gothic Heavy"/>
                <a:cs typeface="Franklin Gothic Heavy"/>
              </a:rPr>
              <a:t>m</a:t>
            </a:r>
            <a:r>
              <a:rPr sz="2400" b="1" spc="195" dirty="0">
                <a:latin typeface="Franklin Gothic Heavy"/>
                <a:cs typeface="Franklin Gothic Heavy"/>
              </a:rPr>
              <a:t>erulo</a:t>
            </a:r>
            <a:r>
              <a:rPr sz="2400" b="1" spc="190" dirty="0">
                <a:latin typeface="Franklin Gothic Heavy"/>
                <a:cs typeface="Franklin Gothic Heavy"/>
              </a:rPr>
              <a:t>n</a:t>
            </a:r>
            <a:r>
              <a:rPr sz="2400" b="1" spc="195" dirty="0">
                <a:latin typeface="Franklin Gothic Heavy"/>
                <a:cs typeface="Franklin Gothic Heavy"/>
              </a:rPr>
              <a:t>ep</a:t>
            </a:r>
            <a:r>
              <a:rPr sz="2400" b="1" spc="185" dirty="0">
                <a:latin typeface="Franklin Gothic Heavy"/>
                <a:cs typeface="Franklin Gothic Heavy"/>
              </a:rPr>
              <a:t>h</a:t>
            </a:r>
            <a:r>
              <a:rPr sz="2400" b="1" spc="195" dirty="0">
                <a:latin typeface="Franklin Gothic Heavy"/>
                <a:cs typeface="Franklin Gothic Heavy"/>
              </a:rPr>
              <a:t>r</a:t>
            </a:r>
            <a:r>
              <a:rPr sz="2400" b="1" spc="-5" dirty="0">
                <a:latin typeface="Franklin Gothic Heavy"/>
                <a:cs typeface="Franklin Gothic Heavy"/>
              </a:rPr>
              <a:t>i  </a:t>
            </a:r>
            <a:r>
              <a:rPr sz="2400" b="1" spc="125" dirty="0">
                <a:latin typeface="Franklin Gothic Heavy"/>
                <a:cs typeface="Franklin Gothic Heavy"/>
              </a:rPr>
              <a:t>tis</a:t>
            </a:r>
            <a:endParaRPr sz="2400">
              <a:latin typeface="Franklin Gothic Heavy"/>
              <a:cs typeface="Franklin Gothic Heavy"/>
            </a:endParaRPr>
          </a:p>
          <a:p>
            <a:pPr marL="323850" indent="-285750">
              <a:lnSpc>
                <a:spcPct val="100000"/>
              </a:lnSpc>
              <a:spcBef>
                <a:spcPts val="2040"/>
              </a:spcBef>
              <a:buFont typeface="Franklin Gothic Book"/>
              <a:buChar char="–"/>
              <a:tabLst>
                <a:tab pos="323850" algn="l"/>
              </a:tabLst>
            </a:pPr>
            <a:r>
              <a:rPr sz="2400" b="1" spc="175" dirty="0">
                <a:latin typeface="Franklin Gothic Heavy"/>
                <a:cs typeface="Franklin Gothic Heavy"/>
              </a:rPr>
              <a:t>Septicemia</a:t>
            </a:r>
            <a:endParaRPr sz="2400">
              <a:latin typeface="Franklin Gothic Heavy"/>
              <a:cs typeface="Franklin Gothic Heavy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2280" y="353059"/>
            <a:ext cx="8246745" cy="1000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27325" marR="5080" indent="-2715260">
              <a:lnSpc>
                <a:spcPct val="100000"/>
              </a:lnSpc>
              <a:spcBef>
                <a:spcPts val="100"/>
              </a:spcBef>
              <a:tabLst>
                <a:tab pos="2765425" algn="l"/>
                <a:tab pos="3410585" algn="l"/>
                <a:tab pos="4276090" algn="l"/>
                <a:tab pos="5061585" algn="l"/>
                <a:tab pos="5664835" algn="l"/>
                <a:tab pos="7018020" algn="l"/>
              </a:tabLst>
            </a:pPr>
            <a:r>
              <a:rPr sz="3200" spc="245" dirty="0"/>
              <a:t>D</a:t>
            </a:r>
            <a:r>
              <a:rPr sz="3200" spc="254" dirty="0"/>
              <a:t>iff</a:t>
            </a:r>
            <a:r>
              <a:rPr sz="3200" spc="265" dirty="0"/>
              <a:t>e</a:t>
            </a:r>
            <a:r>
              <a:rPr sz="3200" spc="260" dirty="0"/>
              <a:t>r</a:t>
            </a:r>
            <a:r>
              <a:rPr sz="3200" spc="265" dirty="0"/>
              <a:t>e</a:t>
            </a:r>
            <a:r>
              <a:rPr sz="3200" spc="260" dirty="0"/>
              <a:t>n</a:t>
            </a:r>
            <a:r>
              <a:rPr sz="3200" spc="250" dirty="0"/>
              <a:t>t</a:t>
            </a:r>
            <a:r>
              <a:rPr sz="3200" spc="245" dirty="0"/>
              <a:t>i</a:t>
            </a:r>
            <a:r>
              <a:rPr sz="3200" spc="265" dirty="0"/>
              <a:t>a</a:t>
            </a:r>
            <a:r>
              <a:rPr sz="3200" spc="-5" dirty="0"/>
              <a:t>l</a:t>
            </a:r>
            <a:r>
              <a:rPr sz="3200" dirty="0"/>
              <a:t>		</a:t>
            </a:r>
            <a:r>
              <a:rPr sz="3200" spc="260" dirty="0"/>
              <a:t>d</a:t>
            </a:r>
            <a:r>
              <a:rPr sz="3200" spc="245" dirty="0"/>
              <a:t>i</a:t>
            </a:r>
            <a:r>
              <a:rPr sz="3200" spc="265" dirty="0"/>
              <a:t>a</a:t>
            </a:r>
            <a:r>
              <a:rPr sz="3200" spc="245" dirty="0"/>
              <a:t>g</a:t>
            </a:r>
            <a:r>
              <a:rPr sz="3200" spc="260" dirty="0"/>
              <a:t>n</a:t>
            </a:r>
            <a:r>
              <a:rPr sz="3200" spc="254" dirty="0"/>
              <a:t>os</a:t>
            </a:r>
            <a:r>
              <a:rPr sz="3200" spc="245" dirty="0"/>
              <a:t>i</a:t>
            </a:r>
            <a:r>
              <a:rPr sz="3200" spc="-5" dirty="0"/>
              <a:t>s</a:t>
            </a:r>
            <a:r>
              <a:rPr sz="3200" dirty="0"/>
              <a:t>	</a:t>
            </a:r>
            <a:r>
              <a:rPr sz="3200" spc="254" dirty="0"/>
              <a:t>o</a:t>
            </a:r>
            <a:r>
              <a:rPr sz="3200" spc="-5" dirty="0"/>
              <a:t>f</a:t>
            </a:r>
            <a:r>
              <a:rPr sz="3200" dirty="0"/>
              <a:t>	</a:t>
            </a:r>
            <a:r>
              <a:rPr sz="3200" spc="254" dirty="0"/>
              <a:t>w</a:t>
            </a:r>
            <a:r>
              <a:rPr sz="3200" spc="260" dirty="0"/>
              <a:t>h</a:t>
            </a:r>
            <a:r>
              <a:rPr sz="3200" spc="245" dirty="0"/>
              <a:t>i</a:t>
            </a:r>
            <a:r>
              <a:rPr sz="3200" spc="250" dirty="0"/>
              <a:t>t</a:t>
            </a:r>
            <a:r>
              <a:rPr sz="3200" spc="-5" dirty="0"/>
              <a:t>e</a:t>
            </a:r>
            <a:r>
              <a:rPr sz="3200" dirty="0"/>
              <a:t>	</a:t>
            </a:r>
            <a:r>
              <a:rPr sz="3200" spc="265" dirty="0"/>
              <a:t>pa</a:t>
            </a:r>
            <a:r>
              <a:rPr sz="3200" spc="250" dirty="0"/>
              <a:t>t</a:t>
            </a:r>
            <a:r>
              <a:rPr sz="3200" spc="254" dirty="0"/>
              <a:t>c</a:t>
            </a:r>
            <a:r>
              <a:rPr sz="3200" spc="-5" dirty="0"/>
              <a:t>h  </a:t>
            </a:r>
            <a:r>
              <a:rPr sz="3200" spc="125" dirty="0"/>
              <a:t>on	</a:t>
            </a:r>
            <a:r>
              <a:rPr sz="3200" spc="170" dirty="0"/>
              <a:t>the	</a:t>
            </a:r>
            <a:r>
              <a:rPr sz="3200" spc="210" dirty="0"/>
              <a:t>tonsil</a:t>
            </a:r>
            <a:endParaRPr sz="3200" dirty="0"/>
          </a:p>
        </p:txBody>
      </p:sp>
      <p:sp>
        <p:nvSpPr>
          <p:cNvPr id="3" name="object 3"/>
          <p:cNvSpPr txBox="1"/>
          <p:nvPr/>
        </p:nvSpPr>
        <p:spPr>
          <a:xfrm>
            <a:off x="447040" y="1328420"/>
            <a:ext cx="7648575" cy="5284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7030" indent="-341630">
              <a:lnSpc>
                <a:spcPct val="100000"/>
              </a:lnSpc>
              <a:spcBef>
                <a:spcPts val="100"/>
              </a:spcBef>
              <a:buFont typeface="Franklin Gothic Book"/>
              <a:buChar char="•"/>
              <a:tabLst>
                <a:tab pos="367030" algn="l"/>
                <a:tab pos="2947670" algn="l"/>
              </a:tabLst>
            </a:pPr>
            <a:r>
              <a:rPr sz="2800" b="1" spc="195" dirty="0">
                <a:latin typeface="Franklin Gothic Heavy"/>
                <a:cs typeface="Franklin Gothic Heavy"/>
              </a:rPr>
              <a:t>Membranous	tonsillitis</a:t>
            </a:r>
            <a:endParaRPr sz="2800" dirty="0">
              <a:latin typeface="Franklin Gothic Heavy"/>
              <a:cs typeface="Franklin Gothic Heavy"/>
            </a:endParaRPr>
          </a:p>
          <a:p>
            <a:pPr marL="367030" indent="-341630">
              <a:lnSpc>
                <a:spcPct val="100000"/>
              </a:lnSpc>
              <a:spcBef>
                <a:spcPts val="2370"/>
              </a:spcBef>
              <a:buFont typeface="Franklin Gothic Book"/>
              <a:buChar char="•"/>
              <a:tabLst>
                <a:tab pos="367030" algn="l"/>
                <a:tab pos="1899920" algn="l"/>
              </a:tabLst>
            </a:pPr>
            <a:r>
              <a:rPr sz="2800" b="1" spc="185" dirty="0">
                <a:latin typeface="Franklin Gothic Heavy"/>
                <a:cs typeface="Franklin Gothic Heavy"/>
              </a:rPr>
              <a:t>Faucial	</a:t>
            </a:r>
            <a:r>
              <a:rPr sz="2800" b="1" spc="195" dirty="0">
                <a:latin typeface="Franklin Gothic Heavy"/>
                <a:cs typeface="Franklin Gothic Heavy"/>
              </a:rPr>
              <a:t>diphtheria</a:t>
            </a:r>
            <a:endParaRPr sz="2800" dirty="0">
              <a:latin typeface="Franklin Gothic Heavy"/>
              <a:cs typeface="Franklin Gothic Heavy"/>
            </a:endParaRPr>
          </a:p>
          <a:p>
            <a:pPr marL="366395" marR="17780" indent="-341630">
              <a:lnSpc>
                <a:spcPct val="149700"/>
              </a:lnSpc>
              <a:spcBef>
                <a:spcPts val="710"/>
              </a:spcBef>
              <a:buFont typeface="Franklin Gothic Book"/>
              <a:buChar char="•"/>
              <a:tabLst>
                <a:tab pos="367030" algn="l"/>
                <a:tab pos="2470150" algn="l"/>
                <a:tab pos="5506085" algn="l"/>
                <a:tab pos="6797675" algn="l"/>
              </a:tabLst>
            </a:pPr>
            <a:r>
              <a:rPr sz="2800" b="1" spc="225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210" dirty="0">
                <a:latin typeface="Franklin Gothic Heavy"/>
                <a:cs typeface="Franklin Gothic Heavy"/>
              </a:rPr>
              <a:t>f</a:t>
            </a:r>
            <a:r>
              <a:rPr sz="2800" b="1" spc="225" dirty="0">
                <a:latin typeface="Franklin Gothic Heavy"/>
                <a:cs typeface="Franklin Gothic Heavy"/>
              </a:rPr>
              <a:t>e</a:t>
            </a:r>
            <a:r>
              <a:rPr sz="2800" b="1" spc="215" dirty="0">
                <a:latin typeface="Franklin Gothic Heavy"/>
                <a:cs typeface="Franklin Gothic Heavy"/>
              </a:rPr>
              <a:t>c</a:t>
            </a:r>
            <a:r>
              <a:rPr sz="2800" b="1" spc="220" dirty="0">
                <a:latin typeface="Franklin Gothic Heavy"/>
                <a:cs typeface="Franklin Gothic Heavy"/>
              </a:rPr>
              <a:t>ti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10" dirty="0">
                <a:latin typeface="Franklin Gothic Heavy"/>
                <a:cs typeface="Franklin Gothic Heavy"/>
              </a:rPr>
              <a:t>u</a:t>
            </a:r>
            <a:r>
              <a:rPr sz="2800" b="1" spc="-5" dirty="0">
                <a:latin typeface="Franklin Gothic Heavy"/>
                <a:cs typeface="Franklin Gothic Heavy"/>
              </a:rPr>
              <a:t>s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04" dirty="0">
                <a:latin typeface="Franklin Gothic Heavy"/>
                <a:cs typeface="Franklin Gothic Heavy"/>
              </a:rPr>
              <a:t>m</a:t>
            </a:r>
            <a:r>
              <a:rPr sz="2800" b="1" spc="215" dirty="0">
                <a:latin typeface="Franklin Gothic Heavy"/>
                <a:cs typeface="Franklin Gothic Heavy"/>
              </a:rPr>
              <a:t>on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25" dirty="0">
                <a:latin typeface="Franklin Gothic Heavy"/>
                <a:cs typeface="Franklin Gothic Heavy"/>
              </a:rPr>
              <a:t>n</a:t>
            </a:r>
            <a:r>
              <a:rPr sz="2800" b="1" spc="210" dirty="0">
                <a:latin typeface="Franklin Gothic Heavy"/>
                <a:cs typeface="Franklin Gothic Heavy"/>
              </a:rPr>
              <a:t>u</a:t>
            </a:r>
            <a:r>
              <a:rPr sz="2800" b="1" spc="215" dirty="0">
                <a:latin typeface="Franklin Gothic Heavy"/>
                <a:cs typeface="Franklin Gothic Heavy"/>
              </a:rPr>
              <a:t>cl</a:t>
            </a:r>
            <a:r>
              <a:rPr sz="2800" b="1" spc="225" dirty="0">
                <a:latin typeface="Franklin Gothic Heavy"/>
                <a:cs typeface="Franklin Gothic Heavy"/>
              </a:rPr>
              <a:t>e</a:t>
            </a:r>
            <a:r>
              <a:rPr sz="2800" b="1" spc="204" dirty="0">
                <a:latin typeface="Franklin Gothic Heavy"/>
                <a:cs typeface="Franklin Gothic Heavy"/>
              </a:rPr>
              <a:t>os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-5" dirty="0">
                <a:latin typeface="Franklin Gothic Heavy"/>
                <a:cs typeface="Franklin Gothic Heavy"/>
              </a:rPr>
              <a:t>s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04" dirty="0">
                <a:latin typeface="Franklin Gothic Heavy"/>
                <a:cs typeface="Franklin Gothic Heavy"/>
              </a:rPr>
              <a:t>(</a:t>
            </a:r>
            <a:r>
              <a:rPr sz="2800" b="1" spc="215" dirty="0">
                <a:latin typeface="Franklin Gothic Heavy"/>
                <a:cs typeface="Franklin Gothic Heavy"/>
              </a:rPr>
              <a:t>Mon</a:t>
            </a:r>
            <a:r>
              <a:rPr sz="2800" b="1" spc="-5" dirty="0">
                <a:latin typeface="Franklin Gothic Heavy"/>
                <a:cs typeface="Franklin Gothic Heavy"/>
              </a:rPr>
              <a:t>o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220" dirty="0">
                <a:latin typeface="Franklin Gothic Heavy"/>
                <a:cs typeface="Franklin Gothic Heavy"/>
              </a:rPr>
              <a:t>p</a:t>
            </a:r>
            <a:r>
              <a:rPr sz="2800" b="1" spc="215" dirty="0">
                <a:latin typeface="Franklin Gothic Heavy"/>
                <a:cs typeface="Franklin Gothic Heavy"/>
              </a:rPr>
              <a:t>o</a:t>
            </a:r>
            <a:r>
              <a:rPr sz="2800" b="1" spc="-5" dirty="0">
                <a:latin typeface="Franklin Gothic Heavy"/>
                <a:cs typeface="Franklin Gothic Heavy"/>
              </a:rPr>
              <a:t>t  </a:t>
            </a:r>
            <a:r>
              <a:rPr sz="2800" b="1" spc="175" dirty="0">
                <a:latin typeface="Franklin Gothic Heavy"/>
                <a:cs typeface="Franklin Gothic Heavy"/>
              </a:rPr>
              <a:t>test)</a:t>
            </a:r>
            <a:endParaRPr sz="2800" dirty="0">
              <a:latin typeface="Franklin Gothic Heavy"/>
              <a:cs typeface="Franklin Gothic Heavy"/>
            </a:endParaRPr>
          </a:p>
          <a:p>
            <a:pPr marL="366395" marR="285750" indent="-341630">
              <a:lnSpc>
                <a:spcPct val="149700"/>
              </a:lnSpc>
              <a:spcBef>
                <a:spcPts val="710"/>
              </a:spcBef>
              <a:buFont typeface="Franklin Gothic Book"/>
              <a:buChar char="•"/>
              <a:tabLst>
                <a:tab pos="367030" algn="l"/>
                <a:tab pos="2759075" algn="l"/>
                <a:tab pos="4210050" algn="l"/>
                <a:tab pos="5315585" algn="l"/>
                <a:tab pos="5812155" algn="l"/>
              </a:tabLst>
            </a:pPr>
            <a:r>
              <a:rPr sz="2800" b="1" spc="220" dirty="0">
                <a:latin typeface="Franklin Gothic Heavy"/>
                <a:cs typeface="Franklin Gothic Heavy"/>
              </a:rPr>
              <a:t>Ca</a:t>
            </a:r>
            <a:r>
              <a:rPr sz="2800" b="1" spc="215" dirty="0">
                <a:latin typeface="Franklin Gothic Heavy"/>
                <a:cs typeface="Franklin Gothic Heavy"/>
              </a:rPr>
              <a:t>nd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d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25" dirty="0">
                <a:latin typeface="Franklin Gothic Heavy"/>
                <a:cs typeface="Franklin Gothic Heavy"/>
              </a:rPr>
              <a:t>a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-5" dirty="0">
                <a:latin typeface="Franklin Gothic Heavy"/>
                <a:cs typeface="Franklin Gothic Heavy"/>
              </a:rPr>
              <a:t>s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(t</a:t>
            </a:r>
            <a:r>
              <a:rPr sz="2800" b="1" spc="215" dirty="0">
                <a:latin typeface="Franklin Gothic Heavy"/>
                <a:cs typeface="Franklin Gothic Heavy"/>
              </a:rPr>
              <a:t>h</a:t>
            </a:r>
            <a:r>
              <a:rPr sz="2800" b="1" spc="220" dirty="0">
                <a:latin typeface="Franklin Gothic Heavy"/>
                <a:cs typeface="Franklin Gothic Heavy"/>
              </a:rPr>
              <a:t>r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25" dirty="0">
                <a:latin typeface="Franklin Gothic Heavy"/>
                <a:cs typeface="Franklin Gothic Heavy"/>
              </a:rPr>
              <a:t>a</a:t>
            </a:r>
            <a:r>
              <a:rPr sz="2800" b="1" spc="-5" dirty="0">
                <a:latin typeface="Franklin Gothic Heavy"/>
                <a:cs typeface="Franklin Gothic Heavy"/>
              </a:rPr>
              <a:t>t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s</a:t>
            </a:r>
            <a:r>
              <a:rPr sz="2800" b="1" spc="210" dirty="0">
                <a:latin typeface="Franklin Gothic Heavy"/>
                <a:cs typeface="Franklin Gothic Heavy"/>
              </a:rPr>
              <a:t>w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-5" dirty="0">
                <a:latin typeface="Franklin Gothic Heavy"/>
                <a:cs typeface="Franklin Gothic Heavy"/>
              </a:rPr>
              <a:t>b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dirty="0">
                <a:latin typeface="Symbol"/>
                <a:cs typeface="Symbol"/>
              </a:rPr>
              <a:t>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b="1" spc="210" dirty="0">
                <a:latin typeface="Franklin Gothic Heavy"/>
                <a:cs typeface="Franklin Gothic Heavy"/>
              </a:rPr>
              <a:t>C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225" dirty="0">
                <a:latin typeface="Franklin Gothic Heavy"/>
                <a:cs typeface="Franklin Gothic Heavy"/>
              </a:rPr>
              <a:t>d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d</a:t>
            </a:r>
            <a:r>
              <a:rPr sz="2800" b="1" spc="-5" dirty="0">
                <a:latin typeface="Franklin Gothic Heavy"/>
                <a:cs typeface="Franklin Gothic Heavy"/>
              </a:rPr>
              <a:t>a  </a:t>
            </a:r>
            <a:r>
              <a:rPr sz="2800" b="1" spc="195" dirty="0">
                <a:latin typeface="Franklin Gothic Heavy"/>
                <a:cs typeface="Franklin Gothic Heavy"/>
              </a:rPr>
              <a:t>albicans)</a:t>
            </a:r>
            <a:endParaRPr sz="2800" dirty="0">
              <a:latin typeface="Franklin Gothic Heavy"/>
              <a:cs typeface="Franklin Gothic Heavy"/>
            </a:endParaRPr>
          </a:p>
          <a:p>
            <a:pPr marL="366395" marR="690245" indent="-341630">
              <a:lnSpc>
                <a:spcPct val="150000"/>
              </a:lnSpc>
              <a:spcBef>
                <a:spcPts val="700"/>
              </a:spcBef>
              <a:buFont typeface="Franklin Gothic Book"/>
              <a:buChar char="•"/>
              <a:tabLst>
                <a:tab pos="367030" algn="l"/>
                <a:tab pos="2286000" algn="l"/>
                <a:tab pos="3723004" algn="l"/>
                <a:tab pos="5626735" algn="l"/>
              </a:tabLst>
            </a:pPr>
            <a:r>
              <a:rPr sz="2800" b="1" spc="220" dirty="0">
                <a:latin typeface="Franklin Gothic Heavy"/>
                <a:cs typeface="Franklin Gothic Heavy"/>
              </a:rPr>
              <a:t>Vi</a:t>
            </a:r>
            <a:r>
              <a:rPr sz="2800" b="1" spc="215" dirty="0">
                <a:latin typeface="Franklin Gothic Heavy"/>
                <a:cs typeface="Franklin Gothic Heavy"/>
              </a:rPr>
              <a:t>nc</a:t>
            </a:r>
            <a:r>
              <a:rPr sz="2800" b="1" spc="220" dirty="0">
                <a:latin typeface="Franklin Gothic Heavy"/>
                <a:cs typeface="Franklin Gothic Heavy"/>
              </a:rPr>
              <a:t>e</a:t>
            </a:r>
            <a:r>
              <a:rPr sz="2800" b="1" spc="225" dirty="0">
                <a:latin typeface="Franklin Gothic Heavy"/>
                <a:cs typeface="Franklin Gothic Heavy"/>
              </a:rPr>
              <a:t>n</a:t>
            </a:r>
            <a:r>
              <a:rPr sz="2800" b="1" spc="220" dirty="0">
                <a:latin typeface="Franklin Gothic Heavy"/>
                <a:cs typeface="Franklin Gothic Heavy"/>
              </a:rPr>
              <a:t>t</a:t>
            </a:r>
            <a:r>
              <a:rPr sz="2800" b="1" spc="210" dirty="0">
                <a:latin typeface="Franklin Gothic Heavy"/>
                <a:cs typeface="Franklin Gothic Heavy"/>
              </a:rPr>
              <a:t>'</a:t>
            </a:r>
            <a:r>
              <a:rPr sz="2800" b="1" spc="-5" dirty="0">
                <a:latin typeface="Franklin Gothic Heavy"/>
                <a:cs typeface="Franklin Gothic Heavy"/>
              </a:rPr>
              <a:t>s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225" dirty="0">
                <a:latin typeface="Franklin Gothic Heavy"/>
                <a:cs typeface="Franklin Gothic Heavy"/>
              </a:rPr>
              <a:t>g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-5" dirty="0">
                <a:latin typeface="Franklin Gothic Heavy"/>
                <a:cs typeface="Franklin Gothic Heavy"/>
              </a:rPr>
              <a:t>a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04" dirty="0">
                <a:latin typeface="Franklin Gothic Heavy"/>
                <a:cs typeface="Franklin Gothic Heavy"/>
              </a:rPr>
              <a:t>(</a:t>
            </a:r>
            <a:r>
              <a:rPr sz="2800" b="1" spc="210" dirty="0">
                <a:latin typeface="Franklin Gothic Heavy"/>
                <a:cs typeface="Franklin Gothic Heavy"/>
              </a:rPr>
              <a:t>fu</a:t>
            </a:r>
            <a:r>
              <a:rPr sz="2800" b="1" spc="215" dirty="0">
                <a:latin typeface="Franklin Gothic Heavy"/>
                <a:cs typeface="Franklin Gothic Heavy"/>
              </a:rPr>
              <a:t>s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10" dirty="0">
                <a:latin typeface="Franklin Gothic Heavy"/>
                <a:cs typeface="Franklin Gothic Heavy"/>
              </a:rPr>
              <a:t>f</a:t>
            </a:r>
            <a:r>
              <a:rPr sz="2800" b="1" spc="215" dirty="0">
                <a:latin typeface="Franklin Gothic Heavy"/>
                <a:cs typeface="Franklin Gothic Heavy"/>
              </a:rPr>
              <a:t>or</a:t>
            </a:r>
            <a:r>
              <a:rPr sz="2800" b="1" spc="-5" dirty="0">
                <a:latin typeface="Franklin Gothic Heavy"/>
                <a:cs typeface="Franklin Gothic Heavy"/>
              </a:rPr>
              <a:t>m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5" dirty="0">
                <a:latin typeface="Franklin Gothic Heavy"/>
                <a:cs typeface="Franklin Gothic Heavy"/>
              </a:rPr>
              <a:t>b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215" dirty="0">
                <a:latin typeface="Franklin Gothic Heavy"/>
                <a:cs typeface="Franklin Gothic Heavy"/>
              </a:rPr>
              <a:t>c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25" dirty="0">
                <a:latin typeface="Franklin Gothic Heavy"/>
                <a:cs typeface="Franklin Gothic Heavy"/>
              </a:rPr>
              <a:t>ll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-5" dirty="0">
                <a:latin typeface="Franklin Gothic Heavy"/>
                <a:cs typeface="Franklin Gothic Heavy"/>
              </a:rPr>
              <a:t>,  </a:t>
            </a:r>
            <a:r>
              <a:rPr sz="2800" b="1" spc="200" dirty="0">
                <a:latin typeface="Franklin Gothic Heavy"/>
                <a:cs typeface="Franklin Gothic Heavy"/>
              </a:rPr>
              <a:t>spirochete)</a:t>
            </a:r>
            <a:endParaRPr sz="2800" dirty="0">
              <a:latin typeface="Franklin Gothic Heavy"/>
              <a:cs typeface="Franklin Gothic Heavy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7189" y="387371"/>
            <a:ext cx="5801360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694940" algn="l"/>
                <a:tab pos="3372485" algn="l"/>
              </a:tabLst>
            </a:pPr>
            <a:r>
              <a:rPr spc="254" dirty="0"/>
              <a:t>Treatment	</a:t>
            </a:r>
            <a:r>
              <a:rPr spc="145" dirty="0"/>
              <a:t>of	</a:t>
            </a:r>
            <a:r>
              <a:rPr spc="260" dirty="0"/>
              <a:t>tonsillitis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3240" y="1313179"/>
            <a:ext cx="4180840" cy="1179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8300" indent="-342900">
              <a:lnSpc>
                <a:spcPct val="100000"/>
              </a:lnSpc>
              <a:spcBef>
                <a:spcPts val="100"/>
              </a:spcBef>
              <a:buFont typeface="Franklin Gothic Book"/>
              <a:buChar char="•"/>
              <a:tabLst>
                <a:tab pos="368300" algn="l"/>
                <a:tab pos="1216025" algn="l"/>
              </a:tabLst>
            </a:pPr>
            <a:r>
              <a:rPr sz="2800" b="1" spc="145" dirty="0">
                <a:latin typeface="Franklin Gothic Heavy"/>
                <a:cs typeface="Franklin Gothic Heavy"/>
              </a:rPr>
              <a:t>Bed	</a:t>
            </a:r>
            <a:r>
              <a:rPr sz="2800" b="1" spc="160" dirty="0">
                <a:latin typeface="Franklin Gothic Heavy"/>
                <a:cs typeface="Franklin Gothic Heavy"/>
              </a:rPr>
              <a:t>rest</a:t>
            </a:r>
            <a:endParaRPr sz="2800">
              <a:latin typeface="Franklin Gothic Heavy"/>
              <a:cs typeface="Franklin Gothic Heavy"/>
            </a:endParaRPr>
          </a:p>
          <a:p>
            <a:pPr marL="368300" indent="-342900">
              <a:lnSpc>
                <a:spcPct val="100000"/>
              </a:lnSpc>
              <a:spcBef>
                <a:spcPts val="2370"/>
              </a:spcBef>
              <a:buFont typeface="Franklin Gothic Book"/>
              <a:buChar char="•"/>
              <a:tabLst>
                <a:tab pos="368300" algn="l"/>
                <a:tab pos="2324735" algn="l"/>
              </a:tabLst>
            </a:pPr>
            <a:r>
              <a:rPr sz="2800" b="1" spc="190" dirty="0">
                <a:latin typeface="Franklin Gothic Heavy"/>
                <a:cs typeface="Franklin Gothic Heavy"/>
              </a:rPr>
              <a:t>Adequate	</a:t>
            </a:r>
            <a:r>
              <a:rPr sz="2800" b="1" spc="195" dirty="0">
                <a:latin typeface="Franklin Gothic Heavy"/>
                <a:cs typeface="Franklin Gothic Heavy"/>
              </a:rPr>
              <a:t>hydration</a:t>
            </a:r>
            <a:endParaRPr sz="2800">
              <a:latin typeface="Franklin Gothic Heavy"/>
              <a:cs typeface="Franklin Gothic Heavy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2557780"/>
            <a:ext cx="5630545" cy="657872"/>
          </a:xfrm>
          <a:prstGeom prst="rect">
            <a:avLst/>
          </a:prstGeom>
        </p:spPr>
        <p:txBody>
          <a:bodyPr vert="horz" wrap="square" lIns="0" tIns="2247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770"/>
              </a:spcBef>
              <a:buFont typeface="Franklin Gothic Book"/>
              <a:buChar char="•"/>
              <a:tabLst>
                <a:tab pos="355600" algn="l"/>
                <a:tab pos="2611755" algn="l"/>
              </a:tabLst>
            </a:pPr>
            <a:r>
              <a:rPr sz="2800" b="1" spc="190" dirty="0">
                <a:latin typeface="Franklin Gothic Heavy"/>
                <a:cs typeface="Franklin Gothic Heavy"/>
              </a:rPr>
              <a:t>Systemic</a:t>
            </a:r>
            <a:r>
              <a:rPr lang="en-US" sz="2800" b="1" spc="190" dirty="0">
                <a:latin typeface="Franklin Gothic Heavy"/>
                <a:cs typeface="Franklin Gothic Heavy"/>
              </a:rPr>
              <a:t> </a:t>
            </a:r>
            <a:r>
              <a:rPr sz="2800" b="1" spc="200" dirty="0">
                <a:latin typeface="Franklin Gothic Heavy"/>
                <a:cs typeface="Franklin Gothic Heavy"/>
              </a:rPr>
              <a:t>antibiotic</a:t>
            </a:r>
            <a:r>
              <a:rPr lang="en-US" sz="2800" b="1" spc="200" dirty="0">
                <a:latin typeface="Franklin Gothic Heavy"/>
                <a:cs typeface="Franklin Gothic Heavy"/>
              </a:rPr>
              <a:t>s</a:t>
            </a:r>
            <a:r>
              <a:rPr sz="2800" b="1" spc="200" dirty="0">
                <a:latin typeface="Franklin Gothic Heavy"/>
                <a:cs typeface="Franklin Gothic Heavy"/>
              </a:rPr>
              <a:t>:</a:t>
            </a:r>
            <a:endParaRPr sz="2800" dirty="0">
              <a:latin typeface="Franklin Gothic Heavy"/>
              <a:cs typeface="Franklin Gothic Heavy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6828" y="3440723"/>
            <a:ext cx="7138034" cy="220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100"/>
              </a:spcBef>
              <a:buFont typeface="Franklin Gothic Book"/>
              <a:buChar char="•"/>
              <a:tabLst>
                <a:tab pos="381000" algn="l"/>
                <a:tab pos="3433445" algn="l"/>
                <a:tab pos="4262755" algn="l"/>
              </a:tabLst>
            </a:pPr>
            <a:r>
              <a:rPr sz="2800" b="1" spc="200" dirty="0">
                <a:latin typeface="Franklin Gothic Heavy"/>
                <a:cs typeface="Franklin Gothic Heavy"/>
              </a:rPr>
              <a:t>Antihistamines	</a:t>
            </a:r>
            <a:r>
              <a:rPr sz="2800" b="1" spc="145" dirty="0">
                <a:latin typeface="Franklin Gothic Heavy"/>
                <a:cs typeface="Franklin Gothic Heavy"/>
              </a:rPr>
              <a:t>and	</a:t>
            </a:r>
            <a:r>
              <a:rPr sz="2800" b="1" spc="200" dirty="0">
                <a:latin typeface="Franklin Gothic Heavy"/>
                <a:cs typeface="Franklin Gothic Heavy"/>
              </a:rPr>
              <a:t>decongestants</a:t>
            </a:r>
            <a:endParaRPr sz="2800" dirty="0">
              <a:latin typeface="Franklin Gothic Heavy"/>
              <a:cs typeface="Franklin Gothic Heavy"/>
            </a:endParaRPr>
          </a:p>
          <a:p>
            <a:pPr marL="381000" indent="-342900">
              <a:lnSpc>
                <a:spcPct val="100000"/>
              </a:lnSpc>
              <a:spcBef>
                <a:spcPts val="2370"/>
              </a:spcBef>
              <a:buFont typeface="Franklin Gothic Book"/>
              <a:buChar char="•"/>
              <a:tabLst>
                <a:tab pos="381000" algn="l"/>
              </a:tabLst>
            </a:pPr>
            <a:r>
              <a:rPr sz="2800" b="1" spc="195" dirty="0">
                <a:latin typeface="Franklin Gothic Heavy"/>
                <a:cs typeface="Franklin Gothic Heavy"/>
              </a:rPr>
              <a:t>Analgesics</a:t>
            </a:r>
            <a:endParaRPr sz="2800" dirty="0">
              <a:latin typeface="Franklin Gothic Heavy"/>
              <a:cs typeface="Franklin Gothic Heavy"/>
            </a:endParaRPr>
          </a:p>
          <a:p>
            <a:pPr marL="381000" indent="-342900">
              <a:lnSpc>
                <a:spcPct val="100000"/>
              </a:lnSpc>
              <a:spcBef>
                <a:spcPts val="700"/>
              </a:spcBef>
              <a:buFont typeface="Franklin Gothic Book"/>
              <a:buChar char="•"/>
              <a:tabLst>
                <a:tab pos="381000" algn="l"/>
                <a:tab pos="2486025" algn="l"/>
              </a:tabLst>
            </a:pPr>
            <a:r>
              <a:rPr sz="2800" b="1" spc="195" dirty="0">
                <a:latin typeface="Franklin Gothic Heavy"/>
                <a:cs typeface="Franklin Gothic Heavy"/>
              </a:rPr>
              <a:t>Antiseptic	</a:t>
            </a:r>
            <a:r>
              <a:rPr sz="2800" b="1" spc="185" dirty="0">
                <a:latin typeface="Franklin Gothic Heavy"/>
                <a:cs typeface="Franklin Gothic Heavy"/>
              </a:rPr>
              <a:t>gargle</a:t>
            </a:r>
            <a:endParaRPr sz="2800" dirty="0">
              <a:latin typeface="Franklin Gothic Heavy"/>
              <a:cs typeface="Franklin Gothic Heavy"/>
            </a:endParaRPr>
          </a:p>
          <a:p>
            <a:pPr marL="381000" indent="-342900">
              <a:lnSpc>
                <a:spcPct val="100000"/>
              </a:lnSpc>
              <a:spcBef>
                <a:spcPts val="690"/>
              </a:spcBef>
              <a:buFont typeface="Franklin Gothic Book"/>
              <a:buChar char="•"/>
              <a:tabLst>
                <a:tab pos="381000" algn="l"/>
                <a:tab pos="2461260" algn="l"/>
                <a:tab pos="2984500" algn="l"/>
                <a:tab pos="4173220" algn="l"/>
                <a:tab pos="4697095" algn="l"/>
              </a:tabLst>
            </a:pPr>
            <a:r>
              <a:rPr sz="2800" b="1" spc="195" dirty="0">
                <a:latin typeface="Franklin Gothic Heavy"/>
                <a:cs typeface="Franklin Gothic Heavy"/>
              </a:rPr>
              <a:t>Treatment	</a:t>
            </a:r>
            <a:r>
              <a:rPr sz="2800" b="1" spc="105" dirty="0">
                <a:latin typeface="Franklin Gothic Heavy"/>
                <a:cs typeface="Franklin Gothic Heavy"/>
              </a:rPr>
              <a:t>of	</a:t>
            </a:r>
            <a:r>
              <a:rPr sz="2800" b="1" spc="170" dirty="0">
                <a:latin typeface="Franklin Gothic Heavy"/>
                <a:cs typeface="Franklin Gothic Heavy"/>
              </a:rPr>
              <a:t>focus	</a:t>
            </a:r>
            <a:r>
              <a:rPr sz="2800" b="1" spc="105" dirty="0">
                <a:latin typeface="Franklin Gothic Heavy"/>
                <a:cs typeface="Franklin Gothic Heavy"/>
              </a:rPr>
              <a:t>of	</a:t>
            </a:r>
            <a:r>
              <a:rPr sz="2800" b="1" spc="195" dirty="0">
                <a:latin typeface="Franklin Gothic Heavy"/>
                <a:cs typeface="Franklin Gothic Heavy"/>
              </a:rPr>
              <a:t>infection</a:t>
            </a:r>
            <a:endParaRPr sz="2800" dirty="0">
              <a:latin typeface="Franklin Gothic Heavy"/>
              <a:cs typeface="Franklin Gothic Heavy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975262"/>
              </p:ext>
            </p:extLst>
          </p:nvPr>
        </p:nvGraphicFramePr>
        <p:xfrm>
          <a:off x="228600" y="304800"/>
          <a:ext cx="8610599" cy="33616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76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4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94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4139">
                <a:tc>
                  <a:txBody>
                    <a:bodyPr/>
                    <a:lstStyle/>
                    <a:p>
                      <a:pPr marL="90170" marR="379095">
                        <a:lnSpc>
                          <a:spcPts val="3180"/>
                        </a:lnSpc>
                        <a:spcBef>
                          <a:spcPts val="395"/>
                        </a:spcBef>
                      </a:pPr>
                      <a:r>
                        <a:rPr sz="2800" b="1" spc="21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D</a:t>
                      </a:r>
                      <a:r>
                        <a:rPr sz="2800" b="1" spc="22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i</a:t>
                      </a:r>
                      <a:r>
                        <a:rPr sz="2800" b="1" spc="21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ff</a:t>
                      </a:r>
                      <a:r>
                        <a:rPr sz="2800" b="1" spc="22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ere</a:t>
                      </a:r>
                      <a:r>
                        <a:rPr sz="2800" b="1" spc="22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n</a:t>
                      </a:r>
                      <a:r>
                        <a:rPr sz="2800" b="1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c  </a:t>
                      </a:r>
                      <a:r>
                        <a:rPr sz="2800" b="1" spc="11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es</a:t>
                      </a:r>
                      <a:endParaRPr sz="2800" dirty="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  <a:p>
                      <a:pPr marL="90170">
                        <a:lnSpc>
                          <a:spcPts val="3105"/>
                        </a:lnSpc>
                      </a:pPr>
                      <a:r>
                        <a:rPr sz="2800" b="1" spc="19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between</a:t>
                      </a:r>
                      <a:endParaRPr sz="2800" dirty="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50165" marB="0">
                    <a:solidFill>
                      <a:srgbClr val="FFBF00"/>
                    </a:solidFill>
                  </a:tcPr>
                </a:tc>
                <a:tc>
                  <a:txBody>
                    <a:bodyPr/>
                    <a:lstStyle/>
                    <a:p>
                      <a:pPr marL="544830" marR="307975" indent="-303530">
                        <a:lnSpc>
                          <a:spcPts val="3640"/>
                        </a:lnSpc>
                        <a:spcBef>
                          <a:spcPts val="395"/>
                        </a:spcBef>
                      </a:pPr>
                      <a:r>
                        <a:rPr sz="3200" b="1" spc="26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M</a:t>
                      </a:r>
                      <a:r>
                        <a:rPr sz="3200" b="1" spc="27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e</a:t>
                      </a:r>
                      <a:r>
                        <a:rPr sz="3200" b="1" spc="26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m</a:t>
                      </a:r>
                      <a:r>
                        <a:rPr sz="3200" b="1" spc="26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br</a:t>
                      </a:r>
                      <a:r>
                        <a:rPr sz="3200" b="1" spc="26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a</a:t>
                      </a:r>
                      <a:r>
                        <a:rPr sz="3200" b="1" spc="26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n</a:t>
                      </a:r>
                      <a:r>
                        <a:rPr sz="3200" b="1" spc="26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ou</a:t>
                      </a:r>
                      <a:r>
                        <a:rPr sz="3200" b="1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s  </a:t>
                      </a:r>
                      <a:r>
                        <a:rPr sz="3200" b="1" spc="229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Tonsillitis</a:t>
                      </a:r>
                      <a:endParaRPr sz="320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50165" marB="0">
                    <a:solidFill>
                      <a:srgbClr val="FFBF00"/>
                    </a:solidFill>
                  </a:tcPr>
                </a:tc>
                <a:tc>
                  <a:txBody>
                    <a:bodyPr/>
                    <a:lstStyle/>
                    <a:p>
                      <a:pPr marR="19050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3200" b="1" spc="229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Diphtheria</a:t>
                      </a:r>
                      <a:endParaRPr sz="3200" dirty="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3970" marB="0">
                    <a:solidFill>
                      <a:srgbClr val="FFB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2800" b="1" spc="14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Age</a:t>
                      </a:r>
                      <a:endParaRPr sz="280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6510" marB="0">
                    <a:solidFill>
                      <a:srgbClr val="00184C"/>
                    </a:solidFill>
                  </a:tcPr>
                </a:tc>
                <a:tc>
                  <a:txBody>
                    <a:bodyPr/>
                    <a:lstStyle/>
                    <a:p>
                      <a:pPr marL="74295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1097915" algn="l"/>
                          <a:tab pos="1452880" algn="l"/>
                        </a:tabLst>
                      </a:pPr>
                      <a:r>
                        <a:rPr sz="2800" b="1" spc="-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&gt;	5	</a:t>
                      </a:r>
                      <a:r>
                        <a:rPr sz="2800" b="1" spc="10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yr</a:t>
                      </a:r>
                      <a:endParaRPr sz="280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6510" marB="0">
                    <a:solidFill>
                      <a:srgbClr val="00184C"/>
                    </a:solidFill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480059" algn="l"/>
                          <a:tab pos="835025" algn="l"/>
                        </a:tabLst>
                      </a:pPr>
                      <a:r>
                        <a:rPr sz="2800" b="1" spc="11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2-	</a:t>
                      </a:r>
                      <a:r>
                        <a:rPr sz="2800" b="1" spc="-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5	</a:t>
                      </a:r>
                      <a:r>
                        <a:rPr sz="2800" b="1" spc="10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yr</a:t>
                      </a:r>
                      <a:endParaRPr sz="280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6510" marB="0">
                    <a:solidFill>
                      <a:srgbClr val="00184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2800" b="1" spc="17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Onset</a:t>
                      </a:r>
                      <a:endParaRPr sz="2800" dirty="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6510" marB="0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381000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2800" b="1" spc="17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Acute</a:t>
                      </a:r>
                      <a:endParaRPr sz="280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6510" marB="0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R="10795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2800" b="1" spc="19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Insidious</a:t>
                      </a:r>
                      <a:endParaRPr sz="280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6510" marB="0"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6150">
                <a:tc>
                  <a:txBody>
                    <a:bodyPr/>
                    <a:lstStyle/>
                    <a:p>
                      <a:pPr marL="90170">
                        <a:lnSpc>
                          <a:spcPts val="3270"/>
                        </a:lnSpc>
                        <a:spcBef>
                          <a:spcPts val="130"/>
                        </a:spcBef>
                      </a:pPr>
                      <a:r>
                        <a:rPr sz="2800" b="1" spc="19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General</a:t>
                      </a:r>
                      <a:endParaRPr sz="2800" dirty="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  <a:p>
                      <a:pPr marL="90170">
                        <a:lnSpc>
                          <a:spcPts val="3270"/>
                        </a:lnSpc>
                      </a:pPr>
                      <a:r>
                        <a:rPr sz="2800" b="1" spc="19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Symptoms</a:t>
                      </a:r>
                      <a:endParaRPr sz="2800" dirty="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6510" marB="0">
                    <a:solidFill>
                      <a:srgbClr val="6F2F9F"/>
                    </a:solidFill>
                  </a:tcPr>
                </a:tc>
                <a:tc>
                  <a:txBody>
                    <a:bodyPr/>
                    <a:lstStyle/>
                    <a:p>
                      <a:pPr marL="6845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2800" b="1" spc="16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More</a:t>
                      </a:r>
                      <a:endParaRPr sz="280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6510" marB="0">
                    <a:solidFill>
                      <a:srgbClr val="6F2F9F"/>
                    </a:solidFill>
                  </a:tcPr>
                </a:tc>
                <a:tc>
                  <a:txBody>
                    <a:bodyPr/>
                    <a:lstStyle/>
                    <a:p>
                      <a:pPr marR="10795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2800" b="1" spc="16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Less</a:t>
                      </a:r>
                      <a:endParaRPr sz="2800" dirty="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6510" marB="0">
                    <a:solidFill>
                      <a:srgbClr val="6F2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022676"/>
              </p:ext>
            </p:extLst>
          </p:nvPr>
        </p:nvGraphicFramePr>
        <p:xfrm>
          <a:off x="228600" y="3713961"/>
          <a:ext cx="8610599" cy="31440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10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3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65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99948">
                <a:tc>
                  <a:txBody>
                    <a:bodyPr/>
                    <a:lstStyle/>
                    <a:p>
                      <a:pPr marL="90170" marR="330200">
                        <a:lnSpc>
                          <a:spcPts val="3180"/>
                        </a:lnSpc>
                        <a:spcBef>
                          <a:spcPts val="20"/>
                        </a:spcBef>
                      </a:pPr>
                      <a:r>
                        <a:rPr sz="2800" b="1" spc="22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Odyn</a:t>
                      </a:r>
                      <a:r>
                        <a:rPr sz="2800" b="1" spc="21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o</a:t>
                      </a:r>
                      <a:r>
                        <a:rPr sz="2800" b="1" spc="22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p</a:t>
                      </a:r>
                      <a:r>
                        <a:rPr sz="2800" b="1" spc="229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h</a:t>
                      </a:r>
                      <a:r>
                        <a:rPr sz="2800" b="1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a  </a:t>
                      </a:r>
                      <a:r>
                        <a:rPr sz="2800" b="1" spc="14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gia</a:t>
                      </a:r>
                      <a:endParaRPr sz="280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254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709295">
                        <a:lnSpc>
                          <a:spcPts val="3125"/>
                        </a:lnSpc>
                      </a:pPr>
                      <a:r>
                        <a:rPr sz="2800" b="1" spc="16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More</a:t>
                      </a:r>
                      <a:endParaRPr sz="280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18745" algn="ctr">
                        <a:lnSpc>
                          <a:spcPts val="3125"/>
                        </a:lnSpc>
                      </a:pPr>
                      <a:r>
                        <a:rPr sz="2800" b="1" spc="16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Less</a:t>
                      </a:r>
                      <a:endParaRPr sz="280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0" marB="0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7420">
                <a:tc>
                  <a:txBody>
                    <a:bodyPr/>
                    <a:lstStyle/>
                    <a:p>
                      <a:pPr marL="90170" marR="201295">
                        <a:lnSpc>
                          <a:spcPts val="3180"/>
                        </a:lnSpc>
                        <a:spcBef>
                          <a:spcPts val="395"/>
                        </a:spcBef>
                      </a:pPr>
                      <a:r>
                        <a:rPr sz="2800" b="1" spc="229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T</a:t>
                      </a:r>
                      <a:r>
                        <a:rPr sz="2800" b="1" spc="22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e</a:t>
                      </a:r>
                      <a:r>
                        <a:rPr sz="2800" b="1" spc="21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m</a:t>
                      </a:r>
                      <a:r>
                        <a:rPr sz="2800" b="1" spc="229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p</a:t>
                      </a:r>
                      <a:r>
                        <a:rPr sz="2800" b="1" spc="22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e</a:t>
                      </a:r>
                      <a:r>
                        <a:rPr sz="2800" b="1" spc="22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r</a:t>
                      </a:r>
                      <a:r>
                        <a:rPr sz="2800" b="1" spc="229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a</a:t>
                      </a:r>
                      <a:r>
                        <a:rPr sz="2800" b="1" spc="22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t</a:t>
                      </a:r>
                      <a:r>
                        <a:rPr sz="2800" b="1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u  </a:t>
                      </a:r>
                      <a:r>
                        <a:rPr sz="2800" b="1" spc="10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re</a:t>
                      </a:r>
                      <a:endParaRPr sz="280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50165" marB="0">
                    <a:solidFill>
                      <a:srgbClr val="86C18A"/>
                    </a:solidFill>
                  </a:tcPr>
                </a:tc>
                <a:tc>
                  <a:txBody>
                    <a:bodyPr/>
                    <a:lstStyle/>
                    <a:p>
                      <a:pPr marL="7092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800" b="1" spc="16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High</a:t>
                      </a:r>
                      <a:endParaRPr sz="2800" dirty="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7780" marB="0">
                    <a:solidFill>
                      <a:srgbClr val="86C1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800" b="1" spc="14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Low</a:t>
                      </a:r>
                      <a:endParaRPr sz="280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7780" marB="0">
                    <a:solidFill>
                      <a:srgbClr val="86C1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7419">
                <a:tc>
                  <a:txBody>
                    <a:bodyPr/>
                    <a:lstStyle/>
                    <a:p>
                      <a:pPr marL="90170" marR="290195">
                        <a:lnSpc>
                          <a:spcPts val="3180"/>
                        </a:lnSpc>
                        <a:spcBef>
                          <a:spcPts val="395"/>
                        </a:spcBef>
                      </a:pPr>
                      <a:r>
                        <a:rPr sz="2800" b="1" spc="229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T</a:t>
                      </a:r>
                      <a:r>
                        <a:rPr sz="2800" b="1" spc="22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a</a:t>
                      </a:r>
                      <a:r>
                        <a:rPr sz="2800" b="1" spc="22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chyc</a:t>
                      </a:r>
                      <a:r>
                        <a:rPr sz="2800" b="1" spc="229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a</a:t>
                      </a:r>
                      <a:r>
                        <a:rPr sz="2800" b="1" spc="22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r</a:t>
                      </a:r>
                      <a:r>
                        <a:rPr sz="2800" b="1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d  </a:t>
                      </a:r>
                      <a:r>
                        <a:rPr sz="2800" b="1" spc="11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ia</a:t>
                      </a:r>
                      <a:endParaRPr sz="280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50165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2089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800" b="1" spc="20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Proportionate</a:t>
                      </a:r>
                      <a:endParaRPr sz="280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778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313180" marR="172085" indent="-1018540">
                        <a:lnSpc>
                          <a:spcPts val="3180"/>
                        </a:lnSpc>
                        <a:spcBef>
                          <a:spcPts val="395"/>
                        </a:spcBef>
                      </a:pPr>
                      <a:r>
                        <a:rPr sz="2800" b="1" spc="21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D</a:t>
                      </a:r>
                      <a:r>
                        <a:rPr sz="2800" b="1" spc="22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i</a:t>
                      </a:r>
                      <a:r>
                        <a:rPr sz="2800" b="1" spc="21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s</a:t>
                      </a:r>
                      <a:r>
                        <a:rPr sz="2800" b="1" spc="22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pr</a:t>
                      </a:r>
                      <a:r>
                        <a:rPr sz="2800" b="1" spc="21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o</a:t>
                      </a:r>
                      <a:r>
                        <a:rPr sz="2800" b="1" spc="22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p</a:t>
                      </a:r>
                      <a:r>
                        <a:rPr sz="2800" b="1" spc="22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or</a:t>
                      </a:r>
                      <a:r>
                        <a:rPr sz="2800" b="1" spc="22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ti</a:t>
                      </a:r>
                      <a:r>
                        <a:rPr sz="2800" b="1" spc="21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o</a:t>
                      </a:r>
                      <a:r>
                        <a:rPr sz="2800" b="1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n  </a:t>
                      </a:r>
                      <a:r>
                        <a:rPr sz="2800" b="1" spc="15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ate</a:t>
                      </a:r>
                      <a:endParaRPr sz="280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50165" marB="0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L="90170">
                        <a:lnSpc>
                          <a:spcPts val="2520"/>
                        </a:lnSpc>
                        <a:spcBef>
                          <a:spcPts val="130"/>
                        </a:spcBef>
                      </a:pPr>
                      <a:r>
                        <a:rPr sz="2800" b="1" spc="18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Tonsils</a:t>
                      </a:r>
                      <a:endParaRPr sz="280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6510" marB="0">
                    <a:solidFill>
                      <a:srgbClr val="286FFF"/>
                    </a:solidFill>
                  </a:tcPr>
                </a:tc>
                <a:tc>
                  <a:txBody>
                    <a:bodyPr/>
                    <a:lstStyle/>
                    <a:p>
                      <a:pPr marL="701675">
                        <a:lnSpc>
                          <a:spcPts val="2520"/>
                        </a:lnSpc>
                        <a:spcBef>
                          <a:spcPts val="130"/>
                        </a:spcBef>
                      </a:pPr>
                      <a:r>
                        <a:rPr sz="2800" b="1" spc="195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Enlarged,</a:t>
                      </a:r>
                      <a:endParaRPr sz="280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6510" marB="0">
                    <a:solidFill>
                      <a:srgbClr val="286FFF"/>
                    </a:solidFill>
                  </a:tcPr>
                </a:tc>
                <a:tc>
                  <a:txBody>
                    <a:bodyPr/>
                    <a:lstStyle/>
                    <a:p>
                      <a:pPr marL="942340">
                        <a:lnSpc>
                          <a:spcPts val="2520"/>
                        </a:lnSpc>
                        <a:spcBef>
                          <a:spcPts val="130"/>
                        </a:spcBef>
                      </a:pPr>
                      <a:r>
                        <a:rPr sz="2800" b="1" spc="180" dirty="0">
                          <a:solidFill>
                            <a:schemeClr val="bg1"/>
                          </a:solidFill>
                          <a:latin typeface="Franklin Gothic Heavy"/>
                          <a:cs typeface="Franklin Gothic Heavy"/>
                        </a:rPr>
                        <a:t>Normal</a:t>
                      </a:r>
                      <a:endParaRPr sz="2800" dirty="0">
                        <a:solidFill>
                          <a:schemeClr val="bg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6510" marB="0">
                    <a:solidFill>
                      <a:srgbClr val="286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1320" y="0"/>
            <a:ext cx="567626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12240" marR="5080" indent="-1399540">
              <a:lnSpc>
                <a:spcPct val="100000"/>
              </a:lnSpc>
              <a:spcBef>
                <a:spcPts val="100"/>
              </a:spcBef>
              <a:tabLst>
                <a:tab pos="2996565" algn="l"/>
                <a:tab pos="3751579" algn="l"/>
              </a:tabLst>
            </a:pPr>
            <a:r>
              <a:rPr sz="4000" spc="330" dirty="0"/>
              <a:t>T</a:t>
            </a:r>
            <a:r>
              <a:rPr sz="4000" spc="325" dirty="0"/>
              <a:t>re</a:t>
            </a:r>
            <a:r>
              <a:rPr sz="4000" spc="315" dirty="0"/>
              <a:t>a</a:t>
            </a:r>
            <a:r>
              <a:rPr sz="4000" spc="335" dirty="0"/>
              <a:t>t</a:t>
            </a:r>
            <a:r>
              <a:rPr sz="4000" spc="320" dirty="0"/>
              <a:t>m</a:t>
            </a:r>
            <a:r>
              <a:rPr sz="4000" spc="325" dirty="0"/>
              <a:t>e</a:t>
            </a:r>
            <a:r>
              <a:rPr sz="4000" spc="330" dirty="0"/>
              <a:t>n</a:t>
            </a:r>
            <a:r>
              <a:rPr sz="4000" spc="-5" dirty="0"/>
              <a:t>t</a:t>
            </a:r>
            <a:r>
              <a:rPr sz="4000" dirty="0"/>
              <a:t>	</a:t>
            </a:r>
            <a:r>
              <a:rPr sz="4000" spc="325" dirty="0"/>
              <a:t>o</a:t>
            </a:r>
            <a:r>
              <a:rPr sz="4000" spc="-5" dirty="0"/>
              <a:t>f</a:t>
            </a:r>
            <a:r>
              <a:rPr sz="4000" dirty="0"/>
              <a:t>	</a:t>
            </a:r>
            <a:r>
              <a:rPr sz="4000" spc="330" dirty="0"/>
              <a:t>f</a:t>
            </a:r>
            <a:r>
              <a:rPr sz="4000" spc="325" dirty="0"/>
              <a:t>a</a:t>
            </a:r>
            <a:r>
              <a:rPr sz="4000" spc="320" dirty="0"/>
              <a:t>u</a:t>
            </a:r>
            <a:r>
              <a:rPr sz="4000" spc="330" dirty="0"/>
              <a:t>c</a:t>
            </a:r>
            <a:r>
              <a:rPr sz="4000" spc="320" dirty="0"/>
              <a:t>i</a:t>
            </a:r>
            <a:r>
              <a:rPr sz="4000" spc="325" dirty="0"/>
              <a:t>a</a:t>
            </a:r>
            <a:r>
              <a:rPr sz="4000" spc="-5" dirty="0"/>
              <a:t>l  </a:t>
            </a:r>
            <a:r>
              <a:rPr sz="4000" spc="290" dirty="0"/>
              <a:t>diphtheria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358140" y="1508759"/>
            <a:ext cx="8421370" cy="5243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9100" indent="-381000">
              <a:lnSpc>
                <a:spcPct val="100000"/>
              </a:lnSpc>
              <a:spcBef>
                <a:spcPts val="100"/>
              </a:spcBef>
              <a:buFont typeface="Franklin Gothic Book"/>
              <a:buChar char="•"/>
              <a:tabLst>
                <a:tab pos="418465" algn="l"/>
                <a:tab pos="419100" algn="l"/>
                <a:tab pos="2393950" algn="l"/>
                <a:tab pos="3223260" algn="l"/>
                <a:tab pos="4051935" algn="l"/>
              </a:tabLst>
            </a:pPr>
            <a:r>
              <a:rPr sz="2800" b="1" spc="195" dirty="0">
                <a:latin typeface="Franklin Gothic Heavy"/>
                <a:cs typeface="Franklin Gothic Heavy"/>
              </a:rPr>
              <a:t>Isolation	</a:t>
            </a:r>
            <a:r>
              <a:rPr sz="2800" b="1" spc="145" dirty="0">
                <a:latin typeface="Franklin Gothic Heavy"/>
                <a:cs typeface="Franklin Gothic Heavy"/>
              </a:rPr>
              <a:t>and	bed	</a:t>
            </a:r>
            <a:r>
              <a:rPr sz="2800" b="1" spc="160" dirty="0">
                <a:latin typeface="Franklin Gothic Heavy"/>
                <a:cs typeface="Franklin Gothic Heavy"/>
              </a:rPr>
              <a:t>rest</a:t>
            </a:r>
            <a:endParaRPr sz="2800">
              <a:latin typeface="Franklin Gothic Heavy"/>
              <a:cs typeface="Franklin Gothic Heavy"/>
            </a:endParaRPr>
          </a:p>
          <a:p>
            <a:pPr marL="419100" indent="-381000">
              <a:lnSpc>
                <a:spcPct val="100000"/>
              </a:lnSpc>
              <a:spcBef>
                <a:spcPts val="2710"/>
              </a:spcBef>
              <a:buFont typeface="Franklin Gothic Book"/>
              <a:buChar char="•"/>
              <a:tabLst>
                <a:tab pos="418465" algn="l"/>
                <a:tab pos="419100" algn="l"/>
                <a:tab pos="1186815" algn="l"/>
                <a:tab pos="2556510" algn="l"/>
                <a:tab pos="4506595" algn="l"/>
                <a:tab pos="5335905" algn="l"/>
                <a:tab pos="6016625" algn="l"/>
              </a:tabLst>
            </a:pPr>
            <a:r>
              <a:rPr sz="2800" b="1" spc="165" dirty="0">
                <a:latin typeface="Franklin Gothic Heavy"/>
                <a:cs typeface="Franklin Gothic Heavy"/>
              </a:rPr>
              <a:t>I.V.	</a:t>
            </a:r>
            <a:r>
              <a:rPr sz="2800" b="1" spc="180" dirty="0">
                <a:latin typeface="Franklin Gothic Heavy"/>
                <a:cs typeface="Franklin Gothic Heavy"/>
              </a:rPr>
              <a:t>benzyl	</a:t>
            </a:r>
            <a:r>
              <a:rPr sz="2800" b="1" spc="195" dirty="0">
                <a:latin typeface="Franklin Gothic Heavy"/>
                <a:cs typeface="Franklin Gothic Heavy"/>
              </a:rPr>
              <a:t>penicillin	</a:t>
            </a:r>
            <a:r>
              <a:rPr sz="2800" b="1" spc="150" dirty="0">
                <a:latin typeface="Franklin Gothic Heavy"/>
                <a:cs typeface="Franklin Gothic Heavy"/>
              </a:rPr>
              <a:t>600	</a:t>
            </a:r>
            <a:r>
              <a:rPr sz="2800" b="1" spc="105" dirty="0">
                <a:latin typeface="Franklin Gothic Heavy"/>
                <a:cs typeface="Franklin Gothic Heavy"/>
              </a:rPr>
              <a:t>mg	</a:t>
            </a:r>
            <a:r>
              <a:rPr sz="2800" b="1" spc="145" dirty="0">
                <a:latin typeface="Franklin Gothic Heavy"/>
                <a:cs typeface="Franklin Gothic Heavy"/>
              </a:rPr>
              <a:t>q6h</a:t>
            </a:r>
            <a:endParaRPr sz="2800">
              <a:latin typeface="Franklin Gothic Heavy"/>
              <a:cs typeface="Franklin Gothic Heavy"/>
            </a:endParaRPr>
          </a:p>
          <a:p>
            <a:pPr marL="419100" marR="1238885" indent="-381000">
              <a:lnSpc>
                <a:spcPct val="160100"/>
              </a:lnSpc>
              <a:spcBef>
                <a:spcPts val="690"/>
              </a:spcBef>
              <a:buFont typeface="Franklin Gothic Book"/>
              <a:buChar char="•"/>
              <a:tabLst>
                <a:tab pos="418465" algn="l"/>
                <a:tab pos="419100" algn="l"/>
                <a:tab pos="2860675" algn="l"/>
                <a:tab pos="3747770" algn="l"/>
                <a:tab pos="3990975" algn="l"/>
                <a:tab pos="5112385" algn="l"/>
                <a:tab pos="6830059" algn="l"/>
              </a:tabLst>
            </a:pPr>
            <a:r>
              <a:rPr sz="2800" b="1" spc="210" dirty="0">
                <a:latin typeface="Franklin Gothic Heavy"/>
                <a:cs typeface="Franklin Gothic Heavy"/>
              </a:rPr>
              <a:t>D</a:t>
            </a:r>
            <a:r>
              <a:rPr sz="2800" b="1" spc="220" dirty="0">
                <a:latin typeface="Franklin Gothic Heavy"/>
                <a:cs typeface="Franklin Gothic Heavy"/>
              </a:rPr>
              <a:t>ip</a:t>
            </a:r>
            <a:r>
              <a:rPr sz="2800" b="1" spc="225" dirty="0">
                <a:latin typeface="Franklin Gothic Heavy"/>
                <a:cs typeface="Franklin Gothic Heavy"/>
              </a:rPr>
              <a:t>h</a:t>
            </a:r>
            <a:r>
              <a:rPr sz="2800" b="1" spc="220" dirty="0">
                <a:latin typeface="Franklin Gothic Heavy"/>
                <a:cs typeface="Franklin Gothic Heavy"/>
              </a:rPr>
              <a:t>t</a:t>
            </a:r>
            <a:r>
              <a:rPr sz="2800" b="1" spc="215" dirty="0">
                <a:latin typeface="Franklin Gothic Heavy"/>
                <a:cs typeface="Franklin Gothic Heavy"/>
              </a:rPr>
              <a:t>h</a:t>
            </a:r>
            <a:r>
              <a:rPr sz="2800" b="1" spc="225" dirty="0">
                <a:latin typeface="Franklin Gothic Heavy"/>
                <a:cs typeface="Franklin Gothic Heavy"/>
              </a:rPr>
              <a:t>e</a:t>
            </a:r>
            <a:r>
              <a:rPr sz="2800" b="1" spc="215" dirty="0">
                <a:latin typeface="Franklin Gothic Heavy"/>
                <a:cs typeface="Franklin Gothic Heavy"/>
              </a:rPr>
              <a:t>r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29" dirty="0">
                <a:latin typeface="Franklin Gothic Heavy"/>
                <a:cs typeface="Franklin Gothic Heavy"/>
              </a:rPr>
              <a:t>t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-5" dirty="0">
                <a:latin typeface="Franklin Gothic Heavy"/>
                <a:cs typeface="Franklin Gothic Heavy"/>
              </a:rPr>
              <a:t>c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229" dirty="0">
                <a:latin typeface="Franklin Gothic Heavy"/>
                <a:cs typeface="Franklin Gothic Heavy"/>
              </a:rPr>
              <a:t>t</a:t>
            </a:r>
            <a:r>
              <a:rPr sz="2800" b="1" spc="-5" dirty="0">
                <a:latin typeface="Franklin Gothic Heavy"/>
                <a:cs typeface="Franklin Gothic Heavy"/>
              </a:rPr>
              <a:t>i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-5" dirty="0">
                <a:latin typeface="Franklin Gothic Heavy"/>
                <a:cs typeface="Franklin Gothic Heavy"/>
              </a:rPr>
              <a:t>-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t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20" dirty="0">
                <a:latin typeface="Franklin Gothic Heavy"/>
                <a:cs typeface="Franklin Gothic Heavy"/>
              </a:rPr>
              <a:t>x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-5" dirty="0">
                <a:latin typeface="Franklin Gothic Heavy"/>
                <a:cs typeface="Franklin Gothic Heavy"/>
              </a:rPr>
              <a:t>n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210" dirty="0">
                <a:latin typeface="Franklin Gothic Heavy"/>
                <a:cs typeface="Franklin Gothic Heavy"/>
              </a:rPr>
              <a:t>fu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-5" dirty="0">
                <a:latin typeface="Franklin Gothic Heavy"/>
                <a:cs typeface="Franklin Gothic Heavy"/>
              </a:rPr>
              <a:t>n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-5" dirty="0">
                <a:latin typeface="Franklin Gothic Heavy"/>
                <a:cs typeface="Franklin Gothic Heavy"/>
              </a:rPr>
              <a:t>n  </a:t>
            </a:r>
            <a:r>
              <a:rPr sz="2800" b="1" spc="180" dirty="0">
                <a:latin typeface="Franklin Gothic Heavy"/>
                <a:cs typeface="Franklin Gothic Heavy"/>
              </a:rPr>
              <a:t>saline</a:t>
            </a:r>
            <a:endParaRPr sz="2800">
              <a:latin typeface="Franklin Gothic Heavy"/>
              <a:cs typeface="Franklin Gothic Heavy"/>
            </a:endParaRPr>
          </a:p>
          <a:p>
            <a:pPr marL="819150" marR="648970" indent="-381000">
              <a:lnSpc>
                <a:spcPct val="160100"/>
              </a:lnSpc>
              <a:spcBef>
                <a:spcPts val="590"/>
              </a:spcBef>
              <a:tabLst>
                <a:tab pos="818515" algn="l"/>
                <a:tab pos="4609465" algn="l"/>
                <a:tab pos="5116195" algn="l"/>
                <a:tab pos="6262370" algn="l"/>
              </a:tabLst>
            </a:pPr>
            <a:r>
              <a:rPr sz="3600" baseline="6944" dirty="0">
                <a:latin typeface="Franklin Gothic Book"/>
                <a:cs typeface="Franklin Gothic Book"/>
              </a:rPr>
              <a:t>–	</a:t>
            </a:r>
            <a:r>
              <a:rPr sz="2400" b="1" spc="195" dirty="0">
                <a:latin typeface="Franklin Gothic Heavy"/>
                <a:cs typeface="Franklin Gothic Heavy"/>
              </a:rPr>
              <a:t>20</a:t>
            </a:r>
            <a:r>
              <a:rPr sz="2400" b="1" spc="190" dirty="0">
                <a:latin typeface="Franklin Gothic Heavy"/>
                <a:cs typeface="Franklin Gothic Heavy"/>
              </a:rPr>
              <a:t>,</a:t>
            </a:r>
            <a:r>
              <a:rPr sz="2400" b="1" spc="195" dirty="0">
                <a:latin typeface="Franklin Gothic Heavy"/>
                <a:cs typeface="Franklin Gothic Heavy"/>
              </a:rPr>
              <a:t>00</a:t>
            </a:r>
            <a:r>
              <a:rPr sz="2400" b="1" spc="-5" dirty="0">
                <a:latin typeface="Franklin Gothic Heavy"/>
                <a:cs typeface="Franklin Gothic Heavy"/>
              </a:rPr>
              <a:t>0</a:t>
            </a:r>
            <a:r>
              <a:rPr sz="2400" b="1" dirty="0">
                <a:latin typeface="Franklin Gothic Heavy"/>
                <a:cs typeface="Franklin Gothic Heavy"/>
              </a:rPr>
              <a:t> </a:t>
            </a:r>
            <a:r>
              <a:rPr sz="2400" b="1" spc="-204" dirty="0">
                <a:latin typeface="Franklin Gothic Heavy"/>
                <a:cs typeface="Franklin Gothic Heavy"/>
              </a:rPr>
              <a:t> </a:t>
            </a:r>
            <a:r>
              <a:rPr sz="2400" b="1" spc="-5" dirty="0">
                <a:latin typeface="Franklin Gothic Heavy"/>
                <a:cs typeface="Franklin Gothic Heavy"/>
              </a:rPr>
              <a:t>–</a:t>
            </a:r>
            <a:r>
              <a:rPr sz="2400" b="1" dirty="0">
                <a:latin typeface="Franklin Gothic Heavy"/>
                <a:cs typeface="Franklin Gothic Heavy"/>
              </a:rPr>
              <a:t> </a:t>
            </a:r>
            <a:r>
              <a:rPr sz="2400" b="1" spc="-204" dirty="0">
                <a:latin typeface="Franklin Gothic Heavy"/>
                <a:cs typeface="Franklin Gothic Heavy"/>
              </a:rPr>
              <a:t> </a:t>
            </a:r>
            <a:r>
              <a:rPr sz="2400" b="1" spc="195" dirty="0">
                <a:latin typeface="Franklin Gothic Heavy"/>
                <a:cs typeface="Franklin Gothic Heavy"/>
              </a:rPr>
              <a:t>4</a:t>
            </a:r>
            <a:r>
              <a:rPr sz="2400" b="1" spc="185" dirty="0">
                <a:latin typeface="Franklin Gothic Heavy"/>
                <a:cs typeface="Franklin Gothic Heavy"/>
              </a:rPr>
              <a:t>0</a:t>
            </a:r>
            <a:r>
              <a:rPr sz="2400" b="1" spc="-5" dirty="0">
                <a:latin typeface="Franklin Gothic Heavy"/>
                <a:cs typeface="Franklin Gothic Heavy"/>
              </a:rPr>
              <a:t>,</a:t>
            </a:r>
            <a:r>
              <a:rPr sz="2400" b="1" spc="-395" dirty="0">
                <a:latin typeface="Franklin Gothic Heavy"/>
                <a:cs typeface="Franklin Gothic Heavy"/>
              </a:rPr>
              <a:t> </a:t>
            </a:r>
            <a:r>
              <a:rPr sz="2400" b="1" spc="195" dirty="0">
                <a:latin typeface="Franklin Gothic Heavy"/>
                <a:cs typeface="Franklin Gothic Heavy"/>
              </a:rPr>
              <a:t>00</a:t>
            </a:r>
            <a:r>
              <a:rPr sz="2400" b="1" spc="-5" dirty="0">
                <a:latin typeface="Franklin Gothic Heavy"/>
                <a:cs typeface="Franklin Gothic Heavy"/>
              </a:rPr>
              <a:t>0</a:t>
            </a:r>
            <a:r>
              <a:rPr sz="2400" b="1" dirty="0">
                <a:latin typeface="Franklin Gothic Heavy"/>
                <a:cs typeface="Franklin Gothic Heavy"/>
              </a:rPr>
              <a:t> </a:t>
            </a:r>
            <a:r>
              <a:rPr sz="2400" b="1" spc="-204" dirty="0">
                <a:latin typeface="Franklin Gothic Heavy"/>
                <a:cs typeface="Franklin Gothic Heavy"/>
              </a:rPr>
              <a:t> </a:t>
            </a:r>
            <a:r>
              <a:rPr sz="2400" b="1" spc="-5" dirty="0">
                <a:latin typeface="Franklin Gothic Heavy"/>
                <a:cs typeface="Franklin Gothic Heavy"/>
              </a:rPr>
              <a:t>U</a:t>
            </a:r>
            <a:r>
              <a:rPr sz="2400" b="1" dirty="0">
                <a:latin typeface="Franklin Gothic Heavy"/>
                <a:cs typeface="Franklin Gothic Heavy"/>
              </a:rPr>
              <a:t>	</a:t>
            </a:r>
            <a:r>
              <a:rPr sz="2400" b="1" spc="-5" dirty="0">
                <a:latin typeface="Franklin Gothic Heavy"/>
                <a:cs typeface="Franklin Gothic Heavy"/>
              </a:rPr>
              <a:t>:</a:t>
            </a:r>
            <a:r>
              <a:rPr sz="2400" b="1" dirty="0">
                <a:latin typeface="Franklin Gothic Heavy"/>
                <a:cs typeface="Franklin Gothic Heavy"/>
              </a:rPr>
              <a:t> </a:t>
            </a:r>
            <a:r>
              <a:rPr sz="2400" b="1" spc="-204" dirty="0">
                <a:latin typeface="Franklin Gothic Heavy"/>
                <a:cs typeface="Franklin Gothic Heavy"/>
              </a:rPr>
              <a:t> </a:t>
            </a:r>
            <a:r>
              <a:rPr sz="2400" dirty="0">
                <a:latin typeface="Symbol"/>
                <a:cs typeface="Symbol"/>
              </a:rPr>
              <a:t>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spc="195" dirty="0">
                <a:latin typeface="Franklin Gothic Heavy"/>
                <a:cs typeface="Franklin Gothic Heavy"/>
              </a:rPr>
              <a:t>4</a:t>
            </a:r>
            <a:r>
              <a:rPr sz="2400" b="1" spc="-5" dirty="0">
                <a:latin typeface="Franklin Gothic Heavy"/>
                <a:cs typeface="Franklin Gothic Heavy"/>
              </a:rPr>
              <a:t>8</a:t>
            </a:r>
            <a:r>
              <a:rPr sz="2400" b="1" dirty="0">
                <a:latin typeface="Franklin Gothic Heavy"/>
                <a:cs typeface="Franklin Gothic Heavy"/>
              </a:rPr>
              <a:t> </a:t>
            </a:r>
            <a:r>
              <a:rPr sz="2400" b="1" spc="-204" dirty="0">
                <a:latin typeface="Franklin Gothic Heavy"/>
                <a:cs typeface="Franklin Gothic Heavy"/>
              </a:rPr>
              <a:t> </a:t>
            </a:r>
            <a:r>
              <a:rPr sz="2400" b="1" spc="190" dirty="0">
                <a:latin typeface="Franklin Gothic Heavy"/>
                <a:cs typeface="Franklin Gothic Heavy"/>
              </a:rPr>
              <a:t>h</a:t>
            </a:r>
            <a:r>
              <a:rPr sz="2400" b="1" spc="195" dirty="0">
                <a:latin typeface="Franklin Gothic Heavy"/>
                <a:cs typeface="Franklin Gothic Heavy"/>
              </a:rPr>
              <a:t>r</a:t>
            </a:r>
            <a:r>
              <a:rPr sz="2400" b="1" spc="-5" dirty="0">
                <a:latin typeface="Franklin Gothic Heavy"/>
                <a:cs typeface="Franklin Gothic Heavy"/>
              </a:rPr>
              <a:t>s</a:t>
            </a:r>
            <a:r>
              <a:rPr sz="2400" b="1" dirty="0">
                <a:latin typeface="Franklin Gothic Heavy"/>
                <a:cs typeface="Franklin Gothic Heavy"/>
              </a:rPr>
              <a:t>	</a:t>
            </a:r>
            <a:r>
              <a:rPr sz="2400" b="1" spc="190" dirty="0">
                <a:latin typeface="Franklin Gothic Heavy"/>
                <a:cs typeface="Franklin Gothic Heavy"/>
              </a:rPr>
              <a:t>d</a:t>
            </a:r>
            <a:r>
              <a:rPr sz="2400" b="1" spc="195" dirty="0">
                <a:latin typeface="Franklin Gothic Heavy"/>
                <a:cs typeface="Franklin Gothic Heavy"/>
              </a:rPr>
              <a:t>u</a:t>
            </a:r>
            <a:r>
              <a:rPr sz="2400" b="1" spc="185" dirty="0">
                <a:latin typeface="Franklin Gothic Heavy"/>
                <a:cs typeface="Franklin Gothic Heavy"/>
              </a:rPr>
              <a:t>r</a:t>
            </a:r>
            <a:r>
              <a:rPr sz="2400" b="1" spc="195" dirty="0">
                <a:latin typeface="Franklin Gothic Heavy"/>
                <a:cs typeface="Franklin Gothic Heavy"/>
              </a:rPr>
              <a:t>a</a:t>
            </a:r>
            <a:r>
              <a:rPr sz="2400" b="1" spc="190" dirty="0">
                <a:latin typeface="Franklin Gothic Heavy"/>
                <a:cs typeface="Franklin Gothic Heavy"/>
              </a:rPr>
              <a:t>t</a:t>
            </a:r>
            <a:r>
              <a:rPr sz="2400" b="1" spc="185" dirty="0">
                <a:latin typeface="Franklin Gothic Heavy"/>
                <a:cs typeface="Franklin Gothic Heavy"/>
              </a:rPr>
              <a:t>i</a:t>
            </a:r>
            <a:r>
              <a:rPr sz="2400" b="1" spc="204" dirty="0">
                <a:latin typeface="Franklin Gothic Heavy"/>
                <a:cs typeface="Franklin Gothic Heavy"/>
              </a:rPr>
              <a:t>o</a:t>
            </a:r>
            <a:r>
              <a:rPr sz="2400" b="1" spc="180" dirty="0">
                <a:latin typeface="Franklin Gothic Heavy"/>
                <a:cs typeface="Franklin Gothic Heavy"/>
              </a:rPr>
              <a:t>n</a:t>
            </a:r>
            <a:r>
              <a:rPr sz="2400" b="1" spc="-5" dirty="0">
                <a:latin typeface="Franklin Gothic Heavy"/>
                <a:cs typeface="Franklin Gothic Heavy"/>
              </a:rPr>
              <a:t>,  </a:t>
            </a:r>
            <a:r>
              <a:rPr sz="2400" b="1" spc="170" dirty="0">
                <a:latin typeface="Franklin Gothic Heavy"/>
                <a:cs typeface="Franklin Gothic Heavy"/>
              </a:rPr>
              <a:t>tonsillar</a:t>
            </a:r>
            <a:endParaRPr sz="2400">
              <a:latin typeface="Franklin Gothic Heavy"/>
              <a:cs typeface="Franklin Gothic Heavy"/>
            </a:endParaRPr>
          </a:p>
          <a:p>
            <a:pPr marL="438150">
              <a:lnSpc>
                <a:spcPct val="100000"/>
              </a:lnSpc>
              <a:spcBef>
                <a:spcPts val="2320"/>
              </a:spcBef>
              <a:tabLst>
                <a:tab pos="818515" algn="l"/>
                <a:tab pos="4609465" algn="l"/>
                <a:tab pos="7059930" algn="l"/>
              </a:tabLst>
            </a:pPr>
            <a:r>
              <a:rPr sz="3600" baseline="6944" dirty="0">
                <a:latin typeface="Franklin Gothic Book"/>
                <a:cs typeface="Franklin Gothic Book"/>
              </a:rPr>
              <a:t>–	</a:t>
            </a:r>
            <a:r>
              <a:rPr sz="2400" b="1" spc="160" dirty="0">
                <a:latin typeface="Franklin Gothic Heavy"/>
                <a:cs typeface="Franklin Gothic Heavy"/>
              </a:rPr>
              <a:t>40,000 </a:t>
            </a:r>
            <a:r>
              <a:rPr sz="2400" b="1" spc="-5" dirty="0">
                <a:latin typeface="Franklin Gothic Heavy"/>
                <a:cs typeface="Franklin Gothic Heavy"/>
              </a:rPr>
              <a:t>–  </a:t>
            </a:r>
            <a:r>
              <a:rPr sz="2400" b="1" spc="125" dirty="0">
                <a:latin typeface="Franklin Gothic Heavy"/>
                <a:cs typeface="Franklin Gothic Heavy"/>
              </a:rPr>
              <a:t>80,</a:t>
            </a:r>
            <a:r>
              <a:rPr sz="2400" b="1" spc="-330" dirty="0">
                <a:latin typeface="Franklin Gothic Heavy"/>
                <a:cs typeface="Franklin Gothic Heavy"/>
              </a:rPr>
              <a:t> </a:t>
            </a:r>
            <a:r>
              <a:rPr sz="2400" b="1" spc="130" dirty="0">
                <a:latin typeface="Franklin Gothic Heavy"/>
                <a:cs typeface="Franklin Gothic Heavy"/>
              </a:rPr>
              <a:t>000</a:t>
            </a:r>
            <a:r>
              <a:rPr sz="2400" b="1" spc="405" dirty="0">
                <a:latin typeface="Franklin Gothic Heavy"/>
                <a:cs typeface="Franklin Gothic Heavy"/>
              </a:rPr>
              <a:t> </a:t>
            </a:r>
            <a:r>
              <a:rPr sz="2400" b="1" spc="-5" dirty="0">
                <a:latin typeface="Franklin Gothic Heavy"/>
                <a:cs typeface="Franklin Gothic Heavy"/>
              </a:rPr>
              <a:t>U	:</a:t>
            </a:r>
            <a:r>
              <a:rPr sz="2400" b="1" spc="415" dirty="0">
                <a:latin typeface="Franklin Gothic Heavy"/>
                <a:cs typeface="Franklin Gothic Heavy"/>
              </a:rPr>
              <a:t> </a:t>
            </a:r>
            <a:r>
              <a:rPr sz="2400" b="1" spc="175" dirty="0">
                <a:latin typeface="Franklin Gothic Heavy"/>
                <a:cs typeface="Franklin Gothic Heavy"/>
              </a:rPr>
              <a:t>nasopharynx	</a:t>
            </a:r>
            <a:r>
              <a:rPr sz="2400" b="1" spc="-5" dirty="0">
                <a:latin typeface="Franklin Gothic Heavy"/>
                <a:cs typeface="Franklin Gothic Heavy"/>
              </a:rPr>
              <a:t>/</a:t>
            </a:r>
            <a:r>
              <a:rPr sz="2400" b="1" spc="310" dirty="0">
                <a:latin typeface="Franklin Gothic Heavy"/>
                <a:cs typeface="Franklin Gothic Heavy"/>
              </a:rPr>
              <a:t> </a:t>
            </a:r>
            <a:r>
              <a:rPr sz="2400" b="1" spc="160" dirty="0">
                <a:latin typeface="Franklin Gothic Heavy"/>
                <a:cs typeface="Franklin Gothic Heavy"/>
              </a:rPr>
              <a:t>larynx</a:t>
            </a:r>
            <a:endParaRPr sz="2400">
              <a:latin typeface="Franklin Gothic Heavy"/>
              <a:cs typeface="Franklin Gothic Heavy"/>
            </a:endParaRPr>
          </a:p>
          <a:p>
            <a:pPr marL="438150">
              <a:lnSpc>
                <a:spcPct val="100000"/>
              </a:lnSpc>
              <a:spcBef>
                <a:spcPts val="2320"/>
              </a:spcBef>
              <a:tabLst>
                <a:tab pos="818515" algn="l"/>
                <a:tab pos="3791585" algn="l"/>
                <a:tab pos="4609465" algn="l"/>
                <a:tab pos="5116195" algn="l"/>
                <a:tab pos="7267575" algn="l"/>
              </a:tabLst>
            </a:pPr>
            <a:r>
              <a:rPr sz="3600" baseline="6944" dirty="0">
                <a:latin typeface="Franklin Gothic Book"/>
                <a:cs typeface="Franklin Gothic Book"/>
              </a:rPr>
              <a:t>–	</a:t>
            </a:r>
            <a:r>
              <a:rPr sz="2400" b="1" spc="160" dirty="0">
                <a:latin typeface="Franklin Gothic Heavy"/>
                <a:cs typeface="Franklin Gothic Heavy"/>
              </a:rPr>
              <a:t>80,000  </a:t>
            </a:r>
            <a:r>
              <a:rPr sz="2400" b="1" spc="-5" dirty="0">
                <a:latin typeface="Franklin Gothic Heavy"/>
                <a:cs typeface="Franklin Gothic Heavy"/>
              </a:rPr>
              <a:t>–</a:t>
            </a:r>
            <a:r>
              <a:rPr sz="2400" b="1" spc="-100" dirty="0">
                <a:latin typeface="Franklin Gothic Heavy"/>
                <a:cs typeface="Franklin Gothic Heavy"/>
              </a:rPr>
              <a:t> </a:t>
            </a:r>
            <a:r>
              <a:rPr sz="2400" b="1" spc="145" dirty="0">
                <a:latin typeface="Franklin Gothic Heavy"/>
                <a:cs typeface="Franklin Gothic Heavy"/>
              </a:rPr>
              <a:t>120,</a:t>
            </a:r>
            <a:r>
              <a:rPr sz="2400" b="1" spc="-395" dirty="0">
                <a:latin typeface="Franklin Gothic Heavy"/>
                <a:cs typeface="Franklin Gothic Heavy"/>
              </a:rPr>
              <a:t> </a:t>
            </a:r>
            <a:r>
              <a:rPr sz="2400" b="1" spc="125" dirty="0">
                <a:latin typeface="Franklin Gothic Heavy"/>
                <a:cs typeface="Franklin Gothic Heavy"/>
              </a:rPr>
              <a:t>000	</a:t>
            </a:r>
            <a:r>
              <a:rPr sz="2400" b="1" spc="-5" dirty="0">
                <a:latin typeface="Franklin Gothic Heavy"/>
                <a:cs typeface="Franklin Gothic Heavy"/>
              </a:rPr>
              <a:t>U	:</a:t>
            </a:r>
            <a:r>
              <a:rPr sz="2400" b="1" spc="400" dirty="0">
                <a:latin typeface="Franklin Gothic Heavy"/>
                <a:cs typeface="Franklin Gothic Heavy"/>
              </a:rPr>
              <a:t> </a:t>
            </a:r>
            <a:r>
              <a:rPr sz="2400" dirty="0">
                <a:latin typeface="Symbol"/>
                <a:cs typeface="Symbol"/>
              </a:rPr>
              <a:t>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spc="95" dirty="0">
                <a:latin typeface="Franklin Gothic Heavy"/>
                <a:cs typeface="Franklin Gothic Heavy"/>
              </a:rPr>
              <a:t>48</a:t>
            </a:r>
            <a:r>
              <a:rPr sz="2400" b="1" spc="405" dirty="0">
                <a:latin typeface="Franklin Gothic Heavy"/>
                <a:cs typeface="Franklin Gothic Heavy"/>
              </a:rPr>
              <a:t> </a:t>
            </a:r>
            <a:r>
              <a:rPr sz="2400" b="1" spc="145" dirty="0">
                <a:latin typeface="Franklin Gothic Heavy"/>
                <a:cs typeface="Franklin Gothic Heavy"/>
              </a:rPr>
              <a:t>hrs,</a:t>
            </a:r>
            <a:r>
              <a:rPr sz="2400" b="1" spc="405" dirty="0">
                <a:latin typeface="Franklin Gothic Heavy"/>
                <a:cs typeface="Franklin Gothic Heavy"/>
              </a:rPr>
              <a:t> </a:t>
            </a:r>
            <a:r>
              <a:rPr sz="2400" b="1" spc="145" dirty="0">
                <a:latin typeface="Franklin Gothic Heavy"/>
                <a:cs typeface="Franklin Gothic Heavy"/>
              </a:rPr>
              <a:t>neck	</a:t>
            </a:r>
            <a:r>
              <a:rPr sz="2400" b="1" spc="155" dirty="0">
                <a:latin typeface="Franklin Gothic Heavy"/>
                <a:cs typeface="Franklin Gothic Heavy"/>
              </a:rPr>
              <a:t>edema</a:t>
            </a:r>
            <a:endParaRPr sz="2400">
              <a:latin typeface="Franklin Gothic Heavy"/>
              <a:cs typeface="Franklin Gothic Heavy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54100" y="0"/>
            <a:ext cx="637603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93670" marR="5080" indent="-2680970">
              <a:lnSpc>
                <a:spcPct val="100000"/>
              </a:lnSpc>
              <a:spcBef>
                <a:spcPts val="100"/>
              </a:spcBef>
              <a:tabLst>
                <a:tab pos="3149600" algn="l"/>
                <a:tab pos="4218305" algn="l"/>
              </a:tabLst>
            </a:pPr>
            <a:r>
              <a:rPr spc="300" dirty="0"/>
              <a:t>T</a:t>
            </a:r>
            <a:r>
              <a:rPr spc="280" dirty="0"/>
              <a:t>o</a:t>
            </a:r>
            <a:r>
              <a:rPr spc="285" dirty="0"/>
              <a:t>n</a:t>
            </a:r>
            <a:r>
              <a:rPr spc="290" dirty="0"/>
              <a:t>sil</a:t>
            </a:r>
            <a:r>
              <a:rPr spc="280" dirty="0"/>
              <a:t>l</a:t>
            </a:r>
            <a:r>
              <a:rPr spc="290" dirty="0"/>
              <a:t>o</a:t>
            </a:r>
            <a:r>
              <a:rPr spc="280" dirty="0"/>
              <a:t>l</a:t>
            </a:r>
            <a:r>
              <a:rPr spc="290" dirty="0"/>
              <a:t>i</a:t>
            </a:r>
            <a:r>
              <a:rPr spc="280" dirty="0"/>
              <a:t>t</a:t>
            </a:r>
            <a:r>
              <a:rPr spc="-5" dirty="0"/>
              <a:t>h</a:t>
            </a:r>
            <a:r>
              <a:rPr dirty="0"/>
              <a:t>	</a:t>
            </a:r>
            <a:r>
              <a:rPr spc="285" dirty="0"/>
              <a:t>an</a:t>
            </a:r>
            <a:r>
              <a:rPr spc="-5" dirty="0"/>
              <a:t>d</a:t>
            </a:r>
            <a:r>
              <a:rPr dirty="0"/>
              <a:t>	</a:t>
            </a:r>
            <a:r>
              <a:rPr spc="300" dirty="0"/>
              <a:t>T</a:t>
            </a:r>
            <a:r>
              <a:rPr spc="280" dirty="0"/>
              <a:t>o</a:t>
            </a:r>
            <a:r>
              <a:rPr spc="285" dirty="0"/>
              <a:t>n</a:t>
            </a:r>
            <a:r>
              <a:rPr spc="290" dirty="0"/>
              <a:t>sil</a:t>
            </a:r>
            <a:r>
              <a:rPr spc="280" dirty="0"/>
              <a:t>l</a:t>
            </a:r>
            <a:r>
              <a:rPr spc="285" dirty="0"/>
              <a:t>a</a:t>
            </a:r>
            <a:r>
              <a:rPr spc="-5" dirty="0"/>
              <a:t>r  </a:t>
            </a:r>
            <a:r>
              <a:rPr spc="220" dirty="0"/>
              <a:t>cyst</a:t>
            </a:r>
          </a:p>
        </p:txBody>
      </p:sp>
      <p:sp>
        <p:nvSpPr>
          <p:cNvPr id="3" name="object 3"/>
          <p:cNvSpPr/>
          <p:nvPr/>
        </p:nvSpPr>
        <p:spPr>
          <a:xfrm>
            <a:off x="6934200" y="1905000"/>
            <a:ext cx="1981200" cy="2133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1295400"/>
            <a:ext cx="6934200" cy="947419"/>
          </a:xfrm>
          <a:custGeom>
            <a:avLst/>
            <a:gdLst/>
            <a:ahLst/>
            <a:cxnLst/>
            <a:rect l="l" t="t" r="r" b="b"/>
            <a:pathLst>
              <a:path w="6934200" h="947419">
                <a:moveTo>
                  <a:pt x="0" y="0"/>
                </a:moveTo>
                <a:lnTo>
                  <a:pt x="6934200" y="0"/>
                </a:lnTo>
                <a:lnTo>
                  <a:pt x="6934200" y="947420"/>
                </a:lnTo>
                <a:lnTo>
                  <a:pt x="0" y="947420"/>
                </a:lnTo>
                <a:lnTo>
                  <a:pt x="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277870" y="1828800"/>
            <a:ext cx="0" cy="215900"/>
          </a:xfrm>
          <a:custGeom>
            <a:avLst/>
            <a:gdLst/>
            <a:ahLst/>
            <a:cxnLst/>
            <a:rect l="l" t="t" r="r" b="b"/>
            <a:pathLst>
              <a:path h="215900">
                <a:moveTo>
                  <a:pt x="0" y="0"/>
                </a:moveTo>
                <a:lnTo>
                  <a:pt x="0" y="215900"/>
                </a:lnTo>
              </a:path>
            </a:pathLst>
          </a:custGeom>
          <a:ln w="57150">
            <a:solidFill>
              <a:srgbClr val="66FF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148329" y="2026920"/>
            <a:ext cx="257810" cy="257810"/>
          </a:xfrm>
          <a:custGeom>
            <a:avLst/>
            <a:gdLst/>
            <a:ahLst/>
            <a:cxnLst/>
            <a:rect l="l" t="t" r="r" b="b"/>
            <a:pathLst>
              <a:path w="257810" h="257810">
                <a:moveTo>
                  <a:pt x="39369" y="0"/>
                </a:moveTo>
                <a:lnTo>
                  <a:pt x="0" y="22859"/>
                </a:lnTo>
                <a:lnTo>
                  <a:pt x="128269" y="257809"/>
                </a:lnTo>
                <a:lnTo>
                  <a:pt x="179663" y="165100"/>
                </a:lnTo>
                <a:lnTo>
                  <a:pt x="128269" y="165100"/>
                </a:lnTo>
                <a:lnTo>
                  <a:pt x="39369" y="0"/>
                </a:lnTo>
                <a:close/>
              </a:path>
              <a:path w="257810" h="257810">
                <a:moveTo>
                  <a:pt x="219709" y="1269"/>
                </a:moveTo>
                <a:lnTo>
                  <a:pt x="128269" y="165100"/>
                </a:lnTo>
                <a:lnTo>
                  <a:pt x="179663" y="165100"/>
                </a:lnTo>
                <a:lnTo>
                  <a:pt x="257809" y="24129"/>
                </a:lnTo>
                <a:lnTo>
                  <a:pt x="219709" y="1269"/>
                </a:lnTo>
                <a:close/>
              </a:path>
            </a:pathLst>
          </a:custGeom>
          <a:solidFill>
            <a:srgbClr val="66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62000" y="2209800"/>
            <a:ext cx="5867400" cy="520700"/>
          </a:xfrm>
          <a:custGeom>
            <a:avLst/>
            <a:gdLst/>
            <a:ahLst/>
            <a:cxnLst/>
            <a:rect l="l" t="t" r="r" b="b"/>
            <a:pathLst>
              <a:path w="5867400" h="520700">
                <a:moveTo>
                  <a:pt x="0" y="0"/>
                </a:moveTo>
                <a:lnTo>
                  <a:pt x="5867400" y="0"/>
                </a:lnTo>
                <a:lnTo>
                  <a:pt x="5867400" y="520700"/>
                </a:lnTo>
                <a:lnTo>
                  <a:pt x="0" y="520700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04800" y="1329690"/>
            <a:ext cx="6934200" cy="136652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2852420" marR="132715" indent="-2752090">
              <a:lnSpc>
                <a:spcPts val="3350"/>
              </a:lnSpc>
              <a:spcBef>
                <a:spcPts val="219"/>
              </a:spcBef>
              <a:tabLst>
                <a:tab pos="2143760" algn="l"/>
                <a:tab pos="4161154" algn="l"/>
                <a:tab pos="4488180" algn="l"/>
                <a:tab pos="6414135" algn="l"/>
              </a:tabLst>
            </a:pPr>
            <a:r>
              <a:rPr sz="2800" b="1" spc="215" dirty="0">
                <a:solidFill>
                  <a:srgbClr val="FFFF00"/>
                </a:solidFill>
                <a:latin typeface="Franklin Gothic Heavy"/>
                <a:cs typeface="Franklin Gothic Heavy"/>
              </a:rPr>
              <a:t>R</a:t>
            </a:r>
            <a:r>
              <a:rPr sz="2800" b="1" spc="225" dirty="0">
                <a:solidFill>
                  <a:srgbClr val="FFFF00"/>
                </a:solidFill>
                <a:latin typeface="Franklin Gothic Heavy"/>
                <a:cs typeface="Franklin Gothic Heavy"/>
              </a:rPr>
              <a:t>e</a:t>
            </a:r>
            <a:r>
              <a:rPr sz="2800" b="1" spc="215" dirty="0">
                <a:solidFill>
                  <a:srgbClr val="FFFF00"/>
                </a:solidFill>
                <a:latin typeface="Franklin Gothic Heavy"/>
                <a:cs typeface="Franklin Gothic Heavy"/>
              </a:rPr>
              <a:t>c</a:t>
            </a:r>
            <a:r>
              <a:rPr sz="2800" b="1" spc="210" dirty="0">
                <a:solidFill>
                  <a:srgbClr val="FFFF00"/>
                </a:solidFill>
                <a:latin typeface="Franklin Gothic Heavy"/>
                <a:cs typeface="Franklin Gothic Heavy"/>
              </a:rPr>
              <a:t>u</a:t>
            </a:r>
            <a:r>
              <a:rPr sz="2800" b="1" spc="220" dirty="0">
                <a:solidFill>
                  <a:srgbClr val="FFFF00"/>
                </a:solidFill>
                <a:latin typeface="Franklin Gothic Heavy"/>
                <a:cs typeface="Franklin Gothic Heavy"/>
              </a:rPr>
              <a:t>r</a:t>
            </a:r>
            <a:r>
              <a:rPr sz="2800" b="1" spc="215" dirty="0">
                <a:solidFill>
                  <a:srgbClr val="FFFF00"/>
                </a:solidFill>
                <a:latin typeface="Franklin Gothic Heavy"/>
                <a:cs typeface="Franklin Gothic Heavy"/>
              </a:rPr>
              <a:t>r</a:t>
            </a:r>
            <a:r>
              <a:rPr sz="2800" b="1" spc="220" dirty="0">
                <a:solidFill>
                  <a:srgbClr val="FFFF00"/>
                </a:solidFill>
                <a:latin typeface="Franklin Gothic Heavy"/>
                <a:cs typeface="Franklin Gothic Heavy"/>
              </a:rPr>
              <a:t>e</a:t>
            </a:r>
            <a:r>
              <a:rPr sz="2800" b="1" spc="225" dirty="0">
                <a:solidFill>
                  <a:srgbClr val="FFFF00"/>
                </a:solidFill>
                <a:latin typeface="Franklin Gothic Heavy"/>
                <a:cs typeface="Franklin Gothic Heavy"/>
              </a:rPr>
              <a:t>n</a:t>
            </a:r>
            <a:r>
              <a:rPr sz="2800" b="1" spc="-5" dirty="0">
                <a:solidFill>
                  <a:srgbClr val="FFFF00"/>
                </a:solidFill>
                <a:latin typeface="Franklin Gothic Heavy"/>
                <a:cs typeface="Franklin Gothic Heavy"/>
              </a:rPr>
              <a:t>t</a:t>
            </a:r>
            <a:r>
              <a:rPr sz="2800" b="1" dirty="0">
                <a:solidFill>
                  <a:srgbClr val="FFFF00"/>
                </a:solidFill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solidFill>
                  <a:srgbClr val="FFFF00"/>
                </a:solidFill>
                <a:latin typeface="Franklin Gothic Heavy"/>
                <a:cs typeface="Franklin Gothic Heavy"/>
              </a:rPr>
              <a:t>t</a:t>
            </a:r>
            <a:r>
              <a:rPr sz="2800" b="1" spc="215" dirty="0">
                <a:solidFill>
                  <a:srgbClr val="FFFF00"/>
                </a:solidFill>
                <a:latin typeface="Franklin Gothic Heavy"/>
                <a:cs typeface="Franklin Gothic Heavy"/>
              </a:rPr>
              <a:t>on</a:t>
            </a:r>
            <a:r>
              <a:rPr sz="2800" b="1" spc="204" dirty="0">
                <a:solidFill>
                  <a:srgbClr val="FFFF00"/>
                </a:solidFill>
                <a:latin typeface="Franklin Gothic Heavy"/>
                <a:cs typeface="Franklin Gothic Heavy"/>
              </a:rPr>
              <a:t>s</a:t>
            </a:r>
            <a:r>
              <a:rPr sz="2800" b="1" spc="220" dirty="0">
                <a:solidFill>
                  <a:srgbClr val="FFFF00"/>
                </a:solidFill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solidFill>
                  <a:srgbClr val="FFFF00"/>
                </a:solidFill>
                <a:latin typeface="Franklin Gothic Heavy"/>
                <a:cs typeface="Franklin Gothic Heavy"/>
              </a:rPr>
              <a:t>l</a:t>
            </a:r>
            <a:r>
              <a:rPr sz="2800" b="1" spc="225" dirty="0">
                <a:solidFill>
                  <a:srgbClr val="FFFF00"/>
                </a:solidFill>
                <a:latin typeface="Franklin Gothic Heavy"/>
                <a:cs typeface="Franklin Gothic Heavy"/>
              </a:rPr>
              <a:t>l</a:t>
            </a:r>
            <a:r>
              <a:rPr sz="2800" b="1" spc="220" dirty="0">
                <a:solidFill>
                  <a:srgbClr val="FFFF00"/>
                </a:solidFill>
                <a:latin typeface="Franklin Gothic Heavy"/>
                <a:cs typeface="Franklin Gothic Heavy"/>
              </a:rPr>
              <a:t>iti</a:t>
            </a:r>
            <a:r>
              <a:rPr sz="2800" b="1" spc="-5" dirty="0">
                <a:solidFill>
                  <a:srgbClr val="FFFF00"/>
                </a:solidFill>
                <a:latin typeface="Franklin Gothic Heavy"/>
                <a:cs typeface="Franklin Gothic Heavy"/>
              </a:rPr>
              <a:t>s</a:t>
            </a:r>
            <a:r>
              <a:rPr sz="2800" b="1" dirty="0">
                <a:solidFill>
                  <a:srgbClr val="FFFF00"/>
                </a:solidFill>
                <a:latin typeface="Franklin Gothic Heavy"/>
                <a:cs typeface="Franklin Gothic Heavy"/>
              </a:rPr>
              <a:t>	</a:t>
            </a:r>
            <a:r>
              <a:rPr sz="2800" b="1" spc="-5" dirty="0">
                <a:solidFill>
                  <a:srgbClr val="FFFF00"/>
                </a:solidFill>
                <a:latin typeface="Franklin Gothic Heavy"/>
                <a:cs typeface="Franklin Gothic Heavy"/>
              </a:rPr>
              <a:t>/</a:t>
            </a:r>
            <a:r>
              <a:rPr sz="2800" b="1" dirty="0">
                <a:solidFill>
                  <a:srgbClr val="FFFF00"/>
                </a:solidFill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solidFill>
                  <a:srgbClr val="FFFF00"/>
                </a:solidFill>
                <a:latin typeface="Franklin Gothic Heavy"/>
                <a:cs typeface="Franklin Gothic Heavy"/>
              </a:rPr>
              <a:t>ret</a:t>
            </a:r>
            <a:r>
              <a:rPr sz="2800" b="1" spc="225" dirty="0">
                <a:solidFill>
                  <a:srgbClr val="FFFF00"/>
                </a:solidFill>
                <a:latin typeface="Franklin Gothic Heavy"/>
                <a:cs typeface="Franklin Gothic Heavy"/>
              </a:rPr>
              <a:t>e</a:t>
            </a:r>
            <a:r>
              <a:rPr sz="2800" b="1" spc="215" dirty="0">
                <a:solidFill>
                  <a:srgbClr val="FFFF00"/>
                </a:solidFill>
                <a:latin typeface="Franklin Gothic Heavy"/>
                <a:cs typeface="Franklin Gothic Heavy"/>
              </a:rPr>
              <a:t>n</a:t>
            </a:r>
            <a:r>
              <a:rPr sz="2800" b="1" spc="220" dirty="0">
                <a:solidFill>
                  <a:srgbClr val="FFFF00"/>
                </a:solidFill>
                <a:latin typeface="Franklin Gothic Heavy"/>
                <a:cs typeface="Franklin Gothic Heavy"/>
              </a:rPr>
              <a:t>t</a:t>
            </a:r>
            <a:r>
              <a:rPr sz="2800" b="1" spc="204" dirty="0">
                <a:solidFill>
                  <a:srgbClr val="FFFF00"/>
                </a:solidFill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solidFill>
                  <a:srgbClr val="FFFF00"/>
                </a:solidFill>
                <a:latin typeface="Franklin Gothic Heavy"/>
                <a:cs typeface="Franklin Gothic Heavy"/>
              </a:rPr>
              <a:t>o</a:t>
            </a:r>
            <a:r>
              <a:rPr sz="2800" b="1" spc="-5" dirty="0">
                <a:solidFill>
                  <a:srgbClr val="FFFF00"/>
                </a:solidFill>
                <a:latin typeface="Franklin Gothic Heavy"/>
                <a:cs typeface="Franklin Gothic Heavy"/>
              </a:rPr>
              <a:t>n</a:t>
            </a:r>
            <a:r>
              <a:rPr sz="2800" b="1" dirty="0">
                <a:solidFill>
                  <a:srgbClr val="FFFF00"/>
                </a:solidFill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solidFill>
                  <a:srgbClr val="FFFF00"/>
                </a:solidFill>
                <a:latin typeface="Franklin Gothic Heavy"/>
                <a:cs typeface="Franklin Gothic Heavy"/>
              </a:rPr>
              <a:t>o</a:t>
            </a:r>
            <a:r>
              <a:rPr sz="2800" b="1" spc="-5" dirty="0">
                <a:solidFill>
                  <a:srgbClr val="FFFF00"/>
                </a:solidFill>
                <a:latin typeface="Franklin Gothic Heavy"/>
                <a:cs typeface="Franklin Gothic Heavy"/>
              </a:rPr>
              <a:t>f  </a:t>
            </a:r>
            <a:r>
              <a:rPr sz="2800" b="1" spc="180" dirty="0">
                <a:solidFill>
                  <a:srgbClr val="FFFF00"/>
                </a:solidFill>
                <a:latin typeface="Franklin Gothic Heavy"/>
                <a:cs typeface="Franklin Gothic Heavy"/>
              </a:rPr>
              <a:t>debris</a:t>
            </a:r>
            <a:endParaRPr sz="2800">
              <a:latin typeface="Franklin Gothic Heavy"/>
              <a:cs typeface="Franklin Gothic Heavy"/>
            </a:endParaRPr>
          </a:p>
          <a:p>
            <a:pPr marL="685800">
              <a:lnSpc>
                <a:spcPct val="100000"/>
              </a:lnSpc>
              <a:spcBef>
                <a:spcPts val="380"/>
              </a:spcBef>
              <a:tabLst>
                <a:tab pos="2586355" algn="l"/>
                <a:tab pos="3108960" algn="l"/>
                <a:tab pos="4883150" algn="l"/>
              </a:tabLst>
            </a:pPr>
            <a:r>
              <a:rPr sz="2800" b="1" spc="190" dirty="0">
                <a:solidFill>
                  <a:srgbClr val="FFFFFF"/>
                </a:solidFill>
                <a:latin typeface="Franklin Gothic Heavy"/>
                <a:cs typeface="Franklin Gothic Heavy"/>
              </a:rPr>
              <a:t>Blockage	</a:t>
            </a:r>
            <a:r>
              <a:rPr sz="2800" b="1" spc="100" dirty="0">
                <a:solidFill>
                  <a:srgbClr val="FFFFFF"/>
                </a:solidFill>
                <a:latin typeface="Franklin Gothic Heavy"/>
                <a:cs typeface="Franklin Gothic Heavy"/>
              </a:rPr>
              <a:t>of	</a:t>
            </a:r>
            <a:r>
              <a:rPr sz="2800" b="1" spc="195" dirty="0">
                <a:solidFill>
                  <a:srgbClr val="FFFFFF"/>
                </a:solidFill>
                <a:latin typeface="Franklin Gothic Heavy"/>
                <a:cs typeface="Franklin Gothic Heavy"/>
              </a:rPr>
              <a:t>tonsillar	</a:t>
            </a:r>
            <a:r>
              <a:rPr sz="2800" b="1" spc="180" dirty="0">
                <a:solidFill>
                  <a:srgbClr val="FFFFFF"/>
                </a:solidFill>
                <a:latin typeface="Franklin Gothic Heavy"/>
                <a:cs typeface="Franklin Gothic Heavy"/>
              </a:rPr>
              <a:t>crypts</a:t>
            </a:r>
            <a:endParaRPr sz="2800">
              <a:latin typeface="Franklin Gothic Heavy"/>
              <a:cs typeface="Franklin Gothic Heavy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068069" y="2743200"/>
            <a:ext cx="1270" cy="140970"/>
          </a:xfrm>
          <a:custGeom>
            <a:avLst/>
            <a:gdLst/>
            <a:ahLst/>
            <a:cxnLst/>
            <a:rect l="l" t="t" r="r" b="b"/>
            <a:pathLst>
              <a:path w="1269" h="140969">
                <a:moveTo>
                  <a:pt x="635" y="-28575"/>
                </a:moveTo>
                <a:lnTo>
                  <a:pt x="635" y="169545"/>
                </a:lnTo>
              </a:path>
            </a:pathLst>
          </a:custGeom>
          <a:ln w="58420">
            <a:solidFill>
              <a:srgbClr val="66FF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39800" y="2866389"/>
            <a:ext cx="257810" cy="257810"/>
          </a:xfrm>
          <a:custGeom>
            <a:avLst/>
            <a:gdLst/>
            <a:ahLst/>
            <a:cxnLst/>
            <a:rect l="l" t="t" r="r" b="b"/>
            <a:pathLst>
              <a:path w="257809" h="257810">
                <a:moveTo>
                  <a:pt x="38100" y="0"/>
                </a:moveTo>
                <a:lnTo>
                  <a:pt x="0" y="22860"/>
                </a:lnTo>
                <a:lnTo>
                  <a:pt x="125730" y="257810"/>
                </a:lnTo>
                <a:lnTo>
                  <a:pt x="178417" y="165100"/>
                </a:lnTo>
                <a:lnTo>
                  <a:pt x="127000" y="165100"/>
                </a:lnTo>
                <a:lnTo>
                  <a:pt x="38100" y="0"/>
                </a:lnTo>
                <a:close/>
              </a:path>
              <a:path w="257809" h="257810">
                <a:moveTo>
                  <a:pt x="218440" y="1270"/>
                </a:moveTo>
                <a:lnTo>
                  <a:pt x="127000" y="165100"/>
                </a:lnTo>
                <a:lnTo>
                  <a:pt x="178417" y="165100"/>
                </a:lnTo>
                <a:lnTo>
                  <a:pt x="257809" y="25400"/>
                </a:lnTo>
                <a:lnTo>
                  <a:pt x="218440" y="1270"/>
                </a:lnTo>
                <a:close/>
              </a:path>
            </a:pathLst>
          </a:custGeom>
          <a:solidFill>
            <a:srgbClr val="66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8600" y="3124200"/>
            <a:ext cx="2590800" cy="1374140"/>
          </a:xfrm>
          <a:custGeom>
            <a:avLst/>
            <a:gdLst/>
            <a:ahLst/>
            <a:cxnLst/>
            <a:rect l="l" t="t" r="r" b="b"/>
            <a:pathLst>
              <a:path w="2590800" h="1374139">
                <a:moveTo>
                  <a:pt x="0" y="0"/>
                </a:moveTo>
                <a:lnTo>
                  <a:pt x="2590800" y="0"/>
                </a:lnTo>
                <a:lnTo>
                  <a:pt x="2590800" y="1374139"/>
                </a:lnTo>
                <a:lnTo>
                  <a:pt x="0" y="1374139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28600" y="3158490"/>
            <a:ext cx="2590800" cy="130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0170" marR="1003300">
              <a:lnSpc>
                <a:spcPct val="100000"/>
              </a:lnSpc>
              <a:spcBef>
                <a:spcPts val="100"/>
              </a:spcBef>
              <a:tabLst>
                <a:tab pos="895985" algn="l"/>
              </a:tabLst>
            </a:pPr>
            <a:r>
              <a:rPr sz="2800" b="1" spc="220" dirty="0">
                <a:solidFill>
                  <a:srgbClr val="0F181E"/>
                </a:solidFill>
                <a:latin typeface="Franklin Gothic Heavy"/>
                <a:cs typeface="Franklin Gothic Heavy"/>
              </a:rPr>
              <a:t>p</a:t>
            </a:r>
            <a:r>
              <a:rPr sz="2800" b="1" spc="210" dirty="0">
                <a:solidFill>
                  <a:srgbClr val="0F181E"/>
                </a:solidFill>
                <a:latin typeface="Franklin Gothic Heavy"/>
                <a:cs typeface="Franklin Gothic Heavy"/>
              </a:rPr>
              <a:t>u</a:t>
            </a:r>
            <a:r>
              <a:rPr sz="2800" b="1" spc="-5" dirty="0">
                <a:solidFill>
                  <a:srgbClr val="0F181E"/>
                </a:solidFill>
                <a:latin typeface="Franklin Gothic Heavy"/>
                <a:cs typeface="Franklin Gothic Heavy"/>
              </a:rPr>
              <a:t>s</a:t>
            </a:r>
            <a:r>
              <a:rPr sz="2800" b="1" dirty="0">
                <a:solidFill>
                  <a:srgbClr val="0F181E"/>
                </a:solidFill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solidFill>
                  <a:srgbClr val="0F181E"/>
                </a:solidFill>
                <a:latin typeface="Franklin Gothic Heavy"/>
                <a:cs typeface="Franklin Gothic Heavy"/>
              </a:rPr>
              <a:t>a</a:t>
            </a:r>
            <a:r>
              <a:rPr sz="2800" b="1" spc="215" dirty="0">
                <a:solidFill>
                  <a:srgbClr val="0F181E"/>
                </a:solidFill>
                <a:latin typeface="Franklin Gothic Heavy"/>
                <a:cs typeface="Franklin Gothic Heavy"/>
              </a:rPr>
              <a:t>n</a:t>
            </a:r>
            <a:r>
              <a:rPr sz="2800" b="1" spc="-5" dirty="0">
                <a:solidFill>
                  <a:srgbClr val="0F181E"/>
                </a:solidFill>
                <a:latin typeface="Franklin Gothic Heavy"/>
                <a:cs typeface="Franklin Gothic Heavy"/>
              </a:rPr>
              <a:t>d  </a:t>
            </a:r>
            <a:r>
              <a:rPr sz="2800" b="1" spc="180" dirty="0">
                <a:solidFill>
                  <a:srgbClr val="0F181E"/>
                </a:solidFill>
                <a:latin typeface="Franklin Gothic Heavy"/>
                <a:cs typeface="Franklin Gothic Heavy"/>
              </a:rPr>
              <a:t>debris</a:t>
            </a:r>
            <a:endParaRPr sz="2800">
              <a:latin typeface="Franklin Gothic Heavy"/>
              <a:cs typeface="Franklin Gothic Heavy"/>
            </a:endParaRPr>
          </a:p>
          <a:p>
            <a:pPr marL="90170">
              <a:lnSpc>
                <a:spcPct val="100000"/>
              </a:lnSpc>
            </a:pPr>
            <a:r>
              <a:rPr sz="2800" b="1" spc="185" dirty="0">
                <a:solidFill>
                  <a:srgbClr val="0F181E"/>
                </a:solidFill>
                <a:latin typeface="Franklin Gothic Heavy"/>
                <a:cs typeface="Franklin Gothic Heavy"/>
              </a:rPr>
              <a:t>calcify</a:t>
            </a:r>
            <a:endParaRPr sz="2800">
              <a:latin typeface="Franklin Gothic Heavy"/>
              <a:cs typeface="Franklin Gothic Heavy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066800" y="4114800"/>
            <a:ext cx="1270" cy="140970"/>
          </a:xfrm>
          <a:custGeom>
            <a:avLst/>
            <a:gdLst/>
            <a:ahLst/>
            <a:cxnLst/>
            <a:rect l="l" t="t" r="r" b="b"/>
            <a:pathLst>
              <a:path w="1269" h="140970">
                <a:moveTo>
                  <a:pt x="634" y="-28575"/>
                </a:moveTo>
                <a:lnTo>
                  <a:pt x="634" y="169545"/>
                </a:lnTo>
              </a:path>
            </a:pathLst>
          </a:custGeom>
          <a:ln w="58419">
            <a:solidFill>
              <a:srgbClr val="66FF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38530" y="4237990"/>
            <a:ext cx="257810" cy="257810"/>
          </a:xfrm>
          <a:custGeom>
            <a:avLst/>
            <a:gdLst/>
            <a:ahLst/>
            <a:cxnLst/>
            <a:rect l="l" t="t" r="r" b="b"/>
            <a:pathLst>
              <a:path w="257809" h="257810">
                <a:moveTo>
                  <a:pt x="39369" y="0"/>
                </a:moveTo>
                <a:lnTo>
                  <a:pt x="0" y="22860"/>
                </a:lnTo>
                <a:lnTo>
                  <a:pt x="127000" y="257810"/>
                </a:lnTo>
                <a:lnTo>
                  <a:pt x="178897" y="165100"/>
                </a:lnTo>
                <a:lnTo>
                  <a:pt x="128269" y="165100"/>
                </a:lnTo>
                <a:lnTo>
                  <a:pt x="39369" y="0"/>
                </a:lnTo>
                <a:close/>
              </a:path>
              <a:path w="257809" h="257810">
                <a:moveTo>
                  <a:pt x="218439" y="1270"/>
                </a:moveTo>
                <a:lnTo>
                  <a:pt x="128269" y="165100"/>
                </a:lnTo>
                <a:lnTo>
                  <a:pt x="178897" y="165100"/>
                </a:lnTo>
                <a:lnTo>
                  <a:pt x="257809" y="24130"/>
                </a:lnTo>
                <a:lnTo>
                  <a:pt x="218439" y="1270"/>
                </a:lnTo>
                <a:close/>
              </a:path>
            </a:pathLst>
          </a:custGeom>
          <a:solidFill>
            <a:srgbClr val="66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343400" y="3124200"/>
            <a:ext cx="2438400" cy="1800860"/>
          </a:xfrm>
          <a:custGeom>
            <a:avLst/>
            <a:gdLst/>
            <a:ahLst/>
            <a:cxnLst/>
            <a:rect l="l" t="t" r="r" b="b"/>
            <a:pathLst>
              <a:path w="2438400" h="1800860">
                <a:moveTo>
                  <a:pt x="0" y="0"/>
                </a:moveTo>
                <a:lnTo>
                  <a:pt x="2438400" y="0"/>
                </a:lnTo>
                <a:lnTo>
                  <a:pt x="2438400" y="1800860"/>
                </a:lnTo>
                <a:lnTo>
                  <a:pt x="0" y="180086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343400" y="3158490"/>
            <a:ext cx="2438400" cy="130429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90170" marR="904240">
              <a:lnSpc>
                <a:spcPts val="3350"/>
              </a:lnSpc>
              <a:spcBef>
                <a:spcPts val="219"/>
              </a:spcBef>
            </a:pPr>
            <a:r>
              <a:rPr sz="2800" b="1" spc="180" dirty="0">
                <a:solidFill>
                  <a:srgbClr val="FF0000"/>
                </a:solidFill>
                <a:latin typeface="Franklin Gothic Heavy"/>
                <a:cs typeface="Franklin Gothic Heavy"/>
              </a:rPr>
              <a:t>yellow  </a:t>
            </a:r>
            <a:r>
              <a:rPr sz="2800" b="1" spc="215" dirty="0">
                <a:solidFill>
                  <a:srgbClr val="FF0000"/>
                </a:solidFill>
                <a:latin typeface="Franklin Gothic Heavy"/>
                <a:cs typeface="Franklin Gothic Heavy"/>
              </a:rPr>
              <a:t>c</a:t>
            </a:r>
            <a:r>
              <a:rPr sz="2800" b="1" spc="204" dirty="0">
                <a:solidFill>
                  <a:srgbClr val="FF0000"/>
                </a:solidFill>
                <a:latin typeface="Franklin Gothic Heavy"/>
                <a:cs typeface="Franklin Gothic Heavy"/>
              </a:rPr>
              <a:t>o</a:t>
            </a:r>
            <a:r>
              <a:rPr sz="2800" b="1" spc="225" dirty="0">
                <a:solidFill>
                  <a:srgbClr val="FF0000"/>
                </a:solidFill>
                <a:latin typeface="Franklin Gothic Heavy"/>
                <a:cs typeface="Franklin Gothic Heavy"/>
              </a:rPr>
              <a:t>l</a:t>
            </a:r>
            <a:r>
              <a:rPr sz="2800" b="1" spc="204" dirty="0">
                <a:solidFill>
                  <a:srgbClr val="FF0000"/>
                </a:solidFill>
                <a:latin typeface="Franklin Gothic Heavy"/>
                <a:cs typeface="Franklin Gothic Heavy"/>
              </a:rPr>
              <a:t>o</a:t>
            </a:r>
            <a:r>
              <a:rPr sz="2800" b="1" spc="220" dirty="0">
                <a:solidFill>
                  <a:srgbClr val="FF0000"/>
                </a:solidFill>
                <a:latin typeface="Franklin Gothic Heavy"/>
                <a:cs typeface="Franklin Gothic Heavy"/>
              </a:rPr>
              <a:t>re</a:t>
            </a:r>
            <a:r>
              <a:rPr sz="2800" b="1" spc="-5" dirty="0">
                <a:solidFill>
                  <a:srgbClr val="FF0000"/>
                </a:solidFill>
                <a:latin typeface="Franklin Gothic Heavy"/>
                <a:cs typeface="Franklin Gothic Heavy"/>
              </a:rPr>
              <a:t>d</a:t>
            </a:r>
            <a:endParaRPr sz="2800">
              <a:latin typeface="Franklin Gothic Heavy"/>
              <a:cs typeface="Franklin Gothic Heavy"/>
            </a:endParaRPr>
          </a:p>
          <a:p>
            <a:pPr marL="90170">
              <a:lnSpc>
                <a:spcPts val="3250"/>
              </a:lnSpc>
            </a:pPr>
            <a:r>
              <a:rPr sz="2800" b="1" spc="190" dirty="0">
                <a:solidFill>
                  <a:srgbClr val="FF0000"/>
                </a:solidFill>
                <a:latin typeface="Franklin Gothic Heavy"/>
                <a:cs typeface="Franklin Gothic Heavy"/>
              </a:rPr>
              <a:t>inclusion</a:t>
            </a:r>
            <a:endParaRPr sz="2800">
              <a:latin typeface="Franklin Gothic Heavy"/>
              <a:cs typeface="Franklin Gothic Heavy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433570" y="4479771"/>
            <a:ext cx="772795" cy="403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125"/>
              </a:lnSpc>
            </a:pPr>
            <a:r>
              <a:rPr sz="2800" b="1" spc="215" dirty="0">
                <a:solidFill>
                  <a:srgbClr val="FF0000"/>
                </a:solidFill>
                <a:latin typeface="Franklin Gothic Heavy"/>
                <a:cs typeface="Franklin Gothic Heavy"/>
              </a:rPr>
              <a:t>c</a:t>
            </a:r>
            <a:r>
              <a:rPr sz="2800" b="1" spc="204" dirty="0">
                <a:solidFill>
                  <a:srgbClr val="FF0000"/>
                </a:solidFill>
                <a:latin typeface="Franklin Gothic Heavy"/>
                <a:cs typeface="Franklin Gothic Heavy"/>
              </a:rPr>
              <a:t>y</a:t>
            </a:r>
            <a:r>
              <a:rPr sz="2800" b="1" spc="215" dirty="0">
                <a:solidFill>
                  <a:srgbClr val="FF0000"/>
                </a:solidFill>
                <a:latin typeface="Franklin Gothic Heavy"/>
                <a:cs typeface="Franklin Gothic Heavy"/>
              </a:rPr>
              <a:t>s</a:t>
            </a:r>
            <a:r>
              <a:rPr sz="2800" b="1" spc="-5" dirty="0">
                <a:solidFill>
                  <a:srgbClr val="FF0000"/>
                </a:solidFill>
                <a:latin typeface="Franklin Gothic Heavy"/>
                <a:cs typeface="Franklin Gothic Heavy"/>
              </a:rPr>
              <a:t>t</a:t>
            </a:r>
            <a:endParaRPr sz="2800">
              <a:latin typeface="Franklin Gothic Heavy"/>
              <a:cs typeface="Franklin Gothic Heavy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259070" y="2743200"/>
            <a:ext cx="1270" cy="140970"/>
          </a:xfrm>
          <a:custGeom>
            <a:avLst/>
            <a:gdLst/>
            <a:ahLst/>
            <a:cxnLst/>
            <a:rect l="l" t="t" r="r" b="b"/>
            <a:pathLst>
              <a:path w="1270" h="140969">
                <a:moveTo>
                  <a:pt x="634" y="-28575"/>
                </a:moveTo>
                <a:lnTo>
                  <a:pt x="634" y="169545"/>
                </a:lnTo>
              </a:path>
            </a:pathLst>
          </a:custGeom>
          <a:ln w="58419">
            <a:solidFill>
              <a:srgbClr val="66FF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130800" y="2866389"/>
            <a:ext cx="257810" cy="257810"/>
          </a:xfrm>
          <a:custGeom>
            <a:avLst/>
            <a:gdLst/>
            <a:ahLst/>
            <a:cxnLst/>
            <a:rect l="l" t="t" r="r" b="b"/>
            <a:pathLst>
              <a:path w="257810" h="257810">
                <a:moveTo>
                  <a:pt x="39370" y="0"/>
                </a:moveTo>
                <a:lnTo>
                  <a:pt x="0" y="22860"/>
                </a:lnTo>
                <a:lnTo>
                  <a:pt x="125729" y="257810"/>
                </a:lnTo>
                <a:lnTo>
                  <a:pt x="178417" y="165100"/>
                </a:lnTo>
                <a:lnTo>
                  <a:pt x="127000" y="165100"/>
                </a:lnTo>
                <a:lnTo>
                  <a:pt x="39370" y="0"/>
                </a:lnTo>
                <a:close/>
              </a:path>
              <a:path w="257810" h="257810">
                <a:moveTo>
                  <a:pt x="218439" y="1270"/>
                </a:moveTo>
                <a:lnTo>
                  <a:pt x="127000" y="165100"/>
                </a:lnTo>
                <a:lnTo>
                  <a:pt x="178417" y="165100"/>
                </a:lnTo>
                <a:lnTo>
                  <a:pt x="257810" y="25400"/>
                </a:lnTo>
                <a:lnTo>
                  <a:pt x="218439" y="1270"/>
                </a:lnTo>
                <a:close/>
              </a:path>
            </a:pathLst>
          </a:custGeom>
          <a:solidFill>
            <a:srgbClr val="66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04800" y="4495800"/>
            <a:ext cx="1828800" cy="947419"/>
          </a:xfrm>
          <a:custGeom>
            <a:avLst/>
            <a:gdLst/>
            <a:ahLst/>
            <a:cxnLst/>
            <a:rect l="l" t="t" r="r" b="b"/>
            <a:pathLst>
              <a:path w="1828800" h="947420">
                <a:moveTo>
                  <a:pt x="0" y="0"/>
                </a:moveTo>
                <a:lnTo>
                  <a:pt x="1828800" y="0"/>
                </a:lnTo>
                <a:lnTo>
                  <a:pt x="1828800" y="947419"/>
                </a:lnTo>
                <a:lnTo>
                  <a:pt x="0" y="94741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304800" y="4530090"/>
            <a:ext cx="182880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00"/>
              </a:spcBef>
            </a:pPr>
            <a:r>
              <a:rPr sz="2800" b="1" spc="190" dirty="0">
                <a:solidFill>
                  <a:srgbClr val="FF3300"/>
                </a:solidFill>
                <a:latin typeface="Franklin Gothic Heavy"/>
                <a:cs typeface="Franklin Gothic Heavy"/>
              </a:rPr>
              <a:t>Tonsillo</a:t>
            </a:r>
            <a:endParaRPr sz="2800">
              <a:latin typeface="Franklin Gothic Heavy"/>
              <a:cs typeface="Franklin Gothic Heavy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94970" y="4997931"/>
            <a:ext cx="638810" cy="403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125"/>
              </a:lnSpc>
            </a:pPr>
            <a:r>
              <a:rPr sz="2800" b="1" spc="225" dirty="0">
                <a:solidFill>
                  <a:srgbClr val="FF3300"/>
                </a:solidFill>
                <a:latin typeface="Franklin Gothic Heavy"/>
                <a:cs typeface="Franklin Gothic Heavy"/>
              </a:rPr>
              <a:t>l</a:t>
            </a:r>
            <a:r>
              <a:rPr sz="2800" b="1" spc="204" dirty="0">
                <a:solidFill>
                  <a:srgbClr val="FF3300"/>
                </a:solidFill>
                <a:latin typeface="Franklin Gothic Heavy"/>
                <a:cs typeface="Franklin Gothic Heavy"/>
              </a:rPr>
              <a:t>i</a:t>
            </a:r>
            <a:r>
              <a:rPr sz="2800" b="1" spc="220" dirty="0">
                <a:solidFill>
                  <a:srgbClr val="FF3300"/>
                </a:solidFill>
                <a:latin typeface="Franklin Gothic Heavy"/>
                <a:cs typeface="Franklin Gothic Heavy"/>
              </a:rPr>
              <a:t>t</a:t>
            </a:r>
            <a:r>
              <a:rPr sz="2800" b="1" spc="-5" dirty="0">
                <a:solidFill>
                  <a:srgbClr val="FF3300"/>
                </a:solidFill>
                <a:latin typeface="Franklin Gothic Heavy"/>
                <a:cs typeface="Franklin Gothic Heavy"/>
              </a:rPr>
              <a:t>h</a:t>
            </a:r>
            <a:endParaRPr sz="2800">
              <a:latin typeface="Franklin Gothic Heavy"/>
              <a:cs typeface="Franklin Gothic Heavy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4267200" y="4419600"/>
            <a:ext cx="2209800" cy="947419"/>
          </a:xfrm>
          <a:custGeom>
            <a:avLst/>
            <a:gdLst/>
            <a:ahLst/>
            <a:cxnLst/>
            <a:rect l="l" t="t" r="r" b="b"/>
            <a:pathLst>
              <a:path w="2209800" h="947420">
                <a:moveTo>
                  <a:pt x="0" y="0"/>
                </a:moveTo>
                <a:lnTo>
                  <a:pt x="2209800" y="0"/>
                </a:lnTo>
                <a:lnTo>
                  <a:pt x="2209800" y="947419"/>
                </a:lnTo>
                <a:lnTo>
                  <a:pt x="0" y="947419"/>
                </a:lnTo>
                <a:lnTo>
                  <a:pt x="0" y="0"/>
                </a:lnTo>
                <a:close/>
              </a:path>
            </a:pathLst>
          </a:custGeom>
          <a:solidFill>
            <a:srgbClr val="66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4343400" y="4419600"/>
            <a:ext cx="2133600" cy="505459"/>
          </a:xfrm>
          <a:prstGeom prst="rect">
            <a:avLst/>
          </a:prstGeom>
          <a:solidFill>
            <a:srgbClr val="66FF66"/>
          </a:solidFill>
        </p:spPr>
        <p:txBody>
          <a:bodyPr vert="horz" wrap="square" lIns="0" tIns="46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2800" b="1" spc="195" dirty="0">
                <a:solidFill>
                  <a:srgbClr val="FF3300"/>
                </a:solidFill>
                <a:latin typeface="Franklin Gothic Heavy"/>
                <a:cs typeface="Franklin Gothic Heavy"/>
              </a:rPr>
              <a:t>tonsillar</a:t>
            </a:r>
            <a:endParaRPr sz="2800">
              <a:latin typeface="Franklin Gothic Heavy"/>
              <a:cs typeface="Franklin Gothic Heavy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356100" y="4923001"/>
            <a:ext cx="774065" cy="403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125"/>
              </a:lnSpc>
            </a:pPr>
            <a:r>
              <a:rPr sz="2800" b="1" spc="225" dirty="0">
                <a:solidFill>
                  <a:srgbClr val="FF3300"/>
                </a:solidFill>
                <a:latin typeface="Franklin Gothic Heavy"/>
                <a:cs typeface="Franklin Gothic Heavy"/>
              </a:rPr>
              <a:t>c</a:t>
            </a:r>
            <a:r>
              <a:rPr sz="2800" b="1" spc="204" dirty="0">
                <a:solidFill>
                  <a:srgbClr val="FF3300"/>
                </a:solidFill>
                <a:latin typeface="Franklin Gothic Heavy"/>
                <a:cs typeface="Franklin Gothic Heavy"/>
              </a:rPr>
              <a:t>y</a:t>
            </a:r>
            <a:r>
              <a:rPr sz="2800" b="1" spc="215" dirty="0">
                <a:solidFill>
                  <a:srgbClr val="FF3300"/>
                </a:solidFill>
                <a:latin typeface="Franklin Gothic Heavy"/>
                <a:cs typeface="Franklin Gothic Heavy"/>
              </a:rPr>
              <a:t>s</a:t>
            </a:r>
            <a:r>
              <a:rPr sz="2800" b="1" spc="-5" dirty="0">
                <a:solidFill>
                  <a:srgbClr val="FF3300"/>
                </a:solidFill>
                <a:latin typeface="Franklin Gothic Heavy"/>
                <a:cs typeface="Franklin Gothic Heavy"/>
              </a:rPr>
              <a:t>t</a:t>
            </a:r>
            <a:endParaRPr sz="2800">
              <a:latin typeface="Franklin Gothic Heavy"/>
              <a:cs typeface="Franklin Gothic Heavy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181600" y="4038600"/>
            <a:ext cx="1270" cy="139700"/>
          </a:xfrm>
          <a:custGeom>
            <a:avLst/>
            <a:gdLst/>
            <a:ahLst/>
            <a:cxnLst/>
            <a:rect l="l" t="t" r="r" b="b"/>
            <a:pathLst>
              <a:path w="1270" h="139700">
                <a:moveTo>
                  <a:pt x="635" y="-28575"/>
                </a:moveTo>
                <a:lnTo>
                  <a:pt x="635" y="168275"/>
                </a:lnTo>
              </a:path>
            </a:pathLst>
          </a:custGeom>
          <a:ln w="58420">
            <a:solidFill>
              <a:srgbClr val="66FF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053329" y="4160520"/>
            <a:ext cx="257810" cy="257810"/>
          </a:xfrm>
          <a:custGeom>
            <a:avLst/>
            <a:gdLst/>
            <a:ahLst/>
            <a:cxnLst/>
            <a:rect l="l" t="t" r="r" b="b"/>
            <a:pathLst>
              <a:path w="257810" h="257810">
                <a:moveTo>
                  <a:pt x="39370" y="0"/>
                </a:moveTo>
                <a:lnTo>
                  <a:pt x="0" y="22859"/>
                </a:lnTo>
                <a:lnTo>
                  <a:pt x="127000" y="257809"/>
                </a:lnTo>
                <a:lnTo>
                  <a:pt x="178897" y="165099"/>
                </a:lnTo>
                <a:lnTo>
                  <a:pt x="128270" y="165099"/>
                </a:lnTo>
                <a:lnTo>
                  <a:pt x="39370" y="0"/>
                </a:lnTo>
                <a:close/>
              </a:path>
              <a:path w="257810" h="257810">
                <a:moveTo>
                  <a:pt x="218440" y="1269"/>
                </a:moveTo>
                <a:lnTo>
                  <a:pt x="128270" y="165099"/>
                </a:lnTo>
                <a:lnTo>
                  <a:pt x="178897" y="165099"/>
                </a:lnTo>
                <a:lnTo>
                  <a:pt x="257810" y="24129"/>
                </a:lnTo>
                <a:lnTo>
                  <a:pt x="218440" y="1269"/>
                </a:lnTo>
                <a:close/>
              </a:path>
            </a:pathLst>
          </a:custGeom>
          <a:solidFill>
            <a:srgbClr val="66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286000" y="35052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0"/>
                </a:moveTo>
                <a:lnTo>
                  <a:pt x="76200" y="76200"/>
                </a:lnTo>
              </a:path>
            </a:pathLst>
          </a:custGeom>
          <a:ln w="9344">
            <a:solidFill>
              <a:srgbClr val="002F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267200" y="5105400"/>
            <a:ext cx="2362200" cy="1600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4800" y="5105400"/>
            <a:ext cx="1905000" cy="16002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934200" y="4267200"/>
            <a:ext cx="1995170" cy="211455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0739" y="171555"/>
            <a:ext cx="7412355" cy="10284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67940" marR="5080" indent="-2555240">
              <a:lnSpc>
                <a:spcPct val="100000"/>
              </a:lnSpc>
              <a:spcBef>
                <a:spcPts val="100"/>
              </a:spcBef>
              <a:tabLst>
                <a:tab pos="2997835" algn="l"/>
                <a:tab pos="4065904" algn="l"/>
                <a:tab pos="6399530" algn="l"/>
              </a:tabLst>
            </a:pPr>
            <a:r>
              <a:rPr spc="285" dirty="0"/>
              <a:t>T</a:t>
            </a:r>
            <a:r>
              <a:rPr spc="290" dirty="0"/>
              <a:t>o</a:t>
            </a:r>
            <a:r>
              <a:rPr spc="285" dirty="0"/>
              <a:t>n</a:t>
            </a:r>
            <a:r>
              <a:rPr spc="290" dirty="0"/>
              <a:t>si</a:t>
            </a:r>
            <a:r>
              <a:rPr spc="280" dirty="0"/>
              <a:t>l</a:t>
            </a:r>
            <a:r>
              <a:rPr spc="290" dirty="0"/>
              <a:t>lo</a:t>
            </a:r>
            <a:r>
              <a:rPr spc="280" dirty="0"/>
              <a:t>l</a:t>
            </a:r>
            <a:r>
              <a:rPr spc="290" dirty="0"/>
              <a:t>i</a:t>
            </a:r>
            <a:r>
              <a:rPr spc="280" dirty="0"/>
              <a:t>t</a:t>
            </a:r>
            <a:r>
              <a:rPr spc="-5" dirty="0"/>
              <a:t>h</a:t>
            </a:r>
            <a:r>
              <a:rPr dirty="0"/>
              <a:t>	</a:t>
            </a:r>
            <a:r>
              <a:rPr spc="285" dirty="0"/>
              <a:t>an</a:t>
            </a:r>
            <a:r>
              <a:rPr spc="-5" dirty="0"/>
              <a:t>d</a:t>
            </a:r>
            <a:r>
              <a:rPr dirty="0"/>
              <a:t>	</a:t>
            </a:r>
            <a:r>
              <a:rPr spc="285" dirty="0"/>
              <a:t>T</a:t>
            </a:r>
            <a:r>
              <a:rPr spc="290" dirty="0"/>
              <a:t>o</a:t>
            </a:r>
            <a:r>
              <a:rPr spc="285" dirty="0"/>
              <a:t>n</a:t>
            </a:r>
            <a:r>
              <a:rPr spc="290" dirty="0"/>
              <a:t>si</a:t>
            </a:r>
            <a:r>
              <a:rPr spc="280" dirty="0"/>
              <a:t>l</a:t>
            </a:r>
            <a:r>
              <a:rPr spc="290" dirty="0"/>
              <a:t>l</a:t>
            </a:r>
            <a:r>
              <a:rPr spc="285" dirty="0"/>
              <a:t>a</a:t>
            </a:r>
            <a:r>
              <a:rPr spc="-5" dirty="0"/>
              <a:t>r</a:t>
            </a:r>
            <a:r>
              <a:rPr dirty="0"/>
              <a:t>	</a:t>
            </a:r>
            <a:r>
              <a:rPr spc="290" dirty="0"/>
              <a:t>c</a:t>
            </a:r>
            <a:r>
              <a:rPr spc="295" dirty="0"/>
              <a:t>y</a:t>
            </a:r>
            <a:r>
              <a:rPr spc="290" dirty="0"/>
              <a:t>s</a:t>
            </a:r>
            <a:r>
              <a:rPr spc="-5" dirty="0"/>
              <a:t>t  </a:t>
            </a:r>
            <a:r>
              <a:rPr spc="254" dirty="0"/>
              <a:t>contd…...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8140" y="1313179"/>
            <a:ext cx="8406765" cy="51600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100"/>
              </a:spcBef>
              <a:buFont typeface="Franklin Gothic Book"/>
              <a:buChar char="•"/>
              <a:tabLst>
                <a:tab pos="381000" algn="l"/>
                <a:tab pos="1973580" algn="l"/>
              </a:tabLst>
            </a:pPr>
            <a:r>
              <a:rPr sz="2800" b="1" spc="190" dirty="0">
                <a:latin typeface="Franklin Gothic Heavy"/>
                <a:cs typeface="Franklin Gothic Heavy"/>
              </a:rPr>
              <a:t>Clinical	features</a:t>
            </a:r>
            <a:endParaRPr sz="2800">
              <a:latin typeface="Franklin Gothic Heavy"/>
              <a:cs typeface="Franklin Gothic Heavy"/>
            </a:endParaRPr>
          </a:p>
          <a:p>
            <a:pPr marL="781050" lvl="1" indent="-285750">
              <a:lnSpc>
                <a:spcPct val="100000"/>
              </a:lnSpc>
              <a:spcBef>
                <a:spcPts val="2370"/>
              </a:spcBef>
              <a:buFont typeface="Franklin Gothic Book"/>
              <a:buChar char="–"/>
              <a:tabLst>
                <a:tab pos="781050" algn="l"/>
                <a:tab pos="2766060" algn="l"/>
                <a:tab pos="3978275" algn="l"/>
                <a:tab pos="5109210" algn="l"/>
                <a:tab pos="5596890" algn="l"/>
              </a:tabLst>
            </a:pPr>
            <a:r>
              <a:rPr sz="2800" b="1" spc="195" dirty="0">
                <a:latin typeface="Franklin Gothic Heavy"/>
                <a:cs typeface="Franklin Gothic Heavy"/>
              </a:rPr>
              <a:t>Halitosis,	</a:t>
            </a:r>
            <a:r>
              <a:rPr sz="2800" b="1" spc="185" dirty="0">
                <a:latin typeface="Franklin Gothic Heavy"/>
                <a:cs typeface="Franklin Gothic Heavy"/>
              </a:rPr>
              <a:t>bitter	</a:t>
            </a:r>
            <a:r>
              <a:rPr sz="2800" b="1" spc="175" dirty="0">
                <a:latin typeface="Franklin Gothic Heavy"/>
                <a:cs typeface="Franklin Gothic Heavy"/>
              </a:rPr>
              <a:t>taste	</a:t>
            </a:r>
            <a:r>
              <a:rPr sz="2800" b="1" spc="100" dirty="0">
                <a:latin typeface="Franklin Gothic Heavy"/>
                <a:cs typeface="Franklin Gothic Heavy"/>
              </a:rPr>
              <a:t>in	</a:t>
            </a:r>
            <a:r>
              <a:rPr sz="2800" b="1" spc="170" dirty="0">
                <a:latin typeface="Franklin Gothic Heavy"/>
                <a:cs typeface="Franklin Gothic Heavy"/>
              </a:rPr>
              <a:t>mouth</a:t>
            </a:r>
            <a:endParaRPr sz="2800">
              <a:latin typeface="Franklin Gothic Heavy"/>
              <a:cs typeface="Franklin Gothic Heavy"/>
            </a:endParaRPr>
          </a:p>
          <a:p>
            <a:pPr marL="781050" marR="48895" lvl="1" indent="-285750">
              <a:lnSpc>
                <a:spcPct val="149700"/>
              </a:lnSpc>
              <a:spcBef>
                <a:spcPts val="710"/>
              </a:spcBef>
              <a:buFont typeface="Franklin Gothic Book"/>
              <a:buChar char="–"/>
              <a:tabLst>
                <a:tab pos="781050" algn="l"/>
                <a:tab pos="1300480" algn="l"/>
                <a:tab pos="2035175" algn="l"/>
                <a:tab pos="2664460" algn="l"/>
                <a:tab pos="3582670" algn="l"/>
                <a:tab pos="4071620" algn="l"/>
                <a:tab pos="4347845" algn="l"/>
                <a:tab pos="5383530" algn="l"/>
                <a:tab pos="7062470" algn="l"/>
                <a:tab pos="7173595" algn="l"/>
              </a:tabLst>
            </a:pPr>
            <a:r>
              <a:rPr sz="2800" b="1" spc="220" dirty="0">
                <a:latin typeface="Franklin Gothic Heavy"/>
                <a:cs typeface="Franklin Gothic Heavy"/>
              </a:rPr>
              <a:t>W</a:t>
            </a:r>
            <a:r>
              <a:rPr sz="2800" b="1" spc="215" dirty="0">
                <a:latin typeface="Franklin Gothic Heavy"/>
                <a:cs typeface="Franklin Gothic Heavy"/>
              </a:rPr>
              <a:t>h</a:t>
            </a:r>
            <a:r>
              <a:rPr sz="2800" b="1" spc="220" dirty="0">
                <a:latin typeface="Franklin Gothic Heavy"/>
                <a:cs typeface="Franklin Gothic Heavy"/>
              </a:rPr>
              <a:t>it</a:t>
            </a:r>
            <a:r>
              <a:rPr sz="2800" b="1" spc="-5" dirty="0">
                <a:latin typeface="Franklin Gothic Heavy"/>
                <a:cs typeface="Franklin Gothic Heavy"/>
              </a:rPr>
              <a:t>e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10" dirty="0">
                <a:latin typeface="Franklin Gothic Heavy"/>
                <a:cs typeface="Franklin Gothic Heavy"/>
              </a:rPr>
              <a:t>u</a:t>
            </a:r>
            <a:r>
              <a:rPr sz="2800" b="1" spc="220" dirty="0">
                <a:latin typeface="Franklin Gothic Heavy"/>
                <a:cs typeface="Franklin Gothic Heavy"/>
              </a:rPr>
              <a:t>t</a:t>
            </a:r>
            <a:r>
              <a:rPr sz="2800" b="1" spc="225" dirty="0">
                <a:latin typeface="Franklin Gothic Heavy"/>
                <a:cs typeface="Franklin Gothic Heavy"/>
              </a:rPr>
              <a:t>g</a:t>
            </a:r>
            <a:r>
              <a:rPr sz="2800" b="1" spc="215" dirty="0">
                <a:latin typeface="Franklin Gothic Heavy"/>
                <a:cs typeface="Franklin Gothic Heavy"/>
              </a:rPr>
              <a:t>ro</a:t>
            </a:r>
            <a:r>
              <a:rPr sz="2800" b="1" spc="210" dirty="0">
                <a:latin typeface="Franklin Gothic Heavy"/>
                <a:cs typeface="Franklin Gothic Heavy"/>
              </a:rPr>
              <a:t>w</a:t>
            </a:r>
            <a:r>
              <a:rPr sz="2800" b="1" spc="220" dirty="0">
                <a:latin typeface="Franklin Gothic Heavy"/>
                <a:cs typeface="Franklin Gothic Heavy"/>
              </a:rPr>
              <a:t>t</a:t>
            </a:r>
            <a:r>
              <a:rPr sz="2800" b="1" spc="225" dirty="0">
                <a:latin typeface="Franklin Gothic Heavy"/>
                <a:cs typeface="Franklin Gothic Heavy"/>
              </a:rPr>
              <a:t>h</a:t>
            </a:r>
            <a:r>
              <a:rPr sz="2800" b="1" spc="-5" dirty="0">
                <a:latin typeface="Franklin Gothic Heavy"/>
                <a:cs typeface="Franklin Gothic Heavy"/>
              </a:rPr>
              <a:t>s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0" dirty="0">
                <a:latin typeface="Franklin Gothic Heavy"/>
                <a:cs typeface="Franklin Gothic Heavy"/>
              </a:rPr>
              <a:t>f</a:t>
            </a:r>
            <a:r>
              <a:rPr sz="2800" b="1" spc="215" dirty="0">
                <a:latin typeface="Franklin Gothic Heavy"/>
                <a:cs typeface="Franklin Gothic Heavy"/>
              </a:rPr>
              <a:t>ro</a:t>
            </a:r>
            <a:r>
              <a:rPr sz="2800" b="1" spc="-5" dirty="0">
                <a:latin typeface="Franklin Gothic Heavy"/>
                <a:cs typeface="Franklin Gothic Heavy"/>
              </a:rPr>
              <a:t>m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t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25" dirty="0">
                <a:latin typeface="Franklin Gothic Heavy"/>
                <a:cs typeface="Franklin Gothic Heavy"/>
              </a:rPr>
              <a:t>n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l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-5" dirty="0">
                <a:latin typeface="Franklin Gothic Heavy"/>
                <a:cs typeface="Franklin Gothic Heavy"/>
              </a:rPr>
              <a:t>r</a:t>
            </a:r>
            <a:r>
              <a:rPr sz="2800" b="1" dirty="0">
                <a:latin typeface="Franklin Gothic Heavy"/>
                <a:cs typeface="Franklin Gothic Heavy"/>
              </a:rPr>
              <a:t>		</a:t>
            </a:r>
            <a:r>
              <a:rPr sz="2800" b="1" spc="215" dirty="0">
                <a:latin typeface="Franklin Gothic Heavy"/>
                <a:cs typeface="Franklin Gothic Heavy"/>
              </a:rPr>
              <a:t>c</a:t>
            </a:r>
            <a:r>
              <a:rPr sz="2800" b="1" spc="220" dirty="0">
                <a:latin typeface="Franklin Gothic Heavy"/>
                <a:cs typeface="Franklin Gothic Heavy"/>
              </a:rPr>
              <a:t>r</a:t>
            </a:r>
            <a:r>
              <a:rPr sz="2800" b="1" spc="204" dirty="0">
                <a:latin typeface="Franklin Gothic Heavy"/>
                <a:cs typeface="Franklin Gothic Heavy"/>
              </a:rPr>
              <a:t>y</a:t>
            </a:r>
            <a:r>
              <a:rPr sz="2800" b="1" spc="225" dirty="0">
                <a:latin typeface="Franklin Gothic Heavy"/>
                <a:cs typeface="Franklin Gothic Heavy"/>
              </a:rPr>
              <a:t>p</a:t>
            </a:r>
            <a:r>
              <a:rPr sz="2800" b="1" spc="220" dirty="0">
                <a:latin typeface="Franklin Gothic Heavy"/>
                <a:cs typeface="Franklin Gothic Heavy"/>
              </a:rPr>
              <a:t>t</a:t>
            </a:r>
            <a:r>
              <a:rPr sz="2800" b="1" spc="-5" dirty="0">
                <a:latin typeface="Franklin Gothic Heavy"/>
                <a:cs typeface="Franklin Gothic Heavy"/>
              </a:rPr>
              <a:t>s  </a:t>
            </a:r>
            <a:r>
              <a:rPr sz="2800" b="1" spc="100" dirty="0">
                <a:latin typeface="Franklin Gothic Heavy"/>
                <a:cs typeface="Franklin Gothic Heavy"/>
              </a:rPr>
              <a:t>or	</a:t>
            </a:r>
            <a:r>
              <a:rPr sz="2800" b="1" spc="180" dirty="0">
                <a:latin typeface="Franklin Gothic Heavy"/>
                <a:cs typeface="Franklin Gothic Heavy"/>
              </a:rPr>
              <a:t>yellow	</a:t>
            </a:r>
            <a:r>
              <a:rPr sz="2800" b="1" spc="160" dirty="0">
                <a:latin typeface="Franklin Gothic Heavy"/>
                <a:cs typeface="Franklin Gothic Heavy"/>
              </a:rPr>
              <a:t>cyst	</a:t>
            </a:r>
            <a:r>
              <a:rPr sz="2800" b="1" spc="110" dirty="0">
                <a:latin typeface="Franklin Gothic Heavy"/>
                <a:cs typeface="Franklin Gothic Heavy"/>
              </a:rPr>
              <a:t>in	</a:t>
            </a:r>
            <a:r>
              <a:rPr sz="2800" b="1" spc="204" dirty="0">
                <a:latin typeface="Franklin Gothic Heavy"/>
                <a:cs typeface="Franklin Gothic Heavy"/>
              </a:rPr>
              <a:t>supra-tonsillar	</a:t>
            </a:r>
            <a:r>
              <a:rPr sz="2800" b="1" spc="175" dirty="0">
                <a:latin typeface="Franklin Gothic Heavy"/>
                <a:cs typeface="Franklin Gothic Heavy"/>
              </a:rPr>
              <a:t>cleft</a:t>
            </a:r>
            <a:endParaRPr sz="2800">
              <a:latin typeface="Franklin Gothic Heavy"/>
              <a:cs typeface="Franklin Gothic Heavy"/>
            </a:endParaRPr>
          </a:p>
          <a:p>
            <a:pPr marL="381000" indent="-342900">
              <a:lnSpc>
                <a:spcPct val="100000"/>
              </a:lnSpc>
              <a:spcBef>
                <a:spcPts val="2380"/>
              </a:spcBef>
              <a:buFont typeface="Franklin Gothic Book"/>
              <a:buChar char="•"/>
              <a:tabLst>
                <a:tab pos="381000" algn="l"/>
              </a:tabLst>
            </a:pPr>
            <a:r>
              <a:rPr sz="2800" b="1" spc="195" dirty="0">
                <a:latin typeface="Franklin Gothic Heavy"/>
                <a:cs typeface="Franklin Gothic Heavy"/>
              </a:rPr>
              <a:t>Treatment</a:t>
            </a:r>
            <a:endParaRPr sz="2800">
              <a:latin typeface="Franklin Gothic Heavy"/>
              <a:cs typeface="Franklin Gothic Heavy"/>
            </a:endParaRPr>
          </a:p>
          <a:p>
            <a:pPr marL="781050" marR="43180" lvl="1" indent="-285750">
              <a:lnSpc>
                <a:spcPct val="150000"/>
              </a:lnSpc>
              <a:spcBef>
                <a:spcPts val="690"/>
              </a:spcBef>
              <a:buFont typeface="Franklin Gothic Book"/>
              <a:buChar char="–"/>
              <a:tabLst>
                <a:tab pos="781050" algn="l"/>
                <a:tab pos="2311400" algn="l"/>
                <a:tab pos="3747135" algn="l"/>
                <a:tab pos="4359275" algn="l"/>
                <a:tab pos="4572635" algn="l"/>
                <a:tab pos="5095875" algn="l"/>
                <a:tab pos="6307455" algn="l"/>
                <a:tab pos="6946265" algn="l"/>
                <a:tab pos="7980045" algn="l"/>
              </a:tabLst>
            </a:pPr>
            <a:r>
              <a:rPr sz="2800" b="1" spc="215" dirty="0">
                <a:latin typeface="Franklin Gothic Heavy"/>
                <a:cs typeface="Franklin Gothic Heavy"/>
              </a:rPr>
              <a:t>Asy</a:t>
            </a:r>
            <a:r>
              <a:rPr sz="2800" b="1" spc="204" dirty="0">
                <a:latin typeface="Franklin Gothic Heavy"/>
                <a:cs typeface="Franklin Gothic Heavy"/>
              </a:rPr>
              <a:t>m</a:t>
            </a:r>
            <a:r>
              <a:rPr sz="2800" b="1" spc="220" dirty="0">
                <a:latin typeface="Franklin Gothic Heavy"/>
                <a:cs typeface="Franklin Gothic Heavy"/>
              </a:rPr>
              <a:t>p</a:t>
            </a:r>
            <a:r>
              <a:rPr sz="2800" b="1" spc="229" dirty="0">
                <a:latin typeface="Franklin Gothic Heavy"/>
                <a:cs typeface="Franklin Gothic Heavy"/>
              </a:rPr>
              <a:t>t</a:t>
            </a:r>
            <a:r>
              <a:rPr sz="2800" b="1" spc="204" dirty="0">
                <a:latin typeface="Franklin Gothic Heavy"/>
                <a:cs typeface="Franklin Gothic Heavy"/>
              </a:rPr>
              <a:t>om</a:t>
            </a:r>
            <a:r>
              <a:rPr sz="2800" b="1" spc="225" dirty="0">
                <a:latin typeface="Franklin Gothic Heavy"/>
                <a:cs typeface="Franklin Gothic Heavy"/>
              </a:rPr>
              <a:t>a</a:t>
            </a:r>
            <a:r>
              <a:rPr sz="2800" b="1" spc="220" dirty="0">
                <a:latin typeface="Franklin Gothic Heavy"/>
                <a:cs typeface="Franklin Gothic Heavy"/>
              </a:rPr>
              <a:t>ti</a:t>
            </a:r>
            <a:r>
              <a:rPr sz="2800" b="1" spc="-5" dirty="0">
                <a:latin typeface="Franklin Gothic Heavy"/>
                <a:cs typeface="Franklin Gothic Heavy"/>
              </a:rPr>
              <a:t>c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dirty="0">
                <a:latin typeface="Symbol"/>
                <a:cs typeface="Symbol"/>
              </a:rPr>
              <a:t>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d</a:t>
            </a:r>
            <a:r>
              <a:rPr sz="2800" b="1" spc="220" dirty="0">
                <a:latin typeface="Franklin Gothic Heavy"/>
                <a:cs typeface="Franklin Gothic Heavy"/>
              </a:rPr>
              <a:t>rai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215" dirty="0">
                <a:latin typeface="Franklin Gothic Heavy"/>
                <a:cs typeface="Franklin Gothic Heavy"/>
              </a:rPr>
              <a:t>g</a:t>
            </a:r>
            <a:r>
              <a:rPr sz="2800" b="1" spc="-5" dirty="0">
                <a:latin typeface="Franklin Gothic Heavy"/>
                <a:cs typeface="Franklin Gothic Heavy"/>
              </a:rPr>
              <a:t>e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o</a:t>
            </a:r>
            <a:r>
              <a:rPr sz="2800" b="1" spc="-5" dirty="0">
                <a:latin typeface="Franklin Gothic Heavy"/>
                <a:cs typeface="Franklin Gothic Heavy"/>
              </a:rPr>
              <a:t>f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cy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-5" dirty="0">
                <a:latin typeface="Franklin Gothic Heavy"/>
                <a:cs typeface="Franklin Gothic Heavy"/>
              </a:rPr>
              <a:t>t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o</a:t>
            </a:r>
            <a:r>
              <a:rPr sz="2800" b="1" spc="-5" dirty="0">
                <a:latin typeface="Franklin Gothic Heavy"/>
                <a:cs typeface="Franklin Gothic Heavy"/>
              </a:rPr>
              <a:t>r  </a:t>
            </a:r>
            <a:r>
              <a:rPr sz="2800" b="1" spc="180" dirty="0">
                <a:latin typeface="Franklin Gothic Heavy"/>
                <a:cs typeface="Franklin Gothic Heavy"/>
              </a:rPr>
              <a:t>manual	</a:t>
            </a:r>
            <a:r>
              <a:rPr sz="2800" b="1" spc="195" dirty="0">
                <a:latin typeface="Franklin Gothic Heavy"/>
                <a:cs typeface="Franklin Gothic Heavy"/>
              </a:rPr>
              <a:t>expression	</a:t>
            </a:r>
            <a:r>
              <a:rPr sz="2800" b="1" spc="105" dirty="0">
                <a:latin typeface="Franklin Gothic Heavy"/>
                <a:cs typeface="Franklin Gothic Heavy"/>
              </a:rPr>
              <a:t>of	</a:t>
            </a:r>
            <a:r>
              <a:rPr sz="2800" b="1" spc="200" dirty="0">
                <a:latin typeface="Franklin Gothic Heavy"/>
                <a:cs typeface="Franklin Gothic Heavy"/>
              </a:rPr>
              <a:t>tonsillolith</a:t>
            </a:r>
            <a:endParaRPr sz="2800">
              <a:latin typeface="Franklin Gothic Heavy"/>
              <a:cs typeface="Franklin Gothic Heavy"/>
            </a:endParaRPr>
          </a:p>
          <a:p>
            <a:pPr marL="781050" lvl="1" indent="-285750">
              <a:lnSpc>
                <a:spcPct val="100000"/>
              </a:lnSpc>
              <a:spcBef>
                <a:spcPts val="700"/>
              </a:spcBef>
              <a:buFont typeface="Franklin Gothic Book"/>
              <a:buChar char="–"/>
              <a:tabLst>
                <a:tab pos="781050" algn="l"/>
                <a:tab pos="2226945" algn="l"/>
                <a:tab pos="4293235" algn="l"/>
                <a:tab pos="4789805" algn="l"/>
              </a:tabLst>
            </a:pPr>
            <a:r>
              <a:rPr sz="2800" b="1" spc="185" dirty="0">
                <a:latin typeface="Franklin Gothic Heavy"/>
                <a:cs typeface="Franklin Gothic Heavy"/>
              </a:rPr>
              <a:t>Severe	symptoms	</a:t>
            </a:r>
            <a:r>
              <a:rPr sz="2800" dirty="0">
                <a:latin typeface="Symbol"/>
                <a:cs typeface="Symbol"/>
              </a:rPr>
              <a:t>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b="1" spc="200" dirty="0">
                <a:latin typeface="Franklin Gothic Heavy"/>
                <a:cs typeface="Franklin Gothic Heavy"/>
              </a:rPr>
              <a:t>tonsillectomy</a:t>
            </a:r>
            <a:endParaRPr sz="2800">
              <a:latin typeface="Franklin Gothic Heavy"/>
              <a:cs typeface="Franklin Gothic Heavy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4029" y="238759"/>
            <a:ext cx="556958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60040" algn="l"/>
              </a:tabLst>
            </a:pPr>
            <a:r>
              <a:rPr sz="4000" spc="285" dirty="0"/>
              <a:t>Keratosis	</a:t>
            </a:r>
            <a:r>
              <a:rPr sz="4000" spc="290" dirty="0"/>
              <a:t>pharyngis</a:t>
            </a:r>
            <a:endParaRPr sz="4000"/>
          </a:p>
        </p:txBody>
      </p:sp>
      <p:sp>
        <p:nvSpPr>
          <p:cNvPr id="5" name="object 5"/>
          <p:cNvSpPr txBox="1">
            <a:spLocks noGrp="1"/>
          </p:cNvSpPr>
          <p:nvPr>
            <p:ph idx="1"/>
          </p:nvPr>
        </p:nvSpPr>
        <p:spPr>
          <a:xfrm>
            <a:off x="628650" y="1825625"/>
            <a:ext cx="7886700" cy="4706417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1780"/>
              </a:spcBef>
              <a:buFont typeface="Franklin Gothic Book"/>
              <a:buChar char="•"/>
              <a:tabLst>
                <a:tab pos="381000" algn="l"/>
              </a:tabLst>
            </a:pPr>
            <a:r>
              <a:rPr sz="2800" spc="190" dirty="0"/>
              <a:t>Etiology</a:t>
            </a:r>
            <a:endParaRPr sz="2800"/>
          </a:p>
          <a:p>
            <a:pPr marL="381000">
              <a:lnSpc>
                <a:spcPct val="100000"/>
              </a:lnSpc>
              <a:spcBef>
                <a:spcPts val="1680"/>
              </a:spcBef>
            </a:pPr>
            <a:r>
              <a:rPr spc="195" dirty="0"/>
              <a:t>deficiency</a:t>
            </a:r>
          </a:p>
          <a:p>
            <a:pPr marL="381000" indent="-342900">
              <a:lnSpc>
                <a:spcPct val="100000"/>
              </a:lnSpc>
              <a:spcBef>
                <a:spcPts val="2370"/>
              </a:spcBef>
              <a:buFont typeface="Franklin Gothic Book"/>
              <a:buChar char="•"/>
              <a:tabLst>
                <a:tab pos="381000" algn="l"/>
              </a:tabLst>
            </a:pPr>
            <a:r>
              <a:rPr sz="2800" spc="160" dirty="0"/>
              <a:t>O/E:</a:t>
            </a:r>
            <a:endParaRPr sz="2800"/>
          </a:p>
          <a:p>
            <a:pPr marL="781050" marR="30480" indent="-285750">
              <a:lnSpc>
                <a:spcPct val="149900"/>
              </a:lnSpc>
              <a:spcBef>
                <a:spcPts val="700"/>
              </a:spcBef>
              <a:tabLst>
                <a:tab pos="2371725" algn="l"/>
                <a:tab pos="2887345" algn="l"/>
                <a:tab pos="4133215" algn="l"/>
                <a:tab pos="4747895" algn="l"/>
                <a:tab pos="5048250" algn="l"/>
                <a:tab pos="6492240" algn="l"/>
                <a:tab pos="7043420" algn="l"/>
                <a:tab pos="7084695" algn="l"/>
              </a:tabLst>
            </a:pPr>
            <a:r>
              <a:rPr sz="4200" b="0" baseline="6944" dirty="0">
                <a:latin typeface="Franklin Gothic Book"/>
                <a:cs typeface="Franklin Gothic Book"/>
              </a:rPr>
              <a:t>–</a:t>
            </a:r>
            <a:r>
              <a:rPr sz="4200" b="0" spc="-135" baseline="6944" dirty="0">
                <a:latin typeface="Franklin Gothic Book"/>
                <a:cs typeface="Franklin Gothic Book"/>
              </a:rPr>
              <a:t> </a:t>
            </a:r>
            <a:r>
              <a:rPr sz="2800" spc="195" dirty="0"/>
              <a:t>Yellowish,	horn-like	outgrowths	</a:t>
            </a:r>
            <a:r>
              <a:rPr sz="2800" spc="160" dirty="0"/>
              <a:t>from  </a:t>
            </a:r>
            <a:r>
              <a:rPr sz="2800" spc="204" dirty="0"/>
              <a:t>m</a:t>
            </a:r>
            <a:r>
              <a:rPr sz="2800" spc="210" dirty="0"/>
              <a:t>u</a:t>
            </a:r>
            <a:r>
              <a:rPr sz="2800" spc="225" dirty="0"/>
              <a:t>c</a:t>
            </a:r>
            <a:r>
              <a:rPr sz="2800" spc="204" dirty="0"/>
              <a:t>os</a:t>
            </a:r>
            <a:r>
              <a:rPr sz="2800" spc="-5" dirty="0"/>
              <a:t>a</a:t>
            </a:r>
            <a:r>
              <a:rPr sz="2800" dirty="0"/>
              <a:t>	</a:t>
            </a:r>
            <a:r>
              <a:rPr sz="2800" spc="204" dirty="0"/>
              <a:t>o</a:t>
            </a:r>
            <a:r>
              <a:rPr sz="2800" spc="-5" dirty="0"/>
              <a:t>f</a:t>
            </a:r>
            <a:r>
              <a:rPr sz="2800" dirty="0"/>
              <a:t>	</a:t>
            </a:r>
            <a:r>
              <a:rPr sz="2800" spc="-650" dirty="0"/>
              <a:t> </a:t>
            </a:r>
            <a:r>
              <a:rPr sz="2800" spc="220" dirty="0"/>
              <a:t>t</a:t>
            </a:r>
            <a:r>
              <a:rPr sz="2800" spc="204" dirty="0"/>
              <a:t>o</a:t>
            </a:r>
            <a:r>
              <a:rPr sz="2800" spc="225" dirty="0"/>
              <a:t>n</a:t>
            </a:r>
            <a:r>
              <a:rPr sz="2800" spc="204" dirty="0"/>
              <a:t>s</a:t>
            </a:r>
            <a:r>
              <a:rPr sz="2800" spc="220" dirty="0"/>
              <a:t>i</a:t>
            </a:r>
            <a:r>
              <a:rPr sz="2800" spc="-5" dirty="0"/>
              <a:t>l</a:t>
            </a:r>
            <a:r>
              <a:rPr sz="2800" dirty="0"/>
              <a:t>	</a:t>
            </a:r>
            <a:r>
              <a:rPr sz="2800" spc="220" dirty="0"/>
              <a:t>t</a:t>
            </a:r>
            <a:r>
              <a:rPr sz="2800" spc="215" dirty="0"/>
              <a:t>h</a:t>
            </a:r>
            <a:r>
              <a:rPr sz="2800" spc="220" dirty="0"/>
              <a:t>a</a:t>
            </a:r>
            <a:r>
              <a:rPr sz="2800" spc="-5" dirty="0"/>
              <a:t>t</a:t>
            </a:r>
            <a:r>
              <a:rPr sz="2800" dirty="0"/>
              <a:t>	</a:t>
            </a:r>
            <a:r>
              <a:rPr sz="2800" spc="215" dirty="0"/>
              <a:t>c</a:t>
            </a:r>
            <a:r>
              <a:rPr sz="2800" spc="220" dirty="0"/>
              <a:t>a</a:t>
            </a:r>
            <a:r>
              <a:rPr sz="2800" spc="215" dirty="0"/>
              <a:t>n</a:t>
            </a:r>
            <a:r>
              <a:rPr sz="2800" spc="225" dirty="0"/>
              <a:t>n</a:t>
            </a:r>
            <a:r>
              <a:rPr sz="2800" spc="204" dirty="0"/>
              <a:t>o</a:t>
            </a:r>
            <a:r>
              <a:rPr sz="2800" spc="-5" dirty="0"/>
              <a:t>t</a:t>
            </a:r>
            <a:r>
              <a:rPr sz="2800" dirty="0"/>
              <a:t>	</a:t>
            </a:r>
            <a:r>
              <a:rPr sz="2800" spc="215" dirty="0"/>
              <a:t>b</a:t>
            </a:r>
            <a:r>
              <a:rPr sz="2800" spc="-5" dirty="0"/>
              <a:t>e</a:t>
            </a:r>
            <a:r>
              <a:rPr sz="2800" dirty="0"/>
              <a:t>		</a:t>
            </a:r>
            <a:r>
              <a:rPr sz="2800" spc="210" dirty="0"/>
              <a:t>w</a:t>
            </a:r>
            <a:r>
              <a:rPr sz="2800" spc="220" dirty="0"/>
              <a:t>ipe</a:t>
            </a:r>
            <a:r>
              <a:rPr sz="2800" spc="-5" dirty="0"/>
              <a:t>d  </a:t>
            </a:r>
            <a:r>
              <a:rPr sz="2800" spc="140" dirty="0"/>
              <a:t>off</a:t>
            </a:r>
            <a:endParaRPr sz="2800">
              <a:latin typeface="Franklin Gothic Book"/>
              <a:cs typeface="Franklin Gothic Book"/>
            </a:endParaRPr>
          </a:p>
          <a:p>
            <a:pPr marL="381000" indent="-342900">
              <a:lnSpc>
                <a:spcPct val="100000"/>
              </a:lnSpc>
              <a:spcBef>
                <a:spcPts val="2380"/>
              </a:spcBef>
              <a:buFont typeface="Franklin Gothic Book"/>
              <a:buChar char="•"/>
              <a:tabLst>
                <a:tab pos="381000" algn="l"/>
                <a:tab pos="3445510" algn="l"/>
              </a:tabLst>
            </a:pPr>
            <a:r>
              <a:rPr sz="2800" spc="200" dirty="0"/>
              <a:t>Histopathology	</a:t>
            </a:r>
            <a:r>
              <a:rPr sz="2800" spc="-5" dirty="0"/>
              <a:t>: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307340" y="1160779"/>
            <a:ext cx="647128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Franklin Gothic Book"/>
              <a:buChar char="•"/>
              <a:tabLst>
                <a:tab pos="355600" algn="l"/>
                <a:tab pos="1807210" algn="l"/>
                <a:tab pos="2050414" algn="l"/>
                <a:tab pos="3039110" algn="l"/>
                <a:tab pos="4653280" algn="l"/>
              </a:tabLst>
            </a:pPr>
            <a:r>
              <a:rPr sz="2800" b="1" spc="180" dirty="0">
                <a:latin typeface="Franklin Gothic Heavy"/>
                <a:cs typeface="Franklin Gothic Heavy"/>
              </a:rPr>
              <a:t>Benign	</a:t>
            </a:r>
            <a:r>
              <a:rPr sz="2800" b="1" spc="-5" dirty="0">
                <a:latin typeface="Franklin Gothic Heavy"/>
                <a:cs typeface="Franklin Gothic Heavy"/>
              </a:rPr>
              <a:t>,	</a:t>
            </a:r>
            <a:r>
              <a:rPr sz="2800" b="1" spc="160" dirty="0">
                <a:latin typeface="Franklin Gothic Heavy"/>
                <a:cs typeface="Franklin Gothic Heavy"/>
              </a:rPr>
              <a:t>self	</a:t>
            </a:r>
            <a:r>
              <a:rPr sz="2800" b="1" spc="190" dirty="0">
                <a:latin typeface="Franklin Gothic Heavy"/>
                <a:cs typeface="Franklin Gothic Heavy"/>
              </a:rPr>
              <a:t>limiting	condition</a:t>
            </a:r>
            <a:endParaRPr sz="2800">
              <a:latin typeface="Franklin Gothic Heavy"/>
              <a:cs typeface="Franklin Gothic Heav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19044" y="1888490"/>
            <a:ext cx="563054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55270" algn="l"/>
                <a:tab pos="2149475" algn="l"/>
                <a:tab pos="3829050" algn="l"/>
                <a:tab pos="5390515" algn="l"/>
              </a:tabLst>
            </a:pPr>
            <a:r>
              <a:rPr sz="2800" b="1" spc="-5" dirty="0">
                <a:latin typeface="Franklin Gothic Heavy"/>
                <a:cs typeface="Franklin Gothic Heavy"/>
              </a:rPr>
              <a:t>:	</a:t>
            </a:r>
            <a:r>
              <a:rPr sz="2800" b="1" spc="220" dirty="0">
                <a:latin typeface="Franklin Gothic Heavy"/>
                <a:cs typeface="Franklin Gothic Heavy"/>
              </a:rPr>
              <a:t>S</a:t>
            </a:r>
            <a:r>
              <a:rPr sz="2800" b="1" spc="215" dirty="0">
                <a:latin typeface="Franklin Gothic Heavy"/>
                <a:cs typeface="Franklin Gothic Heavy"/>
              </a:rPr>
              <a:t>m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25" dirty="0">
                <a:latin typeface="Franklin Gothic Heavy"/>
                <a:cs typeface="Franklin Gothic Heavy"/>
              </a:rPr>
              <a:t>k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25" dirty="0">
                <a:latin typeface="Franklin Gothic Heavy"/>
                <a:cs typeface="Franklin Gothic Heavy"/>
              </a:rPr>
              <a:t>n</a:t>
            </a:r>
            <a:r>
              <a:rPr sz="2800" b="1" spc="215" dirty="0">
                <a:latin typeface="Franklin Gothic Heavy"/>
                <a:cs typeface="Franklin Gothic Heavy"/>
              </a:rPr>
              <a:t>g</a:t>
            </a:r>
            <a:r>
              <a:rPr sz="2800" b="1" spc="-5" dirty="0">
                <a:latin typeface="Franklin Gothic Heavy"/>
                <a:cs typeface="Franklin Gothic Heavy"/>
              </a:rPr>
              <a:t>,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15" dirty="0">
                <a:latin typeface="Franklin Gothic Heavy"/>
                <a:cs typeface="Franklin Gothic Heavy"/>
              </a:rPr>
              <a:t>c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25" dirty="0">
                <a:latin typeface="Franklin Gothic Heavy"/>
                <a:cs typeface="Franklin Gothic Heavy"/>
              </a:rPr>
              <a:t>h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-5" dirty="0">
                <a:latin typeface="Franklin Gothic Heavy"/>
                <a:cs typeface="Franklin Gothic Heavy"/>
              </a:rPr>
              <a:t>,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v</a:t>
            </a:r>
            <a:r>
              <a:rPr sz="2800" b="1" spc="220" dirty="0">
                <a:latin typeface="Franklin Gothic Heavy"/>
                <a:cs typeface="Franklin Gothic Heavy"/>
              </a:rPr>
              <a:t>ita</a:t>
            </a:r>
            <a:r>
              <a:rPr sz="2800" b="1" spc="215" dirty="0">
                <a:latin typeface="Franklin Gothic Heavy"/>
                <a:cs typeface="Franklin Gothic Heavy"/>
              </a:rPr>
              <a:t>m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-5" dirty="0">
                <a:latin typeface="Franklin Gothic Heavy"/>
                <a:cs typeface="Franklin Gothic Heavy"/>
              </a:rPr>
              <a:t>n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-5" dirty="0">
                <a:latin typeface="Franklin Gothic Heavy"/>
                <a:cs typeface="Franklin Gothic Heavy"/>
              </a:rPr>
              <a:t>A</a:t>
            </a:r>
            <a:endParaRPr sz="2800">
              <a:latin typeface="Franklin Gothic Heavy"/>
              <a:cs typeface="Franklin Gothic Heavy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7130" y="372132"/>
            <a:ext cx="5010150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574290" algn="l"/>
              </a:tabLst>
            </a:pPr>
            <a:r>
              <a:rPr spc="254" dirty="0"/>
              <a:t>Keratosis	pharyngis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0540" y="4668520"/>
            <a:ext cx="6621145" cy="157099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800"/>
              </a:spcBef>
              <a:buFont typeface="Franklin Gothic Book"/>
              <a:buChar char="•"/>
              <a:tabLst>
                <a:tab pos="381000" algn="l"/>
              </a:tabLst>
            </a:pPr>
            <a:r>
              <a:rPr sz="2800" b="1" spc="200" dirty="0">
                <a:latin typeface="Franklin Gothic Heavy"/>
                <a:cs typeface="Franklin Gothic Heavy"/>
              </a:rPr>
              <a:t>Treatment:</a:t>
            </a:r>
            <a:endParaRPr sz="2800">
              <a:latin typeface="Franklin Gothic Heavy"/>
              <a:cs typeface="Franklin Gothic Heavy"/>
            </a:endParaRPr>
          </a:p>
          <a:p>
            <a:pPr marL="781050" lvl="1" indent="-285750">
              <a:lnSpc>
                <a:spcPct val="100000"/>
              </a:lnSpc>
              <a:spcBef>
                <a:spcPts val="700"/>
              </a:spcBef>
              <a:buFont typeface="Franklin Gothic Book"/>
              <a:buChar char="–"/>
              <a:tabLst>
                <a:tab pos="781050" algn="l"/>
              </a:tabLst>
            </a:pPr>
            <a:r>
              <a:rPr sz="2800" b="1" spc="195" dirty="0">
                <a:latin typeface="Franklin Gothic Heavy"/>
                <a:cs typeface="Franklin Gothic Heavy"/>
              </a:rPr>
              <a:t>Reassurance</a:t>
            </a:r>
            <a:endParaRPr sz="2800">
              <a:latin typeface="Franklin Gothic Heavy"/>
              <a:cs typeface="Franklin Gothic Heavy"/>
            </a:endParaRPr>
          </a:p>
          <a:p>
            <a:pPr marL="781050" lvl="1" indent="-285750">
              <a:lnSpc>
                <a:spcPct val="100000"/>
              </a:lnSpc>
              <a:spcBef>
                <a:spcPts val="690"/>
              </a:spcBef>
              <a:buFont typeface="Franklin Gothic Book"/>
              <a:buChar char="–"/>
              <a:tabLst>
                <a:tab pos="781050" algn="l"/>
                <a:tab pos="3582035" algn="l"/>
                <a:tab pos="4069715" algn="l"/>
                <a:tab pos="5488940" algn="l"/>
              </a:tabLst>
            </a:pPr>
            <a:r>
              <a:rPr sz="2800" b="1" spc="200" dirty="0">
                <a:latin typeface="Franklin Gothic Heavy"/>
                <a:cs typeface="Franklin Gothic Heavy"/>
              </a:rPr>
              <a:t>Tonsillectomy	</a:t>
            </a:r>
            <a:r>
              <a:rPr sz="2800" b="1" spc="110" dirty="0">
                <a:latin typeface="Franklin Gothic Heavy"/>
                <a:cs typeface="Franklin Gothic Heavy"/>
              </a:rPr>
              <a:t>in	</a:t>
            </a:r>
            <a:r>
              <a:rPr sz="2800" b="1" spc="180" dirty="0">
                <a:latin typeface="Franklin Gothic Heavy"/>
                <a:cs typeface="Franklin Gothic Heavy"/>
              </a:rPr>
              <a:t>severe	</a:t>
            </a:r>
            <a:r>
              <a:rPr sz="2800" b="1" spc="175" dirty="0">
                <a:latin typeface="Franklin Gothic Heavy"/>
                <a:cs typeface="Franklin Gothic Heavy"/>
              </a:rPr>
              <a:t>cases</a:t>
            </a:r>
            <a:endParaRPr sz="2800">
              <a:latin typeface="Franklin Gothic Heavy"/>
              <a:cs typeface="Franklin Gothic Heavy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362200" y="1066800"/>
            <a:ext cx="3962400" cy="3352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9339" y="201929"/>
            <a:ext cx="6953884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13305" algn="l"/>
                <a:tab pos="4304665" algn="l"/>
                <a:tab pos="5060315" algn="l"/>
              </a:tabLst>
            </a:pPr>
            <a:r>
              <a:rPr sz="4000" spc="285" dirty="0">
                <a:solidFill>
                  <a:srgbClr val="FF0000"/>
                </a:solidFill>
              </a:rPr>
              <a:t>Arterial	</a:t>
            </a:r>
            <a:r>
              <a:rPr sz="4000" spc="265" dirty="0">
                <a:solidFill>
                  <a:srgbClr val="FF0000"/>
                </a:solidFill>
              </a:rPr>
              <a:t>supply	</a:t>
            </a:r>
            <a:r>
              <a:rPr sz="4000" spc="165" dirty="0">
                <a:solidFill>
                  <a:srgbClr val="FF0000"/>
                </a:solidFill>
              </a:rPr>
              <a:t>of	</a:t>
            </a:r>
            <a:r>
              <a:rPr sz="4000" spc="275" dirty="0">
                <a:solidFill>
                  <a:srgbClr val="FF0000"/>
                </a:solidFill>
              </a:rPr>
              <a:t>tonsils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7380" y="192359"/>
            <a:ext cx="788670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53539" marR="5080" indent="-1640839">
              <a:lnSpc>
                <a:spcPct val="100000"/>
              </a:lnSpc>
              <a:spcBef>
                <a:spcPts val="100"/>
              </a:spcBef>
              <a:tabLst>
                <a:tab pos="1132205" algn="l"/>
                <a:tab pos="1809750" algn="l"/>
                <a:tab pos="4455160" algn="l"/>
              </a:tabLst>
            </a:pPr>
            <a:r>
              <a:rPr spc="295" dirty="0">
                <a:solidFill>
                  <a:schemeClr val="tx1"/>
                </a:solidFill>
              </a:rPr>
              <a:t>D</a:t>
            </a:r>
            <a:r>
              <a:rPr spc="280" dirty="0">
                <a:solidFill>
                  <a:schemeClr val="tx1"/>
                </a:solidFill>
              </a:rPr>
              <a:t>/</a:t>
            </a:r>
            <a:r>
              <a:rPr spc="-5" dirty="0">
                <a:solidFill>
                  <a:schemeClr val="tx1"/>
                </a:solidFill>
              </a:rPr>
              <a:t>D</a:t>
            </a:r>
            <a:r>
              <a:rPr dirty="0">
                <a:solidFill>
                  <a:schemeClr val="tx1"/>
                </a:solidFill>
              </a:rPr>
              <a:t>	</a:t>
            </a:r>
            <a:r>
              <a:rPr spc="290" dirty="0">
                <a:solidFill>
                  <a:schemeClr val="tx1"/>
                </a:solidFill>
              </a:rPr>
              <a:t>o</a:t>
            </a:r>
            <a:r>
              <a:rPr spc="-5" dirty="0">
                <a:solidFill>
                  <a:schemeClr val="tx1"/>
                </a:solidFill>
              </a:rPr>
              <a:t>f</a:t>
            </a:r>
            <a:r>
              <a:rPr dirty="0">
                <a:solidFill>
                  <a:schemeClr val="tx1"/>
                </a:solidFill>
              </a:rPr>
              <a:t>		</a:t>
            </a:r>
            <a:r>
              <a:rPr spc="290" dirty="0">
                <a:solidFill>
                  <a:schemeClr val="tx1"/>
                </a:solidFill>
              </a:rPr>
              <a:t>U</a:t>
            </a:r>
            <a:r>
              <a:rPr spc="285" dirty="0">
                <a:solidFill>
                  <a:schemeClr val="tx1"/>
                </a:solidFill>
              </a:rPr>
              <a:t>n</a:t>
            </a:r>
            <a:r>
              <a:rPr spc="290" dirty="0">
                <a:solidFill>
                  <a:schemeClr val="tx1"/>
                </a:solidFill>
              </a:rPr>
              <a:t>il</a:t>
            </a:r>
            <a:r>
              <a:rPr spc="285" dirty="0">
                <a:solidFill>
                  <a:schemeClr val="tx1"/>
                </a:solidFill>
              </a:rPr>
              <a:t>a</a:t>
            </a:r>
            <a:r>
              <a:rPr spc="280" dirty="0">
                <a:solidFill>
                  <a:schemeClr val="tx1"/>
                </a:solidFill>
              </a:rPr>
              <a:t>t</a:t>
            </a:r>
            <a:r>
              <a:rPr spc="295" dirty="0">
                <a:solidFill>
                  <a:schemeClr val="tx1"/>
                </a:solidFill>
              </a:rPr>
              <a:t>e</a:t>
            </a:r>
            <a:r>
              <a:rPr spc="275" dirty="0">
                <a:solidFill>
                  <a:schemeClr val="tx1"/>
                </a:solidFill>
              </a:rPr>
              <a:t>r</a:t>
            </a:r>
            <a:r>
              <a:rPr spc="295" dirty="0">
                <a:solidFill>
                  <a:schemeClr val="tx1"/>
                </a:solidFill>
              </a:rPr>
              <a:t>a</a:t>
            </a:r>
            <a:r>
              <a:rPr spc="-5" dirty="0">
                <a:solidFill>
                  <a:schemeClr val="tx1"/>
                </a:solidFill>
              </a:rPr>
              <a:t>l</a:t>
            </a:r>
            <a:r>
              <a:rPr dirty="0">
                <a:solidFill>
                  <a:schemeClr val="tx1"/>
                </a:solidFill>
              </a:rPr>
              <a:t>	</a:t>
            </a:r>
            <a:r>
              <a:rPr spc="280" dirty="0">
                <a:solidFill>
                  <a:schemeClr val="tx1"/>
                </a:solidFill>
              </a:rPr>
              <a:t>t</a:t>
            </a:r>
            <a:r>
              <a:rPr spc="290" dirty="0">
                <a:solidFill>
                  <a:schemeClr val="tx1"/>
                </a:solidFill>
              </a:rPr>
              <a:t>o</a:t>
            </a:r>
            <a:r>
              <a:rPr spc="285" dirty="0">
                <a:solidFill>
                  <a:schemeClr val="tx1"/>
                </a:solidFill>
              </a:rPr>
              <a:t>n</a:t>
            </a:r>
            <a:r>
              <a:rPr spc="290" dirty="0">
                <a:solidFill>
                  <a:schemeClr val="tx1"/>
                </a:solidFill>
              </a:rPr>
              <a:t>si</a:t>
            </a:r>
            <a:r>
              <a:rPr spc="280" dirty="0">
                <a:solidFill>
                  <a:schemeClr val="tx1"/>
                </a:solidFill>
              </a:rPr>
              <a:t>l</a:t>
            </a:r>
            <a:r>
              <a:rPr spc="290" dirty="0">
                <a:solidFill>
                  <a:schemeClr val="tx1"/>
                </a:solidFill>
              </a:rPr>
              <a:t>l</a:t>
            </a:r>
            <a:r>
              <a:rPr spc="285" dirty="0">
                <a:solidFill>
                  <a:schemeClr val="tx1"/>
                </a:solidFill>
              </a:rPr>
              <a:t>a</a:t>
            </a:r>
            <a:r>
              <a:rPr spc="-5" dirty="0">
                <a:solidFill>
                  <a:schemeClr val="tx1"/>
                </a:solidFill>
              </a:rPr>
              <a:t>r  </a:t>
            </a:r>
            <a:r>
              <a:rPr spc="260" dirty="0">
                <a:solidFill>
                  <a:schemeClr val="tx1"/>
                </a:solidFill>
              </a:rPr>
              <a:t>enlargement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5740" y="1313179"/>
            <a:ext cx="4364990" cy="1700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9730" indent="-341630">
              <a:lnSpc>
                <a:spcPct val="100000"/>
              </a:lnSpc>
              <a:spcBef>
                <a:spcPts val="100"/>
              </a:spcBef>
              <a:buFont typeface="Franklin Gothic Book"/>
              <a:buChar char="•"/>
              <a:tabLst>
                <a:tab pos="379730" algn="l"/>
                <a:tab pos="2188845" algn="l"/>
              </a:tabLst>
            </a:pPr>
            <a:r>
              <a:rPr sz="2800" b="1" spc="195" dirty="0">
                <a:latin typeface="Franklin Gothic Heavy"/>
                <a:cs typeface="Franklin Gothic Heavy"/>
              </a:rPr>
              <a:t>Tonsillar	</a:t>
            </a:r>
            <a:r>
              <a:rPr sz="2800" b="1" spc="180" dirty="0">
                <a:latin typeface="Franklin Gothic Heavy"/>
                <a:cs typeface="Franklin Gothic Heavy"/>
              </a:rPr>
              <a:t>causes</a:t>
            </a:r>
            <a:endParaRPr sz="2800">
              <a:latin typeface="Franklin Gothic Heavy"/>
              <a:cs typeface="Franklin Gothic Heavy"/>
            </a:endParaRPr>
          </a:p>
          <a:p>
            <a:pPr marL="779780" lvl="1" indent="-284480">
              <a:lnSpc>
                <a:spcPct val="100000"/>
              </a:lnSpc>
              <a:spcBef>
                <a:spcPts val="2040"/>
              </a:spcBef>
              <a:buFont typeface="Franklin Gothic Book"/>
              <a:buChar char="–"/>
              <a:tabLst>
                <a:tab pos="779780" algn="l"/>
              </a:tabLst>
            </a:pPr>
            <a:r>
              <a:rPr sz="2400" b="1" spc="175" dirty="0">
                <a:latin typeface="Franklin Gothic Heavy"/>
                <a:cs typeface="Franklin Gothic Heavy"/>
              </a:rPr>
              <a:t>Tonsillar</a:t>
            </a:r>
            <a:r>
              <a:rPr sz="2400" b="1" spc="355" dirty="0">
                <a:latin typeface="Franklin Gothic Heavy"/>
                <a:cs typeface="Franklin Gothic Heavy"/>
              </a:rPr>
              <a:t> </a:t>
            </a:r>
            <a:r>
              <a:rPr sz="2400" b="1" spc="175" dirty="0">
                <a:latin typeface="Franklin Gothic Heavy"/>
                <a:cs typeface="Franklin Gothic Heavy"/>
              </a:rPr>
              <a:t>malignancy</a:t>
            </a:r>
            <a:endParaRPr sz="2400">
              <a:latin typeface="Franklin Gothic Heavy"/>
              <a:cs typeface="Franklin Gothic Heavy"/>
            </a:endParaRPr>
          </a:p>
          <a:p>
            <a:pPr marL="779780" lvl="1" indent="-284480">
              <a:lnSpc>
                <a:spcPct val="100000"/>
              </a:lnSpc>
              <a:spcBef>
                <a:spcPts val="2030"/>
              </a:spcBef>
              <a:buFont typeface="Franklin Gothic Book"/>
              <a:buChar char="–"/>
              <a:tabLst>
                <a:tab pos="779780" algn="l"/>
                <a:tab pos="2994025" algn="l"/>
              </a:tabLst>
            </a:pPr>
            <a:r>
              <a:rPr sz="2400" b="1" spc="180" dirty="0">
                <a:latin typeface="Franklin Gothic Heavy"/>
                <a:cs typeface="Franklin Gothic Heavy"/>
              </a:rPr>
              <a:t>Peritonsillar	</a:t>
            </a:r>
            <a:r>
              <a:rPr sz="2400" b="1" spc="165" dirty="0">
                <a:latin typeface="Franklin Gothic Heavy"/>
                <a:cs typeface="Franklin Gothic Heavy"/>
              </a:rPr>
              <a:t>abscess</a:t>
            </a:r>
            <a:endParaRPr sz="2400">
              <a:latin typeface="Franklin Gothic Heavy"/>
              <a:cs typeface="Franklin Gothic Heav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62940" y="3247390"/>
            <a:ext cx="4145915" cy="3437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2580" indent="-284480">
              <a:lnSpc>
                <a:spcPct val="100000"/>
              </a:lnSpc>
              <a:spcBef>
                <a:spcPts val="100"/>
              </a:spcBef>
              <a:buFont typeface="Franklin Gothic Book"/>
              <a:buChar char="–"/>
              <a:tabLst>
                <a:tab pos="322580" algn="l"/>
                <a:tab pos="2773680" algn="l"/>
              </a:tabLst>
            </a:pPr>
            <a:r>
              <a:rPr sz="2400" b="1" spc="180" dirty="0">
                <a:latin typeface="Franklin Gothic Heavy"/>
                <a:cs typeface="Franklin Gothic Heavy"/>
              </a:rPr>
              <a:t>Intra-tonsillar	</a:t>
            </a:r>
            <a:r>
              <a:rPr sz="2400" b="1" spc="165" dirty="0">
                <a:latin typeface="Franklin Gothic Heavy"/>
                <a:cs typeface="Franklin Gothic Heavy"/>
              </a:rPr>
              <a:t>abscess</a:t>
            </a:r>
            <a:endParaRPr sz="2400">
              <a:latin typeface="Franklin Gothic Heavy"/>
              <a:cs typeface="Franklin Gothic Heavy"/>
            </a:endParaRPr>
          </a:p>
          <a:p>
            <a:pPr marL="322580" indent="-284480">
              <a:lnSpc>
                <a:spcPct val="100000"/>
              </a:lnSpc>
              <a:spcBef>
                <a:spcPts val="2040"/>
              </a:spcBef>
              <a:buFont typeface="Franklin Gothic Book"/>
              <a:buChar char="–"/>
              <a:tabLst>
                <a:tab pos="322580" algn="l"/>
              </a:tabLst>
            </a:pPr>
            <a:r>
              <a:rPr sz="2400" b="1" spc="180" dirty="0">
                <a:latin typeface="Franklin Gothic Heavy"/>
                <a:cs typeface="Franklin Gothic Heavy"/>
              </a:rPr>
              <a:t>Tonsillolith</a:t>
            </a:r>
            <a:endParaRPr sz="2400">
              <a:latin typeface="Franklin Gothic Heavy"/>
              <a:cs typeface="Franklin Gothic Heavy"/>
            </a:endParaRPr>
          </a:p>
          <a:p>
            <a:pPr marL="322580" indent="-284480">
              <a:lnSpc>
                <a:spcPct val="100000"/>
              </a:lnSpc>
              <a:spcBef>
                <a:spcPts val="2040"/>
              </a:spcBef>
              <a:buFont typeface="Franklin Gothic Book"/>
              <a:buChar char="–"/>
              <a:tabLst>
                <a:tab pos="322580" algn="l"/>
              </a:tabLst>
            </a:pPr>
            <a:r>
              <a:rPr sz="2400" b="1" spc="175" dirty="0">
                <a:latin typeface="Franklin Gothic Heavy"/>
                <a:cs typeface="Franklin Gothic Heavy"/>
              </a:rPr>
              <a:t>Tonsillar</a:t>
            </a:r>
            <a:r>
              <a:rPr sz="2400" b="1" spc="380" dirty="0">
                <a:latin typeface="Franklin Gothic Heavy"/>
                <a:cs typeface="Franklin Gothic Heavy"/>
              </a:rPr>
              <a:t> </a:t>
            </a:r>
            <a:r>
              <a:rPr sz="2400" b="1" spc="145" dirty="0">
                <a:latin typeface="Franklin Gothic Heavy"/>
                <a:cs typeface="Franklin Gothic Heavy"/>
              </a:rPr>
              <a:t>cyst</a:t>
            </a:r>
            <a:endParaRPr sz="2400">
              <a:latin typeface="Franklin Gothic Heavy"/>
              <a:cs typeface="Franklin Gothic Heavy"/>
            </a:endParaRPr>
          </a:p>
          <a:p>
            <a:pPr marL="321945" marR="1268095" indent="-284480">
              <a:lnSpc>
                <a:spcPct val="150000"/>
              </a:lnSpc>
              <a:spcBef>
                <a:spcPts val="600"/>
              </a:spcBef>
              <a:buFont typeface="Franklin Gothic Book"/>
              <a:buChar char="–"/>
              <a:tabLst>
                <a:tab pos="322580" algn="l"/>
              </a:tabLst>
            </a:pPr>
            <a:r>
              <a:rPr sz="2400" b="1" spc="175" dirty="0">
                <a:latin typeface="Franklin Gothic Heavy"/>
                <a:cs typeface="Franklin Gothic Heavy"/>
              </a:rPr>
              <a:t>Tonsillar </a:t>
            </a:r>
            <a:r>
              <a:rPr sz="2400" b="1" spc="160" dirty="0">
                <a:latin typeface="Franklin Gothic Heavy"/>
                <a:cs typeface="Franklin Gothic Heavy"/>
              </a:rPr>
              <a:t>artery  </a:t>
            </a:r>
            <a:r>
              <a:rPr sz="2400" b="1" spc="170" dirty="0">
                <a:latin typeface="Franklin Gothic Heavy"/>
                <a:cs typeface="Franklin Gothic Heavy"/>
              </a:rPr>
              <a:t>aneurysm</a:t>
            </a:r>
            <a:endParaRPr sz="2400">
              <a:latin typeface="Franklin Gothic Heavy"/>
              <a:cs typeface="Franklin Gothic Heavy"/>
            </a:endParaRPr>
          </a:p>
          <a:p>
            <a:pPr marL="322580" indent="-284480">
              <a:lnSpc>
                <a:spcPct val="100000"/>
              </a:lnSpc>
              <a:spcBef>
                <a:spcPts val="2030"/>
              </a:spcBef>
              <a:buFont typeface="Franklin Gothic Book"/>
              <a:buChar char="–"/>
              <a:tabLst>
                <a:tab pos="322580" algn="l"/>
                <a:tab pos="1978025" algn="l"/>
              </a:tabLst>
            </a:pPr>
            <a:r>
              <a:rPr sz="2400" b="1" spc="170" dirty="0">
                <a:latin typeface="Franklin Gothic Heavy"/>
                <a:cs typeface="Franklin Gothic Heavy"/>
              </a:rPr>
              <a:t>Vincent's	</a:t>
            </a:r>
            <a:r>
              <a:rPr sz="2400" b="1" spc="160" dirty="0">
                <a:latin typeface="Franklin Gothic Heavy"/>
                <a:cs typeface="Franklin Gothic Heavy"/>
              </a:rPr>
              <a:t>angina</a:t>
            </a:r>
            <a:endParaRPr sz="2400">
              <a:latin typeface="Franklin Gothic Heavy"/>
              <a:cs typeface="Franklin Gothic Heavy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01540" y="1098549"/>
            <a:ext cx="3428365" cy="1930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 marR="260985" indent="-342900">
              <a:lnSpc>
                <a:spcPct val="150000"/>
              </a:lnSpc>
              <a:spcBef>
                <a:spcPts val="100"/>
              </a:spcBef>
              <a:buFont typeface="Franklin Gothic Book"/>
              <a:buChar char="•"/>
              <a:tabLst>
                <a:tab pos="381000" algn="l"/>
              </a:tabLst>
            </a:pPr>
            <a:r>
              <a:rPr sz="2800" b="1" spc="220" dirty="0">
                <a:latin typeface="Franklin Gothic Heavy"/>
                <a:cs typeface="Franklin Gothic Heavy"/>
              </a:rPr>
              <a:t>E</a:t>
            </a:r>
            <a:r>
              <a:rPr sz="2800" b="1" spc="210" dirty="0">
                <a:latin typeface="Franklin Gothic Heavy"/>
                <a:cs typeface="Franklin Gothic Heavy"/>
              </a:rPr>
              <a:t>x</a:t>
            </a:r>
            <a:r>
              <a:rPr sz="2800" b="1" spc="220" dirty="0">
                <a:latin typeface="Franklin Gothic Heavy"/>
                <a:cs typeface="Franklin Gothic Heavy"/>
              </a:rPr>
              <a:t>tra-t</a:t>
            </a:r>
            <a:r>
              <a:rPr sz="2800" b="1" spc="215" dirty="0">
                <a:latin typeface="Franklin Gothic Heavy"/>
                <a:cs typeface="Franklin Gothic Heavy"/>
              </a:rPr>
              <a:t>on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l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-5" dirty="0">
                <a:latin typeface="Franklin Gothic Heavy"/>
                <a:cs typeface="Franklin Gothic Heavy"/>
              </a:rPr>
              <a:t>r  </a:t>
            </a:r>
            <a:r>
              <a:rPr sz="2800" b="1" spc="180" dirty="0">
                <a:latin typeface="Franklin Gothic Heavy"/>
                <a:cs typeface="Franklin Gothic Heavy"/>
              </a:rPr>
              <a:t>causes</a:t>
            </a:r>
            <a:endParaRPr sz="2800">
              <a:latin typeface="Franklin Gothic Heavy"/>
              <a:cs typeface="Franklin Gothic Heavy"/>
            </a:endParaRPr>
          </a:p>
          <a:p>
            <a:pPr marL="495300">
              <a:lnSpc>
                <a:spcPct val="100000"/>
              </a:lnSpc>
              <a:spcBef>
                <a:spcPts val="2039"/>
              </a:spcBef>
            </a:pPr>
            <a:r>
              <a:rPr sz="3600" baseline="6944" dirty="0">
                <a:latin typeface="Franklin Gothic Book"/>
                <a:cs typeface="Franklin Gothic Book"/>
              </a:rPr>
              <a:t>–</a:t>
            </a:r>
            <a:r>
              <a:rPr sz="3600" spc="277" baseline="6944" dirty="0">
                <a:latin typeface="Franklin Gothic Book"/>
                <a:cs typeface="Franklin Gothic Book"/>
              </a:rPr>
              <a:t> </a:t>
            </a:r>
            <a:r>
              <a:rPr sz="2400" b="1" spc="180" dirty="0">
                <a:latin typeface="Franklin Gothic Heavy"/>
                <a:cs typeface="Franklin Gothic Heavy"/>
              </a:rPr>
              <a:t>Parapharyngeal</a:t>
            </a:r>
            <a:endParaRPr sz="2400">
              <a:latin typeface="Franklin Gothic Heavy"/>
              <a:cs typeface="Franklin Gothic Heavy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58740" y="3186429"/>
            <a:ext cx="3663315" cy="3361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3850">
              <a:lnSpc>
                <a:spcPct val="100000"/>
              </a:lnSpc>
              <a:spcBef>
                <a:spcPts val="100"/>
              </a:spcBef>
            </a:pPr>
            <a:r>
              <a:rPr sz="2400" b="1" spc="165" dirty="0">
                <a:latin typeface="Franklin Gothic Heavy"/>
                <a:cs typeface="Franklin Gothic Heavy"/>
              </a:rPr>
              <a:t>abscess</a:t>
            </a:r>
            <a:endParaRPr sz="2400">
              <a:latin typeface="Franklin Gothic Heavy"/>
              <a:cs typeface="Franklin Gothic Heavy"/>
            </a:endParaRPr>
          </a:p>
          <a:p>
            <a:pPr marL="323850" marR="722630" indent="-285750">
              <a:lnSpc>
                <a:spcPct val="150000"/>
              </a:lnSpc>
              <a:spcBef>
                <a:spcPts val="600"/>
              </a:spcBef>
              <a:buFont typeface="Franklin Gothic Book"/>
              <a:buChar char="–"/>
              <a:tabLst>
                <a:tab pos="323850" algn="l"/>
              </a:tabLst>
            </a:pPr>
            <a:r>
              <a:rPr sz="2400" b="1" spc="195" dirty="0">
                <a:latin typeface="Franklin Gothic Heavy"/>
                <a:cs typeface="Franklin Gothic Heavy"/>
              </a:rPr>
              <a:t>Pa</a:t>
            </a:r>
            <a:r>
              <a:rPr sz="2400" b="1" spc="185" dirty="0">
                <a:latin typeface="Franklin Gothic Heavy"/>
                <a:cs typeface="Franklin Gothic Heavy"/>
              </a:rPr>
              <a:t>r</a:t>
            </a:r>
            <a:r>
              <a:rPr sz="2400" b="1" spc="195" dirty="0">
                <a:latin typeface="Franklin Gothic Heavy"/>
                <a:cs typeface="Franklin Gothic Heavy"/>
              </a:rPr>
              <a:t>ap</a:t>
            </a:r>
            <a:r>
              <a:rPr sz="2400" b="1" spc="190" dirty="0">
                <a:latin typeface="Franklin Gothic Heavy"/>
                <a:cs typeface="Franklin Gothic Heavy"/>
              </a:rPr>
              <a:t>h</a:t>
            </a:r>
            <a:r>
              <a:rPr sz="2400" b="1" spc="195" dirty="0">
                <a:latin typeface="Franklin Gothic Heavy"/>
                <a:cs typeface="Franklin Gothic Heavy"/>
              </a:rPr>
              <a:t>a</a:t>
            </a:r>
            <a:r>
              <a:rPr sz="2400" b="1" spc="185" dirty="0">
                <a:latin typeface="Franklin Gothic Heavy"/>
                <a:cs typeface="Franklin Gothic Heavy"/>
              </a:rPr>
              <a:t>r</a:t>
            </a:r>
            <a:r>
              <a:rPr sz="2400" b="1" spc="190" dirty="0">
                <a:latin typeface="Franklin Gothic Heavy"/>
                <a:cs typeface="Franklin Gothic Heavy"/>
              </a:rPr>
              <a:t>yn</a:t>
            </a:r>
            <a:r>
              <a:rPr sz="2400" b="1" spc="195" dirty="0">
                <a:latin typeface="Franklin Gothic Heavy"/>
                <a:cs typeface="Franklin Gothic Heavy"/>
              </a:rPr>
              <a:t>gea</a:t>
            </a:r>
            <a:r>
              <a:rPr sz="2400" b="1" spc="-5" dirty="0">
                <a:latin typeface="Franklin Gothic Heavy"/>
                <a:cs typeface="Franklin Gothic Heavy"/>
              </a:rPr>
              <a:t>l  </a:t>
            </a:r>
            <a:r>
              <a:rPr sz="2400" b="1" spc="160" dirty="0">
                <a:latin typeface="Franklin Gothic Heavy"/>
                <a:cs typeface="Franklin Gothic Heavy"/>
              </a:rPr>
              <a:t>tumors</a:t>
            </a:r>
            <a:endParaRPr sz="2400">
              <a:latin typeface="Franklin Gothic Heavy"/>
              <a:cs typeface="Franklin Gothic Heavy"/>
            </a:endParaRPr>
          </a:p>
          <a:p>
            <a:pPr marL="323850" marR="791210" indent="-285750">
              <a:lnSpc>
                <a:spcPct val="150000"/>
              </a:lnSpc>
              <a:spcBef>
                <a:spcPts val="600"/>
              </a:spcBef>
              <a:buFont typeface="Franklin Gothic Book"/>
              <a:buChar char="–"/>
              <a:tabLst>
                <a:tab pos="323850" algn="l"/>
                <a:tab pos="1619250" algn="l"/>
                <a:tab pos="1639570" algn="l"/>
                <a:tab pos="2073275" algn="l"/>
              </a:tabLst>
            </a:pPr>
            <a:r>
              <a:rPr sz="2400" b="1" spc="190" dirty="0">
                <a:latin typeface="Franklin Gothic Heavy"/>
                <a:cs typeface="Franklin Gothic Heavy"/>
              </a:rPr>
              <a:t>T</a:t>
            </a:r>
            <a:r>
              <a:rPr sz="2400" b="1" spc="195" dirty="0">
                <a:latin typeface="Franklin Gothic Heavy"/>
                <a:cs typeface="Franklin Gothic Heavy"/>
              </a:rPr>
              <a:t>u</a:t>
            </a:r>
            <a:r>
              <a:rPr sz="2400" b="1" spc="190" dirty="0">
                <a:latin typeface="Franklin Gothic Heavy"/>
                <a:cs typeface="Franklin Gothic Heavy"/>
              </a:rPr>
              <a:t>m</a:t>
            </a:r>
            <a:r>
              <a:rPr sz="2400" b="1" spc="195" dirty="0">
                <a:latin typeface="Franklin Gothic Heavy"/>
                <a:cs typeface="Franklin Gothic Heavy"/>
              </a:rPr>
              <a:t>or</a:t>
            </a:r>
            <a:r>
              <a:rPr sz="2400" b="1" spc="-5" dirty="0">
                <a:latin typeface="Franklin Gothic Heavy"/>
                <a:cs typeface="Franklin Gothic Heavy"/>
              </a:rPr>
              <a:t>s</a:t>
            </a:r>
            <a:r>
              <a:rPr sz="2400" b="1" dirty="0">
                <a:latin typeface="Franklin Gothic Heavy"/>
                <a:cs typeface="Franklin Gothic Heavy"/>
              </a:rPr>
              <a:t>	</a:t>
            </a:r>
            <a:r>
              <a:rPr sz="2400" b="1" spc="195" dirty="0">
                <a:latin typeface="Franklin Gothic Heavy"/>
                <a:cs typeface="Franklin Gothic Heavy"/>
              </a:rPr>
              <a:t>o</a:t>
            </a:r>
            <a:r>
              <a:rPr sz="2400" b="1" spc="-5" dirty="0">
                <a:latin typeface="Franklin Gothic Heavy"/>
                <a:cs typeface="Franklin Gothic Heavy"/>
              </a:rPr>
              <a:t>f</a:t>
            </a:r>
            <a:r>
              <a:rPr sz="2400" b="1" dirty="0">
                <a:latin typeface="Franklin Gothic Heavy"/>
                <a:cs typeface="Franklin Gothic Heavy"/>
              </a:rPr>
              <a:t>	</a:t>
            </a:r>
            <a:r>
              <a:rPr sz="2400" b="1" spc="190" dirty="0">
                <a:latin typeface="Franklin Gothic Heavy"/>
                <a:cs typeface="Franklin Gothic Heavy"/>
              </a:rPr>
              <a:t>d</a:t>
            </a:r>
            <a:r>
              <a:rPr sz="2400" b="1" spc="185" dirty="0">
                <a:latin typeface="Franklin Gothic Heavy"/>
                <a:cs typeface="Franklin Gothic Heavy"/>
              </a:rPr>
              <a:t>e</a:t>
            </a:r>
            <a:r>
              <a:rPr sz="2400" b="1" spc="195" dirty="0">
                <a:latin typeface="Franklin Gothic Heavy"/>
                <a:cs typeface="Franklin Gothic Heavy"/>
              </a:rPr>
              <a:t>e</a:t>
            </a:r>
            <a:r>
              <a:rPr sz="2400" b="1" spc="-5" dirty="0">
                <a:latin typeface="Franklin Gothic Heavy"/>
                <a:cs typeface="Franklin Gothic Heavy"/>
              </a:rPr>
              <a:t>p  </a:t>
            </a:r>
            <a:r>
              <a:rPr sz="2400" b="1" spc="165" dirty="0">
                <a:latin typeface="Franklin Gothic Heavy"/>
                <a:cs typeface="Franklin Gothic Heavy"/>
              </a:rPr>
              <a:t>parotid		</a:t>
            </a:r>
            <a:r>
              <a:rPr sz="2400" b="1" spc="145" dirty="0">
                <a:latin typeface="Franklin Gothic Heavy"/>
                <a:cs typeface="Franklin Gothic Heavy"/>
              </a:rPr>
              <a:t>lobe</a:t>
            </a:r>
            <a:endParaRPr sz="2400">
              <a:latin typeface="Franklin Gothic Heavy"/>
              <a:cs typeface="Franklin Gothic Heavy"/>
            </a:endParaRPr>
          </a:p>
          <a:p>
            <a:pPr marL="323850" indent="-285750">
              <a:lnSpc>
                <a:spcPct val="100000"/>
              </a:lnSpc>
              <a:spcBef>
                <a:spcPts val="2030"/>
              </a:spcBef>
              <a:buFont typeface="Franklin Gothic Book"/>
              <a:buChar char="–"/>
              <a:tabLst>
                <a:tab pos="323850" algn="l"/>
              </a:tabLst>
            </a:pPr>
            <a:r>
              <a:rPr sz="2400" b="1" spc="170" dirty="0">
                <a:latin typeface="Franklin Gothic Heavy"/>
                <a:cs typeface="Franklin Gothic Heavy"/>
              </a:rPr>
              <a:t>Internal </a:t>
            </a:r>
            <a:r>
              <a:rPr sz="2400" b="1" spc="165" dirty="0">
                <a:latin typeface="Franklin Gothic Heavy"/>
                <a:cs typeface="Franklin Gothic Heavy"/>
              </a:rPr>
              <a:t>carotid</a:t>
            </a:r>
            <a:r>
              <a:rPr sz="2400" b="1" spc="565" dirty="0">
                <a:latin typeface="Franklin Gothic Heavy"/>
                <a:cs typeface="Franklin Gothic Heavy"/>
              </a:rPr>
              <a:t> </a:t>
            </a:r>
            <a:r>
              <a:rPr sz="2400" b="1" spc="145" dirty="0">
                <a:latin typeface="Franklin Gothic Heavy"/>
                <a:cs typeface="Franklin Gothic Heavy"/>
              </a:rPr>
              <a:t>art.</a:t>
            </a:r>
            <a:endParaRPr sz="2400">
              <a:latin typeface="Franklin Gothic Heavy"/>
              <a:cs typeface="Franklin Gothic Heavy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23590" y="334032"/>
            <a:ext cx="2302510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50" dirty="0"/>
              <a:t>Adenoids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8440" y="1024889"/>
            <a:ext cx="8445500" cy="5733621"/>
          </a:xfrm>
          <a:prstGeom prst="rect">
            <a:avLst/>
          </a:prstGeom>
        </p:spPr>
        <p:txBody>
          <a:bodyPr vert="horz" wrap="square" lIns="0" tIns="224790" rIns="0" bIns="0" rtlCol="0">
            <a:spAutoFit/>
          </a:bodyPr>
          <a:lstStyle/>
          <a:p>
            <a:pPr marL="368300" indent="-342900">
              <a:lnSpc>
                <a:spcPct val="100000"/>
              </a:lnSpc>
              <a:spcBef>
                <a:spcPts val="1770"/>
              </a:spcBef>
              <a:buFont typeface="Franklin Gothic Book"/>
              <a:buChar char="•"/>
              <a:tabLst>
                <a:tab pos="368300" algn="l"/>
                <a:tab pos="3117850" algn="l"/>
              </a:tabLst>
            </a:pPr>
            <a:r>
              <a:rPr sz="2800" b="1" spc="200" dirty="0">
                <a:latin typeface="Franklin Gothic Heavy"/>
                <a:cs typeface="Franklin Gothic Heavy"/>
              </a:rPr>
              <a:t>Symptomatic,	hypertrophic</a:t>
            </a:r>
            <a:endParaRPr sz="2800">
              <a:latin typeface="Franklin Gothic Heavy"/>
              <a:cs typeface="Franklin Gothic Heavy"/>
            </a:endParaRPr>
          </a:p>
          <a:p>
            <a:pPr marL="368300">
              <a:lnSpc>
                <a:spcPct val="100000"/>
              </a:lnSpc>
              <a:spcBef>
                <a:spcPts val="1670"/>
              </a:spcBef>
              <a:tabLst>
                <a:tab pos="3584575" algn="l"/>
                <a:tab pos="5889625" algn="l"/>
              </a:tabLst>
            </a:pPr>
            <a:r>
              <a:rPr sz="2800" b="1" spc="204" dirty="0">
                <a:latin typeface="Franklin Gothic Heavy"/>
                <a:cs typeface="Franklin Gothic Heavy"/>
              </a:rPr>
              <a:t>nasopharyngeal	</a:t>
            </a:r>
            <a:r>
              <a:rPr sz="2800" b="1" spc="195" dirty="0">
                <a:latin typeface="Franklin Gothic Heavy"/>
                <a:cs typeface="Franklin Gothic Heavy"/>
              </a:rPr>
              <a:t>(Luschka's)	</a:t>
            </a:r>
            <a:r>
              <a:rPr sz="2800" b="1" spc="185" dirty="0">
                <a:latin typeface="Franklin Gothic Heavy"/>
                <a:cs typeface="Franklin Gothic Heavy"/>
              </a:rPr>
              <a:t>tonsils</a:t>
            </a:r>
            <a:endParaRPr sz="2800">
              <a:latin typeface="Franklin Gothic Heavy"/>
              <a:cs typeface="Franklin Gothic Heavy"/>
            </a:endParaRPr>
          </a:p>
          <a:p>
            <a:pPr marL="368300" indent="-342900">
              <a:lnSpc>
                <a:spcPct val="100000"/>
              </a:lnSpc>
              <a:spcBef>
                <a:spcPts val="2380"/>
              </a:spcBef>
              <a:buFont typeface="Franklin Gothic Book"/>
              <a:buChar char="•"/>
              <a:tabLst>
                <a:tab pos="368300" algn="l"/>
                <a:tab pos="2279015" algn="l"/>
                <a:tab pos="3242310" algn="l"/>
              </a:tabLst>
            </a:pPr>
            <a:r>
              <a:rPr sz="2800" b="1" spc="190" dirty="0">
                <a:latin typeface="Franklin Gothic Heavy"/>
                <a:cs typeface="Franklin Gothic Heavy"/>
              </a:rPr>
              <a:t>Adenoids	</a:t>
            </a:r>
            <a:r>
              <a:rPr sz="2800" b="1" spc="165" dirty="0">
                <a:latin typeface="Franklin Gothic Heavy"/>
                <a:cs typeface="Franklin Gothic Heavy"/>
              </a:rPr>
              <a:t>lead	</a:t>
            </a:r>
            <a:r>
              <a:rPr sz="2800" b="1" spc="110" dirty="0">
                <a:latin typeface="Franklin Gothic Heavy"/>
                <a:cs typeface="Franklin Gothic Heavy"/>
              </a:rPr>
              <a:t>to</a:t>
            </a:r>
            <a:endParaRPr sz="2800">
              <a:latin typeface="Franklin Gothic Heavy"/>
              <a:cs typeface="Franklin Gothic Heavy"/>
            </a:endParaRPr>
          </a:p>
          <a:p>
            <a:pPr marL="768350" lvl="1" indent="-285750">
              <a:lnSpc>
                <a:spcPct val="100000"/>
              </a:lnSpc>
              <a:spcBef>
                <a:spcPts val="2370"/>
              </a:spcBef>
              <a:buFont typeface="Franklin Gothic Book"/>
              <a:buChar char="–"/>
              <a:tabLst>
                <a:tab pos="768350" algn="l"/>
                <a:tab pos="1981835" algn="l"/>
                <a:tab pos="4344035" algn="l"/>
                <a:tab pos="4845685" algn="l"/>
                <a:tab pos="6164580" algn="l"/>
              </a:tabLst>
            </a:pPr>
            <a:r>
              <a:rPr sz="2800" b="1" spc="175" dirty="0">
                <a:latin typeface="Franklin Gothic Heavy"/>
                <a:cs typeface="Franklin Gothic Heavy"/>
              </a:rPr>
              <a:t>Nasal	</a:t>
            </a:r>
            <a:r>
              <a:rPr sz="2800" b="1" spc="195" dirty="0">
                <a:latin typeface="Franklin Gothic Heavy"/>
                <a:cs typeface="Franklin Gothic Heavy"/>
              </a:rPr>
              <a:t>obstruction	</a:t>
            </a:r>
            <a:r>
              <a:rPr sz="2800" spc="1415" dirty="0">
                <a:latin typeface="Symbol"/>
                <a:cs typeface="Symbol"/>
              </a:rPr>
              <a:t></a:t>
            </a:r>
            <a:r>
              <a:rPr sz="2800" spc="1415" dirty="0">
                <a:latin typeface="Times New Roman"/>
                <a:cs typeface="Times New Roman"/>
              </a:rPr>
              <a:t>	</a:t>
            </a:r>
            <a:r>
              <a:rPr sz="2800" b="1" spc="170" dirty="0">
                <a:latin typeface="Franklin Gothic Heavy"/>
                <a:cs typeface="Franklin Gothic Heavy"/>
              </a:rPr>
              <a:t>Mouth	</a:t>
            </a:r>
            <a:r>
              <a:rPr sz="2800" b="1" spc="195" dirty="0">
                <a:latin typeface="Franklin Gothic Heavy"/>
                <a:cs typeface="Franklin Gothic Heavy"/>
              </a:rPr>
              <a:t>breathing</a:t>
            </a:r>
            <a:endParaRPr sz="2800">
              <a:latin typeface="Franklin Gothic Heavy"/>
              <a:cs typeface="Franklin Gothic Heavy"/>
            </a:endParaRPr>
          </a:p>
          <a:p>
            <a:pPr marL="768350" lvl="1" indent="-285750">
              <a:lnSpc>
                <a:spcPct val="100000"/>
              </a:lnSpc>
              <a:spcBef>
                <a:spcPts val="2380"/>
              </a:spcBef>
              <a:buFont typeface="Franklin Gothic Book"/>
              <a:buChar char="–"/>
              <a:tabLst>
                <a:tab pos="768350" algn="l"/>
                <a:tab pos="3032125" algn="l"/>
                <a:tab pos="4021454" algn="l"/>
                <a:tab pos="5203825" algn="l"/>
                <a:tab pos="5705475" algn="l"/>
              </a:tabLst>
            </a:pPr>
            <a:r>
              <a:rPr sz="2800" b="1" spc="195" dirty="0">
                <a:latin typeface="Franklin Gothic Heavy"/>
                <a:cs typeface="Franklin Gothic Heavy"/>
              </a:rPr>
              <a:t>Eustachian	</a:t>
            </a:r>
            <a:r>
              <a:rPr sz="2800" b="1" spc="165" dirty="0">
                <a:latin typeface="Franklin Gothic Heavy"/>
                <a:cs typeface="Franklin Gothic Heavy"/>
              </a:rPr>
              <a:t>tube	</a:t>
            </a:r>
            <a:r>
              <a:rPr sz="2800" b="1" spc="175" dirty="0">
                <a:latin typeface="Franklin Gothic Heavy"/>
                <a:cs typeface="Franklin Gothic Heavy"/>
              </a:rPr>
              <a:t>block	</a:t>
            </a:r>
            <a:r>
              <a:rPr sz="2800" spc="1415" dirty="0">
                <a:latin typeface="Symbol"/>
                <a:cs typeface="Symbol"/>
              </a:rPr>
              <a:t></a:t>
            </a:r>
            <a:r>
              <a:rPr sz="2800" spc="1415" dirty="0">
                <a:latin typeface="Times New Roman"/>
                <a:cs typeface="Times New Roman"/>
              </a:rPr>
              <a:t>	</a:t>
            </a:r>
            <a:r>
              <a:rPr sz="2800" b="1" spc="145" dirty="0">
                <a:latin typeface="Franklin Gothic Heavy"/>
                <a:cs typeface="Franklin Gothic Heavy"/>
              </a:rPr>
              <a:t>OME</a:t>
            </a:r>
            <a:endParaRPr sz="2800">
              <a:latin typeface="Franklin Gothic Heavy"/>
              <a:cs typeface="Franklin Gothic Heavy"/>
            </a:endParaRPr>
          </a:p>
          <a:p>
            <a:pPr marL="368300" indent="-342900">
              <a:lnSpc>
                <a:spcPct val="100000"/>
              </a:lnSpc>
              <a:spcBef>
                <a:spcPts val="2370"/>
              </a:spcBef>
              <a:buFont typeface="Franklin Gothic Book"/>
              <a:buChar char="•"/>
              <a:tabLst>
                <a:tab pos="368300" algn="l"/>
                <a:tab pos="2196465" algn="l"/>
                <a:tab pos="3051810" algn="l"/>
                <a:tab pos="4943475" algn="l"/>
                <a:tab pos="5700395" algn="l"/>
                <a:tab pos="6643370" algn="l"/>
                <a:tab pos="7688580" algn="l"/>
              </a:tabLst>
            </a:pPr>
            <a:r>
              <a:rPr sz="2800" b="1" spc="190" dirty="0">
                <a:latin typeface="Franklin Gothic Heavy"/>
                <a:cs typeface="Franklin Gothic Heavy"/>
              </a:rPr>
              <a:t>Features	</a:t>
            </a:r>
            <a:r>
              <a:rPr sz="2800" b="1" spc="165" dirty="0">
                <a:latin typeface="Franklin Gothic Heavy"/>
                <a:cs typeface="Franklin Gothic Heavy"/>
              </a:rPr>
              <a:t>like	</a:t>
            </a:r>
            <a:r>
              <a:rPr sz="2800" b="1" spc="190" dirty="0">
                <a:latin typeface="Franklin Gothic Heavy"/>
                <a:cs typeface="Franklin Gothic Heavy"/>
              </a:rPr>
              <a:t>adenoids	</a:t>
            </a:r>
            <a:r>
              <a:rPr sz="2800" b="1" spc="145" dirty="0">
                <a:latin typeface="Franklin Gothic Heavy"/>
                <a:cs typeface="Franklin Gothic Heavy"/>
              </a:rPr>
              <a:t>are	</a:t>
            </a:r>
            <a:r>
              <a:rPr sz="2800" b="1" spc="160" dirty="0">
                <a:latin typeface="Franklin Gothic Heavy"/>
                <a:cs typeface="Franklin Gothic Heavy"/>
              </a:rPr>
              <a:t>also	seen	</a:t>
            </a:r>
            <a:r>
              <a:rPr sz="2800" b="1" spc="110" dirty="0">
                <a:latin typeface="Franklin Gothic Heavy"/>
                <a:cs typeface="Franklin Gothic Heavy"/>
              </a:rPr>
              <a:t>in</a:t>
            </a:r>
            <a:endParaRPr sz="2800">
              <a:latin typeface="Franklin Gothic Heavy"/>
              <a:cs typeface="Franklin Gothic Heavy"/>
            </a:endParaRPr>
          </a:p>
          <a:p>
            <a:pPr marL="768350" lvl="1" indent="-285750">
              <a:lnSpc>
                <a:spcPct val="100000"/>
              </a:lnSpc>
              <a:spcBef>
                <a:spcPts val="700"/>
              </a:spcBef>
              <a:buFont typeface="Franklin Gothic Book"/>
              <a:buChar char="–"/>
              <a:tabLst>
                <a:tab pos="768350" algn="l"/>
                <a:tab pos="2161540" algn="l"/>
              </a:tabLst>
            </a:pPr>
            <a:r>
              <a:rPr sz="2800" b="1" spc="185" dirty="0">
                <a:latin typeface="Franklin Gothic Heavy"/>
                <a:cs typeface="Franklin Gothic Heavy"/>
              </a:rPr>
              <a:t>Dental	</a:t>
            </a:r>
            <a:r>
              <a:rPr sz="2800" b="1" spc="200" dirty="0">
                <a:latin typeface="Franklin Gothic Heavy"/>
                <a:cs typeface="Franklin Gothic Heavy"/>
              </a:rPr>
              <a:t>mal-occlusion</a:t>
            </a:r>
            <a:endParaRPr sz="2800">
              <a:latin typeface="Franklin Gothic Heavy"/>
              <a:cs typeface="Franklin Gothic Heavy"/>
            </a:endParaRPr>
          </a:p>
          <a:p>
            <a:pPr marL="768350" marR="17780" lvl="1" indent="-285750">
              <a:lnSpc>
                <a:spcPct val="100000"/>
              </a:lnSpc>
              <a:spcBef>
                <a:spcPts val="690"/>
              </a:spcBef>
              <a:buFont typeface="Franklin Gothic Book"/>
              <a:buChar char="–"/>
              <a:tabLst>
                <a:tab pos="768350" algn="l"/>
                <a:tab pos="1570355" algn="l"/>
                <a:tab pos="2749550" algn="l"/>
                <a:tab pos="3930015" algn="l"/>
                <a:tab pos="4178300" algn="l"/>
                <a:tab pos="5393690" algn="l"/>
                <a:tab pos="6910070" algn="l"/>
              </a:tabLst>
            </a:pPr>
            <a:r>
              <a:rPr sz="2800" b="1" spc="210" dirty="0">
                <a:latin typeface="Franklin Gothic Heavy"/>
                <a:cs typeface="Franklin Gothic Heavy"/>
              </a:rPr>
              <a:t>B</a:t>
            </a:r>
            <a:r>
              <a:rPr sz="2800" b="1" spc="220" dirty="0">
                <a:latin typeface="Franklin Gothic Heavy"/>
                <a:cs typeface="Franklin Gothic Heavy"/>
              </a:rPr>
              <a:t>/</a:t>
            </a:r>
            <a:r>
              <a:rPr sz="2800" b="1" spc="-5" dirty="0">
                <a:latin typeface="Franklin Gothic Heavy"/>
                <a:cs typeface="Franklin Gothic Heavy"/>
              </a:rPr>
              <a:t>L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5" dirty="0">
                <a:latin typeface="Franklin Gothic Heavy"/>
                <a:cs typeface="Franklin Gothic Heavy"/>
              </a:rPr>
              <a:t>n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-5" dirty="0">
                <a:latin typeface="Franklin Gothic Heavy"/>
                <a:cs typeface="Franklin Gothic Heavy"/>
              </a:rPr>
              <a:t>l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b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15" dirty="0">
                <a:latin typeface="Franklin Gothic Heavy"/>
                <a:cs typeface="Franklin Gothic Heavy"/>
              </a:rPr>
              <a:t>oc</a:t>
            </a:r>
            <a:r>
              <a:rPr sz="2800" b="1" spc="-5" dirty="0">
                <a:latin typeface="Franklin Gothic Heavy"/>
                <a:cs typeface="Franklin Gothic Heavy"/>
              </a:rPr>
              <a:t>k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-5" dirty="0">
                <a:latin typeface="Franklin Gothic Heavy"/>
                <a:cs typeface="Franklin Gothic Heavy"/>
              </a:rPr>
              <a:t>(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Na</a:t>
            </a:r>
            <a:r>
              <a:rPr sz="2800" b="1" spc="215" dirty="0">
                <a:latin typeface="Franklin Gothic Heavy"/>
                <a:cs typeface="Franklin Gothic Heavy"/>
              </a:rPr>
              <a:t>s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-5" dirty="0">
                <a:latin typeface="Franklin Gothic Heavy"/>
                <a:cs typeface="Franklin Gothic Heavy"/>
              </a:rPr>
              <a:t>l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p</a:t>
            </a:r>
            <a:r>
              <a:rPr sz="2800" b="1" spc="215" dirty="0">
                <a:latin typeface="Franklin Gothic Heavy"/>
                <a:cs typeface="Franklin Gothic Heavy"/>
              </a:rPr>
              <a:t>oly</a:t>
            </a:r>
            <a:r>
              <a:rPr sz="2800" b="1" spc="220" dirty="0">
                <a:latin typeface="Franklin Gothic Heavy"/>
                <a:cs typeface="Franklin Gothic Heavy"/>
              </a:rPr>
              <a:t>p</a:t>
            </a:r>
            <a:r>
              <a:rPr sz="2800" b="1" spc="215" dirty="0">
                <a:latin typeface="Franklin Gothic Heavy"/>
                <a:cs typeface="Franklin Gothic Heavy"/>
              </a:rPr>
              <a:t>s</a:t>
            </a:r>
            <a:r>
              <a:rPr sz="2800" b="1" spc="-5" dirty="0">
                <a:latin typeface="Franklin Gothic Heavy"/>
                <a:cs typeface="Franklin Gothic Heavy"/>
              </a:rPr>
              <a:t>,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5" dirty="0">
                <a:latin typeface="Franklin Gothic Heavy"/>
                <a:cs typeface="Franklin Gothic Heavy"/>
              </a:rPr>
              <a:t>c</a:t>
            </a:r>
            <a:r>
              <a:rPr sz="2800" b="1" spc="215" dirty="0">
                <a:latin typeface="Franklin Gothic Heavy"/>
                <a:cs typeface="Franklin Gothic Heavy"/>
              </a:rPr>
              <a:t>h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25" dirty="0">
                <a:latin typeface="Franklin Gothic Heavy"/>
                <a:cs typeface="Franklin Gothic Heavy"/>
              </a:rPr>
              <a:t>a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-5" dirty="0">
                <a:latin typeface="Franklin Gothic Heavy"/>
                <a:cs typeface="Franklin Gothic Heavy"/>
              </a:rPr>
              <a:t>l  </a:t>
            </a:r>
            <a:r>
              <a:rPr sz="2800" b="1" spc="190" dirty="0">
                <a:latin typeface="Franklin Gothic Heavy"/>
                <a:cs typeface="Franklin Gothic Heavy"/>
              </a:rPr>
              <a:t>atresia)</a:t>
            </a:r>
            <a:endParaRPr sz="2800">
              <a:latin typeface="Franklin Gothic Heavy"/>
              <a:cs typeface="Franklin Gothic Heavy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3960" y="421640"/>
            <a:ext cx="414972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46655" algn="l"/>
              </a:tabLst>
            </a:pPr>
            <a:r>
              <a:rPr sz="4000" spc="280" dirty="0"/>
              <a:t>Adenoid	</a:t>
            </a:r>
            <a:r>
              <a:rPr sz="4000" spc="265" dirty="0"/>
              <a:t>facies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1524000" y="1371600"/>
            <a:ext cx="5715000" cy="4876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381000"/>
            <a:ext cx="8158480" cy="6132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Franklin Gothic Book"/>
              <a:buChar char="•"/>
              <a:tabLst>
                <a:tab pos="355600" algn="l"/>
                <a:tab pos="2454910" algn="l"/>
                <a:tab pos="3058160" algn="l"/>
                <a:tab pos="4411980" algn="l"/>
              </a:tabLst>
            </a:pPr>
            <a:r>
              <a:rPr sz="3200" b="1" spc="225" dirty="0">
                <a:latin typeface="Franklin Gothic Heavy"/>
                <a:cs typeface="Franklin Gothic Heavy"/>
              </a:rPr>
              <a:t>Features	</a:t>
            </a:r>
            <a:r>
              <a:rPr sz="3200" b="1" spc="125" dirty="0">
                <a:latin typeface="Franklin Gothic Heavy"/>
                <a:cs typeface="Franklin Gothic Heavy"/>
              </a:rPr>
              <a:t>of	</a:t>
            </a:r>
            <a:r>
              <a:rPr sz="3200" b="1" spc="204" dirty="0">
                <a:latin typeface="Franklin Gothic Heavy"/>
                <a:cs typeface="Franklin Gothic Heavy"/>
              </a:rPr>
              <a:t>nasal	</a:t>
            </a:r>
            <a:r>
              <a:rPr sz="3200" b="1" spc="229" dirty="0">
                <a:latin typeface="Franklin Gothic Heavy"/>
                <a:cs typeface="Franklin Gothic Heavy"/>
              </a:rPr>
              <a:t>obstruction</a:t>
            </a:r>
            <a:endParaRPr sz="3200" dirty="0">
              <a:latin typeface="Franklin Gothic Heavy"/>
              <a:cs typeface="Franklin Gothic Heavy"/>
            </a:endParaRPr>
          </a:p>
          <a:p>
            <a:pPr marL="755650" lvl="1" indent="-285750">
              <a:lnSpc>
                <a:spcPct val="100000"/>
              </a:lnSpc>
              <a:spcBef>
                <a:spcPts val="3060"/>
              </a:spcBef>
              <a:buFont typeface="Franklin Gothic Book"/>
              <a:buChar char="–"/>
              <a:tabLst>
                <a:tab pos="755650" algn="l"/>
                <a:tab pos="1557655" algn="l"/>
                <a:tab pos="2604770" algn="l"/>
                <a:tab pos="3780154" algn="l"/>
                <a:tab pos="4187190" algn="l"/>
                <a:tab pos="5366385" algn="l"/>
              </a:tabLst>
            </a:pPr>
            <a:r>
              <a:rPr sz="2800" b="1" spc="145" dirty="0">
                <a:latin typeface="Franklin Gothic Heavy"/>
                <a:cs typeface="Franklin Gothic Heavy"/>
              </a:rPr>
              <a:t>B/L	</a:t>
            </a:r>
            <a:r>
              <a:rPr sz="2800" b="1" spc="160" dirty="0">
                <a:latin typeface="Franklin Gothic Heavy"/>
                <a:cs typeface="Franklin Gothic Heavy"/>
              </a:rPr>
              <a:t>nose	</a:t>
            </a:r>
            <a:r>
              <a:rPr sz="2800" b="1" spc="170" dirty="0">
                <a:latin typeface="Franklin Gothic Heavy"/>
                <a:cs typeface="Franklin Gothic Heavy"/>
              </a:rPr>
              <a:t>block	</a:t>
            </a:r>
            <a:r>
              <a:rPr sz="2800" b="1" spc="-5" dirty="0">
                <a:latin typeface="Franklin Gothic Heavy"/>
                <a:cs typeface="Franklin Gothic Heavy"/>
              </a:rPr>
              <a:t>&amp;	</a:t>
            </a:r>
            <a:r>
              <a:rPr sz="2800" b="1" spc="175" dirty="0">
                <a:latin typeface="Franklin Gothic Heavy"/>
                <a:cs typeface="Franklin Gothic Heavy"/>
              </a:rPr>
              <a:t>nasal	</a:t>
            </a:r>
            <a:r>
              <a:rPr sz="2800" b="1" spc="195" dirty="0">
                <a:latin typeface="Franklin Gothic Heavy"/>
                <a:cs typeface="Franklin Gothic Heavy"/>
              </a:rPr>
              <a:t>discharge</a:t>
            </a:r>
            <a:endParaRPr sz="2800" dirty="0">
              <a:latin typeface="Franklin Gothic Heavy"/>
              <a:cs typeface="Franklin Gothic Heavy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har char="–"/>
            </a:pPr>
            <a:endParaRPr sz="2650" dirty="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buFont typeface="Franklin Gothic Book"/>
              <a:buChar char="–"/>
              <a:tabLst>
                <a:tab pos="755650" algn="l"/>
                <a:tab pos="2870835" algn="l"/>
                <a:tab pos="4263390" algn="l"/>
                <a:tab pos="5212715" algn="l"/>
                <a:tab pos="7007225" algn="l"/>
              </a:tabLst>
            </a:pPr>
            <a:r>
              <a:rPr sz="2800" b="1" spc="215" dirty="0">
                <a:latin typeface="Franklin Gothic Heavy"/>
                <a:cs typeface="Franklin Gothic Heavy"/>
              </a:rPr>
              <a:t>Rh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-5" dirty="0">
                <a:latin typeface="Franklin Gothic Heavy"/>
                <a:cs typeface="Franklin Gothic Heavy"/>
              </a:rPr>
              <a:t>a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c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210" dirty="0">
                <a:latin typeface="Franklin Gothic Heavy"/>
                <a:cs typeface="Franklin Gothic Heavy"/>
              </a:rPr>
              <a:t>u</a:t>
            </a:r>
            <a:r>
              <a:rPr sz="2800" b="1" spc="215" dirty="0">
                <a:latin typeface="Franklin Gothic Heavy"/>
                <a:cs typeface="Franklin Gothic Heavy"/>
              </a:rPr>
              <a:t>s</a:t>
            </a:r>
            <a:r>
              <a:rPr sz="2800" b="1" spc="-5" dirty="0">
                <a:latin typeface="Franklin Gothic Heavy"/>
                <a:cs typeface="Franklin Gothic Heavy"/>
              </a:rPr>
              <a:t>a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04" dirty="0">
                <a:latin typeface="Franklin Gothic Heavy"/>
                <a:cs typeface="Franklin Gothic Heavy"/>
              </a:rPr>
              <a:t>(</a:t>
            </a:r>
            <a:r>
              <a:rPr sz="2800" b="1" spc="210" dirty="0">
                <a:latin typeface="Franklin Gothic Heavy"/>
                <a:cs typeface="Franklin Gothic Heavy"/>
              </a:rPr>
              <a:t>f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-5" dirty="0">
                <a:latin typeface="Franklin Gothic Heavy"/>
                <a:cs typeface="Franklin Gothic Heavy"/>
              </a:rPr>
              <a:t>t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t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25" dirty="0">
                <a:latin typeface="Franklin Gothic Heavy"/>
                <a:cs typeface="Franklin Gothic Heavy"/>
              </a:rPr>
              <a:t>n</a:t>
            </a:r>
            <a:r>
              <a:rPr sz="2800" b="1" spc="220" dirty="0">
                <a:latin typeface="Franklin Gothic Heavy"/>
                <a:cs typeface="Franklin Gothic Heavy"/>
              </a:rPr>
              <a:t>e</a:t>
            </a:r>
            <a:r>
              <a:rPr sz="2800" b="1" spc="215" dirty="0">
                <a:latin typeface="Franklin Gothic Heavy"/>
                <a:cs typeface="Franklin Gothic Heavy"/>
              </a:rPr>
              <a:t>l</a:t>
            </a:r>
            <a:r>
              <a:rPr sz="2800" b="1" spc="225" dirty="0">
                <a:latin typeface="Franklin Gothic Heavy"/>
                <a:cs typeface="Franklin Gothic Heavy"/>
              </a:rPr>
              <a:t>e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-5" dirty="0">
                <a:latin typeface="Franklin Gothic Heavy"/>
                <a:cs typeface="Franklin Gothic Heavy"/>
              </a:rPr>
              <a:t>s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vo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c</a:t>
            </a:r>
            <a:r>
              <a:rPr sz="2800" b="1" spc="225" dirty="0">
                <a:latin typeface="Franklin Gothic Heavy"/>
                <a:cs typeface="Franklin Gothic Heavy"/>
              </a:rPr>
              <a:t>e</a:t>
            </a:r>
            <a:r>
              <a:rPr sz="2800" b="1" spc="-5" dirty="0">
                <a:latin typeface="Franklin Gothic Heavy"/>
                <a:cs typeface="Franklin Gothic Heavy"/>
              </a:rPr>
              <a:t>)</a:t>
            </a:r>
            <a:endParaRPr sz="2800" dirty="0">
              <a:latin typeface="Franklin Gothic Heavy"/>
              <a:cs typeface="Franklin Gothic Heavy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Char char="–"/>
            </a:pPr>
            <a:endParaRPr sz="2650" dirty="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buFont typeface="Franklin Gothic Book"/>
              <a:buChar char="–"/>
              <a:tabLst>
                <a:tab pos="755650" algn="l"/>
                <a:tab pos="2698750" algn="l"/>
                <a:tab pos="3187700" algn="l"/>
              </a:tabLst>
            </a:pPr>
            <a:r>
              <a:rPr sz="2800" b="1" spc="195" dirty="0">
                <a:latin typeface="Franklin Gothic Heavy"/>
                <a:cs typeface="Franklin Gothic Heavy"/>
              </a:rPr>
              <a:t>Difficulty	</a:t>
            </a:r>
            <a:r>
              <a:rPr sz="2800" b="1" spc="110" dirty="0">
                <a:latin typeface="Franklin Gothic Heavy"/>
                <a:cs typeface="Franklin Gothic Heavy"/>
              </a:rPr>
              <a:t>in	</a:t>
            </a:r>
            <a:r>
              <a:rPr sz="2800" b="1" spc="185" dirty="0">
                <a:latin typeface="Franklin Gothic Heavy"/>
                <a:cs typeface="Franklin Gothic Heavy"/>
              </a:rPr>
              <a:t>feeding</a:t>
            </a:r>
            <a:endParaRPr sz="2800" dirty="0">
              <a:latin typeface="Franklin Gothic Heavy"/>
              <a:cs typeface="Franklin Gothic Heavy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har char="–"/>
            </a:pPr>
            <a:endParaRPr sz="2650" dirty="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buFont typeface="Franklin Gothic Book"/>
              <a:buChar char="–"/>
              <a:tabLst>
                <a:tab pos="755650" algn="l"/>
              </a:tabLst>
            </a:pPr>
            <a:r>
              <a:rPr sz="2800" b="1" spc="185" dirty="0">
                <a:latin typeface="Franklin Gothic Heavy"/>
                <a:cs typeface="Franklin Gothic Heavy"/>
              </a:rPr>
              <a:t>Snoring</a:t>
            </a:r>
            <a:endParaRPr sz="2800" dirty="0">
              <a:latin typeface="Franklin Gothic Heavy"/>
              <a:cs typeface="Franklin Gothic Heavy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Char char="–"/>
            </a:pPr>
            <a:endParaRPr sz="2650" dirty="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buFont typeface="Franklin Gothic Book"/>
              <a:buChar char="–"/>
              <a:tabLst>
                <a:tab pos="755650" algn="l"/>
                <a:tab pos="2918460" algn="l"/>
              </a:tabLst>
            </a:pPr>
            <a:r>
              <a:rPr sz="2800" b="1" spc="190" dirty="0">
                <a:latin typeface="Franklin Gothic Heavy"/>
                <a:cs typeface="Franklin Gothic Heavy"/>
              </a:rPr>
              <a:t>Pulmonary	</a:t>
            </a:r>
            <a:r>
              <a:rPr sz="2800" b="1" spc="200" dirty="0">
                <a:latin typeface="Franklin Gothic Heavy"/>
                <a:cs typeface="Franklin Gothic Heavy"/>
              </a:rPr>
              <a:t>hypertension</a:t>
            </a:r>
            <a:endParaRPr sz="2800" dirty="0">
              <a:latin typeface="Franklin Gothic Heavy"/>
              <a:cs typeface="Franklin Gothic Heavy"/>
            </a:endParaRPr>
          </a:p>
          <a:p>
            <a:pPr marL="755650" marR="1377315" lvl="1" indent="-285750">
              <a:lnSpc>
                <a:spcPct val="170500"/>
              </a:lnSpc>
              <a:spcBef>
                <a:spcPts val="690"/>
              </a:spcBef>
              <a:buFont typeface="Franklin Gothic Book"/>
              <a:buChar char="–"/>
              <a:tabLst>
                <a:tab pos="755650" algn="l"/>
                <a:tab pos="2428875" algn="l"/>
                <a:tab pos="4047490" algn="l"/>
                <a:tab pos="5006975" algn="l"/>
                <a:tab pos="5524500" algn="l"/>
              </a:tabLst>
            </a:pPr>
            <a:r>
              <a:rPr sz="2800" b="1" spc="220" dirty="0">
                <a:latin typeface="Franklin Gothic Heavy"/>
                <a:cs typeface="Franklin Gothic Heavy"/>
              </a:rPr>
              <a:t>P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225" dirty="0">
                <a:latin typeface="Franklin Gothic Heavy"/>
                <a:cs typeface="Franklin Gothic Heavy"/>
              </a:rPr>
              <a:t>c</a:t>
            </a:r>
            <a:r>
              <a:rPr sz="2800" b="1" spc="215" dirty="0">
                <a:latin typeface="Franklin Gothic Heavy"/>
                <a:cs typeface="Franklin Gothic Heavy"/>
              </a:rPr>
              <a:t>h</a:t>
            </a:r>
            <a:r>
              <a:rPr sz="2800" b="1" spc="220" dirty="0">
                <a:latin typeface="Franklin Gothic Heavy"/>
                <a:cs typeface="Franklin Gothic Heavy"/>
              </a:rPr>
              <a:t>e</a:t>
            </a:r>
            <a:r>
              <a:rPr sz="2800" b="1" spc="-5" dirty="0">
                <a:latin typeface="Franklin Gothic Heavy"/>
                <a:cs typeface="Franklin Gothic Heavy"/>
              </a:rPr>
              <a:t>d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no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220" dirty="0">
                <a:latin typeface="Franklin Gothic Heavy"/>
                <a:cs typeface="Franklin Gothic Heavy"/>
              </a:rPr>
              <a:t>tr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-5" dirty="0">
                <a:latin typeface="Franklin Gothic Heavy"/>
                <a:cs typeface="Franklin Gothic Heavy"/>
              </a:rPr>
              <a:t>s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04" dirty="0">
                <a:latin typeface="Franklin Gothic Heavy"/>
                <a:cs typeface="Franklin Gothic Heavy"/>
              </a:rPr>
              <a:t>(</a:t>
            </a:r>
            <a:r>
              <a:rPr sz="2800" b="1" spc="215" dirty="0">
                <a:latin typeface="Franklin Gothic Heavy"/>
                <a:cs typeface="Franklin Gothic Heavy"/>
              </a:rPr>
              <a:t>d</a:t>
            </a:r>
            <a:r>
              <a:rPr sz="2800" b="1" spc="210" dirty="0">
                <a:latin typeface="Franklin Gothic Heavy"/>
                <a:cs typeface="Franklin Gothic Heavy"/>
              </a:rPr>
              <a:t>u</a:t>
            </a:r>
            <a:r>
              <a:rPr sz="2800" b="1" spc="-5" dirty="0">
                <a:latin typeface="Franklin Gothic Heavy"/>
                <a:cs typeface="Franklin Gothic Heavy"/>
              </a:rPr>
              <a:t>e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t</a:t>
            </a:r>
            <a:r>
              <a:rPr sz="2800" b="1" spc="-5" dirty="0">
                <a:latin typeface="Franklin Gothic Heavy"/>
                <a:cs typeface="Franklin Gothic Heavy"/>
              </a:rPr>
              <a:t>o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d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210" dirty="0">
                <a:latin typeface="Franklin Gothic Heavy"/>
                <a:cs typeface="Franklin Gothic Heavy"/>
              </a:rPr>
              <a:t>u</a:t>
            </a:r>
            <a:r>
              <a:rPr sz="2800" b="1" spc="215" dirty="0">
                <a:latin typeface="Franklin Gothic Heavy"/>
                <a:cs typeface="Franklin Gothic Heavy"/>
              </a:rPr>
              <a:t>s</a:t>
            </a:r>
            <a:r>
              <a:rPr sz="2800" b="1" spc="-5" dirty="0">
                <a:latin typeface="Franklin Gothic Heavy"/>
                <a:cs typeface="Franklin Gothic Heavy"/>
              </a:rPr>
              <a:t>e  </a:t>
            </a:r>
            <a:r>
              <a:rPr sz="2800" b="1" spc="190" dirty="0">
                <a:latin typeface="Franklin Gothic Heavy"/>
                <a:cs typeface="Franklin Gothic Heavy"/>
              </a:rPr>
              <a:t>atrophy)</a:t>
            </a:r>
            <a:endParaRPr sz="2800" dirty="0">
              <a:latin typeface="Franklin Gothic Heavy"/>
              <a:cs typeface="Franklin Gothic Heavy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228600"/>
            <a:ext cx="6846570" cy="1207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Franklin Gothic Book"/>
              <a:buChar char="•"/>
              <a:tabLst>
                <a:tab pos="355600" algn="l"/>
                <a:tab pos="2454910" algn="l"/>
                <a:tab pos="3058160" algn="l"/>
                <a:tab pos="4578350" algn="l"/>
              </a:tabLst>
            </a:pPr>
            <a:r>
              <a:rPr sz="3200" b="1" spc="225" dirty="0">
                <a:latin typeface="Franklin Gothic Heavy"/>
                <a:cs typeface="Franklin Gothic Heavy"/>
              </a:rPr>
              <a:t>Features	</a:t>
            </a:r>
            <a:r>
              <a:rPr sz="3200" b="1" spc="125" dirty="0">
                <a:latin typeface="Franklin Gothic Heavy"/>
                <a:cs typeface="Franklin Gothic Heavy"/>
              </a:rPr>
              <a:t>of	</a:t>
            </a:r>
            <a:r>
              <a:rPr sz="3200" b="1" spc="204" dirty="0">
                <a:latin typeface="Franklin Gothic Heavy"/>
                <a:cs typeface="Franklin Gothic Heavy"/>
              </a:rPr>
              <a:t>mouth	</a:t>
            </a:r>
            <a:r>
              <a:rPr sz="3200" b="1" spc="229" dirty="0">
                <a:latin typeface="Franklin Gothic Heavy"/>
                <a:cs typeface="Franklin Gothic Heavy"/>
              </a:rPr>
              <a:t>breathing</a:t>
            </a:r>
            <a:endParaRPr sz="3200" dirty="0">
              <a:latin typeface="Franklin Gothic Heavy"/>
              <a:cs typeface="Franklin Gothic Heavy"/>
            </a:endParaRPr>
          </a:p>
          <a:p>
            <a:pPr marL="469900">
              <a:lnSpc>
                <a:spcPct val="100000"/>
              </a:lnSpc>
              <a:spcBef>
                <a:spcPts val="2110"/>
              </a:spcBef>
              <a:tabLst>
                <a:tab pos="1858645" algn="l"/>
                <a:tab pos="3308350" algn="l"/>
                <a:tab pos="5171440" algn="l"/>
                <a:tab pos="5694680" algn="l"/>
              </a:tabLst>
            </a:pPr>
            <a:r>
              <a:rPr sz="4200" baseline="3968" dirty="0">
                <a:latin typeface="Franklin Gothic Book"/>
                <a:cs typeface="Franklin Gothic Book"/>
              </a:rPr>
              <a:t>–</a:t>
            </a:r>
            <a:r>
              <a:rPr sz="4200" spc="-142" baseline="3968" dirty="0">
                <a:latin typeface="Franklin Gothic Book"/>
                <a:cs typeface="Franklin Gothic Book"/>
              </a:rPr>
              <a:t> </a:t>
            </a:r>
            <a:r>
              <a:rPr sz="2800" b="1" spc="215" dirty="0">
                <a:latin typeface="Franklin Gothic Heavy"/>
                <a:cs typeface="Franklin Gothic Heavy"/>
              </a:rPr>
              <a:t>O</a:t>
            </a:r>
            <a:r>
              <a:rPr sz="2800" b="1" spc="220" dirty="0">
                <a:latin typeface="Franklin Gothic Heavy"/>
                <a:cs typeface="Franklin Gothic Heavy"/>
              </a:rPr>
              <a:t>pe</a:t>
            </a:r>
            <a:r>
              <a:rPr sz="2800" b="1" spc="-5" dirty="0">
                <a:latin typeface="Franklin Gothic Heavy"/>
                <a:cs typeface="Franklin Gothic Heavy"/>
              </a:rPr>
              <a:t>n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04" dirty="0">
                <a:latin typeface="Franklin Gothic Heavy"/>
                <a:cs typeface="Franklin Gothic Heavy"/>
              </a:rPr>
              <a:t>m</a:t>
            </a:r>
            <a:r>
              <a:rPr sz="2800" b="1" spc="215" dirty="0">
                <a:latin typeface="Franklin Gothic Heavy"/>
                <a:cs typeface="Franklin Gothic Heavy"/>
              </a:rPr>
              <a:t>o</a:t>
            </a:r>
            <a:r>
              <a:rPr sz="2800" b="1" spc="210" dirty="0">
                <a:latin typeface="Franklin Gothic Heavy"/>
                <a:cs typeface="Franklin Gothic Heavy"/>
              </a:rPr>
              <a:t>u</a:t>
            </a:r>
            <a:r>
              <a:rPr sz="2800" b="1" spc="220" dirty="0">
                <a:latin typeface="Franklin Gothic Heavy"/>
                <a:cs typeface="Franklin Gothic Heavy"/>
              </a:rPr>
              <a:t>t</a:t>
            </a:r>
            <a:r>
              <a:rPr sz="2800" b="1" spc="215" dirty="0">
                <a:latin typeface="Franklin Gothic Heavy"/>
                <a:cs typeface="Franklin Gothic Heavy"/>
              </a:rPr>
              <a:t>h</a:t>
            </a:r>
            <a:r>
              <a:rPr sz="2800" b="1" spc="-5" dirty="0">
                <a:latin typeface="Franklin Gothic Heavy"/>
                <a:cs typeface="Franklin Gothic Heavy"/>
              </a:rPr>
              <a:t>,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dr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bb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-5" dirty="0">
                <a:latin typeface="Franklin Gothic Heavy"/>
                <a:cs typeface="Franklin Gothic Heavy"/>
              </a:rPr>
              <a:t>g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o</a:t>
            </a:r>
            <a:r>
              <a:rPr sz="2800" b="1" spc="-5" dirty="0">
                <a:latin typeface="Franklin Gothic Heavy"/>
                <a:cs typeface="Franklin Gothic Heavy"/>
              </a:rPr>
              <a:t>f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s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v</a:t>
            </a:r>
            <a:r>
              <a:rPr sz="2800" b="1" spc="-5" dirty="0">
                <a:latin typeface="Franklin Gothic Heavy"/>
                <a:cs typeface="Franklin Gothic Heavy"/>
              </a:rPr>
              <a:t>a</a:t>
            </a:r>
            <a:endParaRPr sz="2800" dirty="0">
              <a:latin typeface="Franklin Gothic Heavy"/>
              <a:cs typeface="Franklin Gothic Heavy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9679" y="1678940"/>
            <a:ext cx="263398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69950" algn="l"/>
              </a:tabLst>
            </a:pPr>
            <a:r>
              <a:rPr sz="2800" b="1" spc="160" dirty="0">
                <a:latin typeface="Franklin Gothic Heavy"/>
                <a:cs typeface="Franklin Gothic Heavy"/>
              </a:rPr>
              <a:t>(d/t	</a:t>
            </a:r>
            <a:r>
              <a:rPr sz="2800" b="1" spc="185" dirty="0">
                <a:latin typeface="Franklin Gothic Heavy"/>
                <a:cs typeface="Franklin Gothic Heavy"/>
              </a:rPr>
              <a:t>moulding</a:t>
            </a:r>
            <a:endParaRPr sz="2800">
              <a:latin typeface="Franklin Gothic Heavy"/>
              <a:cs typeface="Franklin Gothic Heav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0739" y="1499870"/>
            <a:ext cx="7533640" cy="5226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8450" marR="3562985" indent="-285750">
              <a:lnSpc>
                <a:spcPct val="142000"/>
              </a:lnSpc>
              <a:spcBef>
                <a:spcPts val="95"/>
              </a:spcBef>
              <a:buFont typeface="Franklin Gothic Book"/>
              <a:buChar char="–"/>
              <a:tabLst>
                <a:tab pos="298450" algn="l"/>
                <a:tab pos="1638300" algn="l"/>
                <a:tab pos="2161540" algn="l"/>
                <a:tab pos="2746375" algn="l"/>
              </a:tabLst>
            </a:pPr>
            <a:r>
              <a:rPr sz="2800" b="1" spc="220" dirty="0">
                <a:latin typeface="Franklin Gothic Heavy"/>
                <a:cs typeface="Franklin Gothic Heavy"/>
              </a:rPr>
              <a:t>H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25" dirty="0">
                <a:latin typeface="Franklin Gothic Heavy"/>
                <a:cs typeface="Franklin Gothic Heavy"/>
              </a:rPr>
              <a:t>g</a:t>
            </a:r>
            <a:r>
              <a:rPr sz="2800" b="1" spc="215" dirty="0">
                <a:latin typeface="Franklin Gothic Heavy"/>
                <a:cs typeface="Franklin Gothic Heavy"/>
              </a:rPr>
              <a:t>h</a:t>
            </a:r>
            <a:r>
              <a:rPr sz="2800" b="1" spc="220" dirty="0">
                <a:latin typeface="Franklin Gothic Heavy"/>
                <a:cs typeface="Franklin Gothic Heavy"/>
              </a:rPr>
              <a:t>-a</a:t>
            </a:r>
            <a:r>
              <a:rPr sz="2800" b="1" spc="215" dirty="0">
                <a:latin typeface="Franklin Gothic Heavy"/>
                <a:cs typeface="Franklin Gothic Heavy"/>
              </a:rPr>
              <a:t>rc</a:t>
            </a:r>
            <a:r>
              <a:rPr sz="2800" b="1" spc="225" dirty="0">
                <a:latin typeface="Franklin Gothic Heavy"/>
                <a:cs typeface="Franklin Gothic Heavy"/>
              </a:rPr>
              <a:t>h</a:t>
            </a:r>
            <a:r>
              <a:rPr sz="2800" b="1" spc="220" dirty="0">
                <a:latin typeface="Franklin Gothic Heavy"/>
                <a:cs typeface="Franklin Gothic Heavy"/>
              </a:rPr>
              <a:t>e</a:t>
            </a:r>
            <a:r>
              <a:rPr sz="2800" b="1" spc="-5" dirty="0">
                <a:latin typeface="Franklin Gothic Heavy"/>
                <a:cs typeface="Franklin Gothic Heavy"/>
              </a:rPr>
              <a:t>d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pa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20" dirty="0">
                <a:latin typeface="Franklin Gothic Heavy"/>
                <a:cs typeface="Franklin Gothic Heavy"/>
              </a:rPr>
              <a:t>at</a:t>
            </a:r>
            <a:r>
              <a:rPr sz="2800" b="1" spc="-5" dirty="0">
                <a:latin typeface="Franklin Gothic Heavy"/>
                <a:cs typeface="Franklin Gothic Heavy"/>
              </a:rPr>
              <a:t>e  </a:t>
            </a:r>
            <a:r>
              <a:rPr sz="2800" b="1" spc="180" dirty="0">
                <a:latin typeface="Franklin Gothic Heavy"/>
                <a:cs typeface="Franklin Gothic Heavy"/>
              </a:rPr>
              <a:t>action	</a:t>
            </a:r>
            <a:r>
              <a:rPr sz="2800" b="1" spc="100" dirty="0">
                <a:latin typeface="Franklin Gothic Heavy"/>
                <a:cs typeface="Franklin Gothic Heavy"/>
              </a:rPr>
              <a:t>of	</a:t>
            </a:r>
            <a:r>
              <a:rPr sz="2800" b="1" spc="185" dirty="0">
                <a:latin typeface="Franklin Gothic Heavy"/>
                <a:cs typeface="Franklin Gothic Heavy"/>
              </a:rPr>
              <a:t>tongue)</a:t>
            </a:r>
            <a:endParaRPr sz="2800">
              <a:latin typeface="Franklin Gothic Heavy"/>
              <a:cs typeface="Franklin Gothic Heavy"/>
            </a:endParaRPr>
          </a:p>
          <a:p>
            <a:pPr marL="298450" marR="5080" indent="-285750">
              <a:lnSpc>
                <a:spcPct val="142000"/>
              </a:lnSpc>
              <a:spcBef>
                <a:spcPts val="700"/>
              </a:spcBef>
              <a:buFont typeface="Franklin Gothic Book"/>
              <a:buChar char="–"/>
              <a:tabLst>
                <a:tab pos="298450" algn="l"/>
                <a:tab pos="2200910" algn="l"/>
                <a:tab pos="2724150" algn="l"/>
                <a:tab pos="4003675" algn="l"/>
                <a:tab pos="6162675" algn="l"/>
              </a:tabLst>
            </a:pPr>
            <a:r>
              <a:rPr sz="2800" b="1" spc="210" dirty="0">
                <a:latin typeface="Franklin Gothic Heavy"/>
                <a:cs typeface="Franklin Gothic Heavy"/>
              </a:rPr>
              <a:t>C</a:t>
            </a:r>
            <a:r>
              <a:rPr sz="2800" b="1" spc="220" dirty="0">
                <a:latin typeface="Franklin Gothic Heavy"/>
                <a:cs typeface="Franklin Gothic Heavy"/>
              </a:rPr>
              <a:t>r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10" dirty="0">
                <a:latin typeface="Franklin Gothic Heavy"/>
                <a:cs typeface="Franklin Gothic Heavy"/>
              </a:rPr>
              <a:t>w</a:t>
            </a:r>
            <a:r>
              <a:rPr sz="2800" b="1" spc="225" dirty="0">
                <a:latin typeface="Franklin Gothic Heavy"/>
                <a:cs typeface="Franklin Gothic Heavy"/>
              </a:rPr>
              <a:t>d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-5" dirty="0">
                <a:latin typeface="Franklin Gothic Heavy"/>
                <a:cs typeface="Franklin Gothic Heavy"/>
              </a:rPr>
              <a:t>g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o</a:t>
            </a:r>
            <a:r>
              <a:rPr sz="2800" b="1" spc="-5" dirty="0">
                <a:latin typeface="Franklin Gothic Heavy"/>
                <a:cs typeface="Franklin Gothic Heavy"/>
              </a:rPr>
              <a:t>f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te</a:t>
            </a:r>
            <a:r>
              <a:rPr sz="2800" b="1" spc="225" dirty="0">
                <a:latin typeface="Franklin Gothic Heavy"/>
                <a:cs typeface="Franklin Gothic Heavy"/>
              </a:rPr>
              <a:t>e</a:t>
            </a:r>
            <a:r>
              <a:rPr sz="2800" b="1" spc="220" dirty="0">
                <a:latin typeface="Franklin Gothic Heavy"/>
                <a:cs typeface="Franklin Gothic Heavy"/>
              </a:rPr>
              <a:t>t</a:t>
            </a:r>
            <a:r>
              <a:rPr sz="2800" b="1" spc="215" dirty="0">
                <a:latin typeface="Franklin Gothic Heavy"/>
                <a:cs typeface="Franklin Gothic Heavy"/>
              </a:rPr>
              <a:t>h</a:t>
            </a:r>
            <a:r>
              <a:rPr sz="2800" b="1" spc="-5" dirty="0">
                <a:latin typeface="Franklin Gothic Heavy"/>
                <a:cs typeface="Franklin Gothic Heavy"/>
              </a:rPr>
              <a:t>,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pr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20" dirty="0">
                <a:latin typeface="Franklin Gothic Heavy"/>
                <a:cs typeface="Franklin Gothic Heavy"/>
              </a:rPr>
              <a:t>tr</a:t>
            </a:r>
            <a:r>
              <a:rPr sz="2800" b="1" spc="210" dirty="0">
                <a:latin typeface="Franklin Gothic Heavy"/>
                <a:cs typeface="Franklin Gothic Heavy"/>
              </a:rPr>
              <a:t>u</a:t>
            </a:r>
            <a:r>
              <a:rPr sz="2800" b="1" spc="215" dirty="0">
                <a:latin typeface="Franklin Gothic Heavy"/>
                <a:cs typeface="Franklin Gothic Heavy"/>
              </a:rPr>
              <a:t>d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-5" dirty="0">
                <a:latin typeface="Franklin Gothic Heavy"/>
                <a:cs typeface="Franklin Gothic Heavy"/>
              </a:rPr>
              <a:t>g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c</a:t>
            </a:r>
            <a:r>
              <a:rPr sz="2800" b="1" spc="220" dirty="0">
                <a:latin typeface="Franklin Gothic Heavy"/>
                <a:cs typeface="Franklin Gothic Heavy"/>
              </a:rPr>
              <a:t>e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229" dirty="0">
                <a:latin typeface="Franklin Gothic Heavy"/>
                <a:cs typeface="Franklin Gothic Heavy"/>
              </a:rPr>
              <a:t>t</a:t>
            </a:r>
            <a:r>
              <a:rPr sz="2800" b="1" spc="215" dirty="0">
                <a:latin typeface="Franklin Gothic Heavy"/>
                <a:cs typeface="Franklin Gothic Heavy"/>
              </a:rPr>
              <a:t>r</a:t>
            </a:r>
            <a:r>
              <a:rPr sz="2800" b="1" spc="225" dirty="0">
                <a:latin typeface="Franklin Gothic Heavy"/>
                <a:cs typeface="Franklin Gothic Heavy"/>
              </a:rPr>
              <a:t>a</a:t>
            </a:r>
            <a:r>
              <a:rPr sz="2800" b="1" spc="-5" dirty="0">
                <a:latin typeface="Franklin Gothic Heavy"/>
                <a:cs typeface="Franklin Gothic Heavy"/>
              </a:rPr>
              <a:t>l  </a:t>
            </a:r>
            <a:r>
              <a:rPr sz="2800" b="1" spc="185" dirty="0">
                <a:latin typeface="Franklin Gothic Heavy"/>
                <a:cs typeface="Franklin Gothic Heavy"/>
              </a:rPr>
              <a:t>incisor</a:t>
            </a:r>
            <a:endParaRPr sz="2800">
              <a:latin typeface="Franklin Gothic Heavy"/>
              <a:cs typeface="Franklin Gothic Heavy"/>
            </a:endParaRPr>
          </a:p>
          <a:p>
            <a:pPr marL="298450" indent="-285750">
              <a:lnSpc>
                <a:spcPct val="100000"/>
              </a:lnSpc>
              <a:spcBef>
                <a:spcPts val="2110"/>
              </a:spcBef>
              <a:buFont typeface="Franklin Gothic Book"/>
              <a:buChar char="–"/>
              <a:tabLst>
                <a:tab pos="298450" algn="l"/>
                <a:tab pos="1909445" algn="l"/>
                <a:tab pos="3138170" algn="l"/>
                <a:tab pos="3760470" algn="l"/>
                <a:tab pos="4887595" algn="l"/>
              </a:tabLst>
            </a:pPr>
            <a:r>
              <a:rPr sz="2800" b="1" spc="185" dirty="0">
                <a:latin typeface="Franklin Gothic Heavy"/>
                <a:cs typeface="Franklin Gothic Heavy"/>
              </a:rPr>
              <a:t>Hitched	</a:t>
            </a:r>
            <a:r>
              <a:rPr sz="2800" b="1" spc="175" dirty="0">
                <a:latin typeface="Franklin Gothic Heavy"/>
                <a:cs typeface="Franklin Gothic Heavy"/>
              </a:rPr>
              <a:t>upper	</a:t>
            </a:r>
            <a:r>
              <a:rPr sz="2800" b="1" spc="150" dirty="0">
                <a:latin typeface="Franklin Gothic Heavy"/>
                <a:cs typeface="Franklin Gothic Heavy"/>
              </a:rPr>
              <a:t>lip	</a:t>
            </a:r>
            <a:r>
              <a:rPr sz="2800" b="1" spc="175" dirty="0">
                <a:latin typeface="Franklin Gothic Heavy"/>
                <a:cs typeface="Franklin Gothic Heavy"/>
              </a:rPr>
              <a:t>(hare	</a:t>
            </a:r>
            <a:r>
              <a:rPr sz="2800" b="1" spc="165" dirty="0">
                <a:latin typeface="Franklin Gothic Heavy"/>
                <a:cs typeface="Franklin Gothic Heavy"/>
              </a:rPr>
              <a:t>lip)</a:t>
            </a:r>
            <a:endParaRPr sz="2800">
              <a:latin typeface="Franklin Gothic Heavy"/>
              <a:cs typeface="Franklin Gothic Heavy"/>
            </a:endParaRPr>
          </a:p>
          <a:p>
            <a:pPr marL="298450" indent="-285750">
              <a:lnSpc>
                <a:spcPct val="100000"/>
              </a:lnSpc>
              <a:spcBef>
                <a:spcPts val="2110"/>
              </a:spcBef>
              <a:buFont typeface="Franklin Gothic Book"/>
              <a:buChar char="–"/>
              <a:tabLst>
                <a:tab pos="298450" algn="l"/>
                <a:tab pos="1550035" algn="l"/>
                <a:tab pos="2522220" algn="l"/>
              </a:tabLst>
            </a:pPr>
            <a:r>
              <a:rPr sz="2800" b="1" spc="175" dirty="0">
                <a:latin typeface="Franklin Gothic Heavy"/>
                <a:cs typeface="Franklin Gothic Heavy"/>
              </a:rPr>
              <a:t>Under	</a:t>
            </a:r>
            <a:r>
              <a:rPr sz="2800" b="1" spc="160" dirty="0">
                <a:latin typeface="Franklin Gothic Heavy"/>
                <a:cs typeface="Franklin Gothic Heavy"/>
              </a:rPr>
              <a:t>shot	</a:t>
            </a:r>
            <a:r>
              <a:rPr sz="2800" b="1" spc="190" dirty="0">
                <a:latin typeface="Franklin Gothic Heavy"/>
                <a:cs typeface="Franklin Gothic Heavy"/>
              </a:rPr>
              <a:t>mandible</a:t>
            </a:r>
            <a:endParaRPr sz="2800">
              <a:latin typeface="Franklin Gothic Heavy"/>
              <a:cs typeface="Franklin Gothic Heavy"/>
            </a:endParaRPr>
          </a:p>
          <a:p>
            <a:pPr marL="298450" marR="764540" indent="-285750">
              <a:lnSpc>
                <a:spcPct val="142000"/>
              </a:lnSpc>
              <a:spcBef>
                <a:spcPts val="690"/>
              </a:spcBef>
              <a:buFont typeface="Franklin Gothic Book"/>
              <a:buChar char="–"/>
              <a:tabLst>
                <a:tab pos="298450" algn="l"/>
                <a:tab pos="1755775" algn="l"/>
                <a:tab pos="1894205" algn="l"/>
                <a:tab pos="4211955" algn="l"/>
                <a:tab pos="4909185" algn="l"/>
              </a:tabLst>
            </a:pPr>
            <a:r>
              <a:rPr sz="2800" b="1" spc="210" dirty="0">
                <a:latin typeface="Franklin Gothic Heavy"/>
                <a:cs typeface="Franklin Gothic Heavy"/>
              </a:rPr>
              <a:t>C</a:t>
            </a:r>
            <a:r>
              <a:rPr sz="2800" b="1" spc="215" dirty="0">
                <a:latin typeface="Franklin Gothic Heavy"/>
                <a:cs typeface="Franklin Gothic Heavy"/>
              </a:rPr>
              <a:t>h</a:t>
            </a:r>
            <a:r>
              <a:rPr sz="2800" b="1" spc="220" dirty="0">
                <a:latin typeface="Franklin Gothic Heavy"/>
                <a:cs typeface="Franklin Gothic Heavy"/>
              </a:rPr>
              <a:t>r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-5" dirty="0">
                <a:latin typeface="Franklin Gothic Heavy"/>
                <a:cs typeface="Franklin Gothic Heavy"/>
              </a:rPr>
              <a:t>c</a:t>
            </a:r>
            <a:r>
              <a:rPr sz="2800" b="1" dirty="0">
                <a:latin typeface="Franklin Gothic Heavy"/>
                <a:cs typeface="Franklin Gothic Heavy"/>
              </a:rPr>
              <a:t>		</a:t>
            </a:r>
            <a:r>
              <a:rPr sz="2800" b="1" spc="220" dirty="0">
                <a:latin typeface="Franklin Gothic Heavy"/>
                <a:cs typeface="Franklin Gothic Heavy"/>
              </a:rPr>
              <a:t>p</a:t>
            </a:r>
            <a:r>
              <a:rPr sz="2800" b="1" spc="215" dirty="0">
                <a:latin typeface="Franklin Gothic Heavy"/>
                <a:cs typeface="Franklin Gothic Heavy"/>
              </a:rPr>
              <a:t>h</a:t>
            </a:r>
            <a:r>
              <a:rPr sz="2800" b="1" spc="220" dirty="0">
                <a:latin typeface="Franklin Gothic Heavy"/>
                <a:cs typeface="Franklin Gothic Heavy"/>
              </a:rPr>
              <a:t>ar</a:t>
            </a:r>
            <a:r>
              <a:rPr sz="2800" b="1" spc="215" dirty="0">
                <a:latin typeface="Franklin Gothic Heavy"/>
                <a:cs typeface="Franklin Gothic Heavy"/>
              </a:rPr>
              <a:t>yng</a:t>
            </a:r>
            <a:r>
              <a:rPr sz="2800" b="1" spc="220" dirty="0">
                <a:latin typeface="Franklin Gothic Heavy"/>
                <a:cs typeface="Franklin Gothic Heavy"/>
              </a:rPr>
              <a:t>iti</a:t>
            </a:r>
            <a:r>
              <a:rPr sz="2800" b="1" spc="-5" dirty="0">
                <a:latin typeface="Franklin Gothic Heavy"/>
                <a:cs typeface="Franklin Gothic Heavy"/>
              </a:rPr>
              <a:t>s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(</a:t>
            </a:r>
            <a:r>
              <a:rPr sz="2800" b="1" spc="215" dirty="0">
                <a:latin typeface="Franklin Gothic Heavy"/>
                <a:cs typeface="Franklin Gothic Heavy"/>
              </a:rPr>
              <a:t>b</a:t>
            </a:r>
            <a:r>
              <a:rPr sz="2800" b="1" spc="-5" dirty="0">
                <a:latin typeface="Franklin Gothic Heavy"/>
                <a:cs typeface="Franklin Gothic Heavy"/>
              </a:rPr>
              <a:t>y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b</a:t>
            </a:r>
            <a:r>
              <a:rPr sz="2800" b="1" spc="220" dirty="0">
                <a:latin typeface="Franklin Gothic Heavy"/>
                <a:cs typeface="Franklin Gothic Heavy"/>
              </a:rPr>
              <a:t>reat</a:t>
            </a:r>
            <a:r>
              <a:rPr sz="2800" b="1" spc="225" dirty="0">
                <a:latin typeface="Franklin Gothic Heavy"/>
                <a:cs typeface="Franklin Gothic Heavy"/>
              </a:rPr>
              <a:t>h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-5" dirty="0">
                <a:latin typeface="Franklin Gothic Heavy"/>
                <a:cs typeface="Franklin Gothic Heavy"/>
              </a:rPr>
              <a:t>g  </a:t>
            </a:r>
            <a:r>
              <a:rPr sz="2800" b="1" spc="180" dirty="0">
                <a:latin typeface="Franklin Gothic Heavy"/>
                <a:cs typeface="Franklin Gothic Heavy"/>
              </a:rPr>
              <a:t>impure	</a:t>
            </a:r>
            <a:r>
              <a:rPr sz="2800" b="1" spc="160" dirty="0">
                <a:latin typeface="Franklin Gothic Heavy"/>
                <a:cs typeface="Franklin Gothic Heavy"/>
              </a:rPr>
              <a:t>air)</a:t>
            </a:r>
            <a:endParaRPr sz="2800">
              <a:latin typeface="Franklin Gothic Heavy"/>
              <a:cs typeface="Franklin Gothic Heavy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304800"/>
            <a:ext cx="7987665" cy="5761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Franklin Gothic Book"/>
              <a:buChar char="•"/>
              <a:tabLst>
                <a:tab pos="355600" algn="l"/>
                <a:tab pos="2454910" algn="l"/>
                <a:tab pos="3058160" algn="l"/>
                <a:tab pos="5658485" algn="l"/>
                <a:tab pos="6793230" algn="l"/>
              </a:tabLst>
            </a:pPr>
            <a:r>
              <a:rPr sz="3200" b="1" spc="225" dirty="0">
                <a:latin typeface="Franklin Gothic Heavy"/>
                <a:cs typeface="Franklin Gothic Heavy"/>
              </a:rPr>
              <a:t>Features	</a:t>
            </a:r>
            <a:r>
              <a:rPr sz="3200" b="1" spc="125" dirty="0">
                <a:latin typeface="Franklin Gothic Heavy"/>
                <a:cs typeface="Franklin Gothic Heavy"/>
              </a:rPr>
              <a:t>of	</a:t>
            </a:r>
            <a:r>
              <a:rPr sz="3200" b="1" spc="229" dirty="0">
                <a:latin typeface="Franklin Gothic Heavy"/>
                <a:cs typeface="Franklin Gothic Heavy"/>
              </a:rPr>
              <a:t>Eustachian	</a:t>
            </a:r>
            <a:r>
              <a:rPr sz="3200" b="1" spc="190" dirty="0">
                <a:latin typeface="Franklin Gothic Heavy"/>
                <a:cs typeface="Franklin Gothic Heavy"/>
              </a:rPr>
              <a:t>tube	</a:t>
            </a:r>
            <a:r>
              <a:rPr sz="3200" b="1" spc="204" dirty="0">
                <a:latin typeface="Franklin Gothic Heavy"/>
                <a:cs typeface="Franklin Gothic Heavy"/>
              </a:rPr>
              <a:t>block</a:t>
            </a:r>
            <a:endParaRPr sz="3200" dirty="0">
              <a:latin typeface="Franklin Gothic Heavy"/>
              <a:cs typeface="Franklin Gothic Heavy"/>
            </a:endParaRPr>
          </a:p>
          <a:p>
            <a:pPr marL="755650" lvl="1" indent="-285750">
              <a:lnSpc>
                <a:spcPct val="100000"/>
              </a:lnSpc>
              <a:spcBef>
                <a:spcPts val="2430"/>
              </a:spcBef>
              <a:buFont typeface="Franklin Gothic Book"/>
              <a:buChar char="–"/>
              <a:tabLst>
                <a:tab pos="755650" algn="l"/>
              </a:tabLst>
            </a:pPr>
            <a:r>
              <a:rPr sz="2800" b="1" spc="190" dirty="0">
                <a:latin typeface="Franklin Gothic Heavy"/>
                <a:cs typeface="Franklin Gothic Heavy"/>
              </a:rPr>
              <a:t>Earache</a:t>
            </a:r>
            <a:endParaRPr sz="2800" dirty="0">
              <a:latin typeface="Franklin Gothic Heavy"/>
              <a:cs typeface="Franklin Gothic Heavy"/>
            </a:endParaRPr>
          </a:p>
          <a:p>
            <a:pPr marL="755650" lvl="1" indent="-285750">
              <a:lnSpc>
                <a:spcPct val="100000"/>
              </a:lnSpc>
              <a:spcBef>
                <a:spcPts val="2430"/>
              </a:spcBef>
              <a:buFont typeface="Franklin Gothic Book"/>
              <a:buChar char="–"/>
              <a:tabLst>
                <a:tab pos="755650" algn="l"/>
                <a:tab pos="3028315" algn="l"/>
                <a:tab pos="4932045" algn="l"/>
                <a:tab pos="5890895" algn="l"/>
                <a:tab pos="6408420" algn="l"/>
              </a:tabLst>
            </a:pPr>
            <a:r>
              <a:rPr sz="2800" b="1" spc="195" dirty="0">
                <a:latin typeface="Franklin Gothic Heavy"/>
                <a:cs typeface="Franklin Gothic Heavy"/>
              </a:rPr>
              <a:t>Conductive	</a:t>
            </a:r>
            <a:r>
              <a:rPr sz="2800" b="1" spc="190" dirty="0">
                <a:latin typeface="Franklin Gothic Heavy"/>
                <a:cs typeface="Franklin Gothic Heavy"/>
              </a:rPr>
              <a:t>deafness	</a:t>
            </a:r>
            <a:r>
              <a:rPr sz="2800" b="1" spc="155" dirty="0">
                <a:latin typeface="Franklin Gothic Heavy"/>
                <a:cs typeface="Franklin Gothic Heavy"/>
              </a:rPr>
              <a:t>(due	</a:t>
            </a:r>
            <a:r>
              <a:rPr sz="2800" b="1" spc="110" dirty="0">
                <a:latin typeface="Franklin Gothic Heavy"/>
                <a:cs typeface="Franklin Gothic Heavy"/>
              </a:rPr>
              <a:t>to	</a:t>
            </a:r>
            <a:r>
              <a:rPr sz="2800" b="1" spc="185" dirty="0">
                <a:latin typeface="Franklin Gothic Heavy"/>
                <a:cs typeface="Franklin Gothic Heavy"/>
              </a:rPr>
              <a:t>O.M.E.)</a:t>
            </a:r>
            <a:endParaRPr sz="2800" dirty="0">
              <a:latin typeface="Franklin Gothic Heavy"/>
              <a:cs typeface="Franklin Gothic Heavy"/>
            </a:endParaRPr>
          </a:p>
          <a:p>
            <a:pPr marL="755650" lvl="1" indent="-285750">
              <a:lnSpc>
                <a:spcPct val="100000"/>
              </a:lnSpc>
              <a:spcBef>
                <a:spcPts val="2420"/>
              </a:spcBef>
              <a:buFont typeface="Franklin Gothic Book"/>
              <a:buChar char="–"/>
              <a:tabLst>
                <a:tab pos="755650" algn="l"/>
                <a:tab pos="1771014" algn="l"/>
                <a:tab pos="4835525" algn="l"/>
              </a:tabLst>
            </a:pPr>
            <a:r>
              <a:rPr sz="2800" b="1" spc="175" dirty="0">
                <a:latin typeface="Franklin Gothic Heavy"/>
                <a:cs typeface="Franklin Gothic Heavy"/>
              </a:rPr>
              <a:t>Dull,	</a:t>
            </a:r>
            <a:r>
              <a:rPr sz="2800" b="1" spc="200" dirty="0">
                <a:latin typeface="Franklin Gothic Heavy"/>
                <a:cs typeface="Franklin Gothic Heavy"/>
              </a:rPr>
              <a:t>expressionless	</a:t>
            </a:r>
            <a:r>
              <a:rPr sz="2800" b="1" spc="160" dirty="0">
                <a:latin typeface="Franklin Gothic Heavy"/>
                <a:cs typeface="Franklin Gothic Heavy"/>
              </a:rPr>
              <a:t>look</a:t>
            </a:r>
            <a:endParaRPr sz="2800" dirty="0">
              <a:latin typeface="Franklin Gothic Heavy"/>
              <a:cs typeface="Franklin Gothic Heavy"/>
            </a:endParaRPr>
          </a:p>
          <a:p>
            <a:pPr marL="755650" lvl="1" indent="-285750">
              <a:lnSpc>
                <a:spcPct val="100000"/>
              </a:lnSpc>
              <a:spcBef>
                <a:spcPts val="2430"/>
              </a:spcBef>
              <a:buFont typeface="Franklin Gothic Book"/>
              <a:buChar char="–"/>
              <a:tabLst>
                <a:tab pos="755650" algn="l"/>
                <a:tab pos="3028950" algn="l"/>
              </a:tabLst>
            </a:pPr>
            <a:r>
              <a:rPr sz="2800" b="1" spc="200" dirty="0">
                <a:latin typeface="Franklin Gothic Heavy"/>
                <a:cs typeface="Franklin Gothic Heavy"/>
              </a:rPr>
              <a:t>Inattentive	</a:t>
            </a:r>
            <a:r>
              <a:rPr sz="2800" b="1" spc="175" dirty="0">
                <a:latin typeface="Franklin Gothic Heavy"/>
                <a:cs typeface="Franklin Gothic Heavy"/>
              </a:rPr>
              <a:t>child</a:t>
            </a:r>
            <a:endParaRPr sz="2800" dirty="0">
              <a:latin typeface="Franklin Gothic Heavy"/>
              <a:cs typeface="Franklin Gothic Heavy"/>
            </a:endParaRPr>
          </a:p>
          <a:p>
            <a:pPr marL="355600" indent="-342900">
              <a:lnSpc>
                <a:spcPct val="100000"/>
              </a:lnSpc>
              <a:spcBef>
                <a:spcPts val="2770"/>
              </a:spcBef>
              <a:buFont typeface="Franklin Gothic Book"/>
              <a:buChar char="•"/>
              <a:tabLst>
                <a:tab pos="355600" algn="l"/>
                <a:tab pos="1723389" algn="l"/>
              </a:tabLst>
            </a:pPr>
            <a:r>
              <a:rPr sz="3200" b="1" spc="204" dirty="0">
                <a:latin typeface="Franklin Gothic Heavy"/>
                <a:cs typeface="Franklin Gothic Heavy"/>
              </a:rPr>
              <a:t>Other	</a:t>
            </a:r>
            <a:r>
              <a:rPr sz="3200" b="1" spc="225" dirty="0">
                <a:latin typeface="Franklin Gothic Heavy"/>
                <a:cs typeface="Franklin Gothic Heavy"/>
              </a:rPr>
              <a:t>Features</a:t>
            </a:r>
            <a:endParaRPr sz="3200" dirty="0">
              <a:latin typeface="Franklin Gothic Heavy"/>
              <a:cs typeface="Franklin Gothic Heavy"/>
            </a:endParaRPr>
          </a:p>
          <a:p>
            <a:pPr marL="755650" lvl="1" indent="-285750">
              <a:lnSpc>
                <a:spcPct val="100000"/>
              </a:lnSpc>
              <a:spcBef>
                <a:spcPts val="2430"/>
              </a:spcBef>
              <a:buFont typeface="Franklin Gothic Book"/>
              <a:buChar char="–"/>
              <a:tabLst>
                <a:tab pos="755650" algn="l"/>
                <a:tab pos="2194560" algn="l"/>
              </a:tabLst>
            </a:pPr>
            <a:r>
              <a:rPr sz="2800" b="1" spc="180" dirty="0">
                <a:latin typeface="Franklin Gothic Heavy"/>
                <a:cs typeface="Franklin Gothic Heavy"/>
              </a:rPr>
              <a:t>Pectus	</a:t>
            </a:r>
            <a:r>
              <a:rPr sz="2800" b="1" spc="195" dirty="0">
                <a:latin typeface="Franklin Gothic Heavy"/>
                <a:cs typeface="Franklin Gothic Heavy"/>
              </a:rPr>
              <a:t>excavatum</a:t>
            </a:r>
            <a:endParaRPr sz="2800" dirty="0">
              <a:latin typeface="Franklin Gothic Heavy"/>
              <a:cs typeface="Franklin Gothic Heavy"/>
            </a:endParaRPr>
          </a:p>
          <a:p>
            <a:pPr marL="755650" lvl="1" indent="-285750">
              <a:lnSpc>
                <a:spcPct val="100000"/>
              </a:lnSpc>
              <a:spcBef>
                <a:spcPts val="2420"/>
              </a:spcBef>
              <a:buFont typeface="Franklin Gothic Book"/>
              <a:buChar char="–"/>
              <a:tabLst>
                <a:tab pos="755650" algn="l"/>
                <a:tab pos="2767330" algn="l"/>
              </a:tabLst>
            </a:pPr>
            <a:r>
              <a:rPr sz="2800" b="1" spc="190" dirty="0">
                <a:latin typeface="Franklin Gothic Heavy"/>
                <a:cs typeface="Franklin Gothic Heavy"/>
              </a:rPr>
              <a:t>Nocturnal	enuresis</a:t>
            </a:r>
            <a:endParaRPr sz="2800" dirty="0">
              <a:latin typeface="Franklin Gothic Heavy"/>
              <a:cs typeface="Franklin Gothic Heavy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64639" y="254000"/>
            <a:ext cx="5963285" cy="680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300" spc="330" dirty="0"/>
              <a:t>Nasopharyngoscopy</a:t>
            </a:r>
            <a:endParaRPr sz="4300" dirty="0"/>
          </a:p>
        </p:txBody>
      </p:sp>
      <p:sp>
        <p:nvSpPr>
          <p:cNvPr id="3" name="object 3"/>
          <p:cNvSpPr/>
          <p:nvPr/>
        </p:nvSpPr>
        <p:spPr>
          <a:xfrm>
            <a:off x="457200" y="1524000"/>
            <a:ext cx="7848600" cy="5105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2619" y="209550"/>
            <a:ext cx="7948295" cy="99949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2611120" marR="5080" indent="-2598420">
              <a:lnSpc>
                <a:spcPts val="3829"/>
              </a:lnSpc>
              <a:spcBef>
                <a:spcPts val="235"/>
              </a:spcBef>
              <a:tabLst>
                <a:tab pos="1293495" algn="l"/>
                <a:tab pos="2571115" algn="l"/>
                <a:tab pos="3608070" algn="l"/>
                <a:tab pos="4241800" algn="l"/>
                <a:tab pos="5119370" algn="l"/>
              </a:tabLst>
            </a:pPr>
            <a:r>
              <a:rPr sz="3200" spc="250" dirty="0"/>
              <a:t>P</a:t>
            </a:r>
            <a:r>
              <a:rPr sz="3200" spc="265" dirty="0"/>
              <a:t>la</a:t>
            </a:r>
            <a:r>
              <a:rPr sz="3200" spc="245" dirty="0"/>
              <a:t>i</a:t>
            </a:r>
            <a:r>
              <a:rPr sz="3200" spc="-5" dirty="0"/>
              <a:t>n</a:t>
            </a:r>
            <a:r>
              <a:rPr sz="3200" dirty="0"/>
              <a:t>	</a:t>
            </a:r>
            <a:r>
              <a:rPr sz="3200" spc="254" dirty="0"/>
              <a:t>X</a:t>
            </a:r>
            <a:r>
              <a:rPr sz="3200" spc="250" dirty="0"/>
              <a:t>-</a:t>
            </a:r>
            <a:r>
              <a:rPr sz="3200" spc="260" dirty="0"/>
              <a:t>r</a:t>
            </a:r>
            <a:r>
              <a:rPr sz="3200" spc="265" dirty="0"/>
              <a:t>a</a:t>
            </a:r>
            <a:r>
              <a:rPr sz="3200" spc="-5" dirty="0"/>
              <a:t>y</a:t>
            </a:r>
            <a:r>
              <a:rPr sz="3200" dirty="0"/>
              <a:t>	</a:t>
            </a:r>
            <a:r>
              <a:rPr sz="3200" spc="254" dirty="0"/>
              <a:t>so</a:t>
            </a:r>
            <a:r>
              <a:rPr sz="3200" spc="265" dirty="0"/>
              <a:t>f</a:t>
            </a:r>
            <a:r>
              <a:rPr sz="3200" spc="-5" dirty="0"/>
              <a:t>t</a:t>
            </a:r>
            <a:r>
              <a:rPr sz="3200" dirty="0"/>
              <a:t>	</a:t>
            </a:r>
            <a:r>
              <a:rPr sz="3200" spc="250" dirty="0"/>
              <a:t>t</a:t>
            </a:r>
            <a:r>
              <a:rPr sz="3200" spc="245" dirty="0"/>
              <a:t>is</a:t>
            </a:r>
            <a:r>
              <a:rPr sz="3200" spc="254" dirty="0"/>
              <a:t>su</a:t>
            </a:r>
            <a:r>
              <a:rPr sz="3200" spc="-5" dirty="0"/>
              <a:t>e</a:t>
            </a:r>
            <a:r>
              <a:rPr sz="3200" dirty="0"/>
              <a:t>	</a:t>
            </a:r>
            <a:r>
              <a:rPr sz="3200" spc="260" dirty="0"/>
              <a:t>n</a:t>
            </a:r>
            <a:r>
              <a:rPr sz="3200" spc="265" dirty="0"/>
              <a:t>a</a:t>
            </a:r>
            <a:r>
              <a:rPr sz="3200" spc="245" dirty="0"/>
              <a:t>s</a:t>
            </a:r>
            <a:r>
              <a:rPr sz="3200" spc="265" dirty="0"/>
              <a:t>o</a:t>
            </a:r>
            <a:r>
              <a:rPr sz="3200" spc="254" dirty="0"/>
              <a:t>p</a:t>
            </a:r>
            <a:r>
              <a:rPr sz="3200" spc="260" dirty="0"/>
              <a:t>h</a:t>
            </a:r>
            <a:r>
              <a:rPr sz="3200" spc="265" dirty="0"/>
              <a:t>a</a:t>
            </a:r>
            <a:r>
              <a:rPr sz="3200" spc="260" dirty="0"/>
              <a:t>ryn</a:t>
            </a:r>
            <a:r>
              <a:rPr sz="3200" spc="-5" dirty="0"/>
              <a:t>x  </a:t>
            </a:r>
            <a:r>
              <a:rPr sz="3200" spc="225" dirty="0"/>
              <a:t>lateral	</a:t>
            </a:r>
            <a:r>
              <a:rPr sz="3200" spc="190" dirty="0"/>
              <a:t>view</a:t>
            </a:r>
            <a:endParaRPr sz="3200" dirty="0"/>
          </a:p>
        </p:txBody>
      </p:sp>
      <p:sp>
        <p:nvSpPr>
          <p:cNvPr id="3" name="object 3"/>
          <p:cNvSpPr/>
          <p:nvPr/>
        </p:nvSpPr>
        <p:spPr>
          <a:xfrm>
            <a:off x="1219200" y="1219200"/>
            <a:ext cx="5943600" cy="518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82570" y="254000"/>
            <a:ext cx="353187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290" dirty="0"/>
              <a:t>Management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269240" y="1343659"/>
            <a:ext cx="8163559" cy="53501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700" indent="-342900">
              <a:lnSpc>
                <a:spcPct val="100000"/>
              </a:lnSpc>
              <a:spcBef>
                <a:spcPts val="100"/>
              </a:spcBef>
              <a:buFont typeface="Franklin Gothic Book"/>
              <a:buChar char="•"/>
              <a:tabLst>
                <a:tab pos="393700" algn="l"/>
              </a:tabLst>
            </a:pPr>
            <a:r>
              <a:rPr sz="3200" b="1" spc="225" dirty="0">
                <a:latin typeface="Franklin Gothic Heavy"/>
                <a:cs typeface="Franklin Gothic Heavy"/>
              </a:rPr>
              <a:t>Diagnosis</a:t>
            </a:r>
            <a:endParaRPr sz="3200">
              <a:latin typeface="Franklin Gothic Heavy"/>
              <a:cs typeface="Franklin Gothic Heavy"/>
            </a:endParaRPr>
          </a:p>
          <a:p>
            <a:pPr marL="793750" lvl="1" indent="-285750">
              <a:lnSpc>
                <a:spcPct val="100000"/>
              </a:lnSpc>
              <a:spcBef>
                <a:spcPts val="2370"/>
              </a:spcBef>
              <a:buFont typeface="Franklin Gothic Book"/>
              <a:buChar char="–"/>
              <a:tabLst>
                <a:tab pos="793750" algn="l"/>
                <a:tab pos="4793615" algn="l"/>
                <a:tab pos="5290185" algn="l"/>
                <a:tab pos="6308090" algn="l"/>
                <a:tab pos="6635115" algn="l"/>
              </a:tabLst>
            </a:pPr>
            <a:r>
              <a:rPr sz="2800" b="1" spc="204" dirty="0">
                <a:latin typeface="Franklin Gothic Heavy"/>
                <a:cs typeface="Franklin Gothic Heavy"/>
              </a:rPr>
              <a:t>Nasopharyngoscopy	</a:t>
            </a:r>
            <a:r>
              <a:rPr sz="2800" dirty="0">
                <a:latin typeface="Symbol"/>
                <a:cs typeface="Symbol"/>
              </a:rPr>
              <a:t>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b="1" spc="170" dirty="0">
                <a:latin typeface="Franklin Gothic Heavy"/>
                <a:cs typeface="Franklin Gothic Heavy"/>
              </a:rPr>
              <a:t>rigid	</a:t>
            </a:r>
            <a:r>
              <a:rPr sz="2800" b="1" spc="-5" dirty="0">
                <a:latin typeface="Franklin Gothic Heavy"/>
                <a:cs typeface="Franklin Gothic Heavy"/>
              </a:rPr>
              <a:t>/	</a:t>
            </a:r>
            <a:r>
              <a:rPr sz="2800" b="1" spc="190" dirty="0">
                <a:latin typeface="Franklin Gothic Heavy"/>
                <a:cs typeface="Franklin Gothic Heavy"/>
              </a:rPr>
              <a:t>flexible</a:t>
            </a:r>
            <a:endParaRPr sz="2800">
              <a:latin typeface="Franklin Gothic Heavy"/>
              <a:cs typeface="Franklin Gothic Heavy"/>
            </a:endParaRPr>
          </a:p>
          <a:p>
            <a:pPr marL="793750" marR="353060" lvl="1" indent="-285750">
              <a:lnSpc>
                <a:spcPct val="149900"/>
              </a:lnSpc>
              <a:spcBef>
                <a:spcPts val="700"/>
              </a:spcBef>
              <a:buFont typeface="Franklin Gothic Book"/>
              <a:buChar char="–"/>
              <a:tabLst>
                <a:tab pos="793750" algn="l"/>
                <a:tab pos="1910080" algn="l"/>
                <a:tab pos="2215515" algn="l"/>
                <a:tab pos="2469515" algn="l"/>
                <a:tab pos="3132455" algn="l"/>
                <a:tab pos="3204845" algn="l"/>
                <a:tab pos="4033520" algn="l"/>
                <a:tab pos="4147820" algn="l"/>
                <a:tab pos="5215890" algn="l"/>
                <a:tab pos="5351145" algn="l"/>
                <a:tab pos="7154545" algn="l"/>
              </a:tabLst>
            </a:pPr>
            <a:r>
              <a:rPr sz="2800" b="1" spc="210" dirty="0">
                <a:latin typeface="Franklin Gothic Heavy"/>
                <a:cs typeface="Franklin Gothic Heavy"/>
              </a:rPr>
              <a:t>P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20" dirty="0">
                <a:latin typeface="Franklin Gothic Heavy"/>
                <a:cs typeface="Franklin Gothic Heavy"/>
              </a:rPr>
              <a:t>ai</a:t>
            </a:r>
            <a:r>
              <a:rPr sz="2800" b="1" spc="-5" dirty="0">
                <a:latin typeface="Franklin Gothic Heavy"/>
                <a:cs typeface="Franklin Gothic Heavy"/>
              </a:rPr>
              <a:t>n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00" dirty="0">
                <a:latin typeface="Franklin Gothic Heavy"/>
                <a:cs typeface="Franklin Gothic Heavy"/>
              </a:rPr>
              <a:t>X</a:t>
            </a:r>
            <a:r>
              <a:rPr sz="2800" b="1" spc="225" dirty="0">
                <a:latin typeface="Franklin Gothic Heavy"/>
                <a:cs typeface="Franklin Gothic Heavy"/>
              </a:rPr>
              <a:t>–</a:t>
            </a:r>
            <a:r>
              <a:rPr sz="2800" b="1" spc="215" dirty="0">
                <a:latin typeface="Franklin Gothic Heavy"/>
                <a:cs typeface="Franklin Gothic Heavy"/>
              </a:rPr>
              <a:t>r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-5" dirty="0">
                <a:latin typeface="Franklin Gothic Heavy"/>
                <a:cs typeface="Franklin Gothic Heavy"/>
              </a:rPr>
              <a:t>y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s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10" dirty="0">
                <a:latin typeface="Franklin Gothic Heavy"/>
                <a:cs typeface="Franklin Gothic Heavy"/>
              </a:rPr>
              <a:t>f</a:t>
            </a:r>
            <a:r>
              <a:rPr sz="2800" b="1" spc="-5" dirty="0">
                <a:latin typeface="Franklin Gothic Heavy"/>
                <a:cs typeface="Franklin Gothic Heavy"/>
              </a:rPr>
              <a:t>t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ti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215" dirty="0">
                <a:latin typeface="Franklin Gothic Heavy"/>
                <a:cs typeface="Franklin Gothic Heavy"/>
              </a:rPr>
              <a:t>s</a:t>
            </a:r>
            <a:r>
              <a:rPr sz="2800" b="1" spc="200" dirty="0">
                <a:latin typeface="Franklin Gothic Heavy"/>
                <a:cs typeface="Franklin Gothic Heavy"/>
              </a:rPr>
              <a:t>u</a:t>
            </a:r>
            <a:r>
              <a:rPr sz="2800" b="1" spc="-5" dirty="0">
                <a:latin typeface="Franklin Gothic Heavy"/>
                <a:cs typeface="Franklin Gothic Heavy"/>
              </a:rPr>
              <a:t>e</a:t>
            </a:r>
            <a:r>
              <a:rPr sz="2800" b="1" dirty="0">
                <a:latin typeface="Franklin Gothic Heavy"/>
                <a:cs typeface="Franklin Gothic Heavy"/>
              </a:rPr>
              <a:t>		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215" dirty="0">
                <a:latin typeface="Franklin Gothic Heavy"/>
                <a:cs typeface="Franklin Gothic Heavy"/>
              </a:rPr>
              <a:t>s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20" dirty="0">
                <a:latin typeface="Franklin Gothic Heavy"/>
                <a:cs typeface="Franklin Gothic Heavy"/>
              </a:rPr>
              <a:t>p</a:t>
            </a:r>
            <a:r>
              <a:rPr sz="2800" b="1" spc="225" dirty="0">
                <a:latin typeface="Franklin Gothic Heavy"/>
                <a:cs typeface="Franklin Gothic Heavy"/>
              </a:rPr>
              <a:t>h</a:t>
            </a:r>
            <a:r>
              <a:rPr sz="2800" b="1" spc="220" dirty="0">
                <a:latin typeface="Franklin Gothic Heavy"/>
                <a:cs typeface="Franklin Gothic Heavy"/>
              </a:rPr>
              <a:t>ar</a:t>
            </a:r>
            <a:r>
              <a:rPr sz="2800" b="1" spc="204" dirty="0">
                <a:latin typeface="Franklin Gothic Heavy"/>
                <a:cs typeface="Franklin Gothic Heavy"/>
              </a:rPr>
              <a:t>y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-5" dirty="0">
                <a:latin typeface="Franklin Gothic Heavy"/>
                <a:cs typeface="Franklin Gothic Heavy"/>
              </a:rPr>
              <a:t>x  </a:t>
            </a:r>
            <a:r>
              <a:rPr sz="2800" b="1" spc="190" dirty="0">
                <a:latin typeface="Franklin Gothic Heavy"/>
                <a:cs typeface="Franklin Gothic Heavy"/>
              </a:rPr>
              <a:t>lateral	</a:t>
            </a:r>
            <a:r>
              <a:rPr sz="2800" b="1" spc="165" dirty="0">
                <a:latin typeface="Franklin Gothic Heavy"/>
                <a:cs typeface="Franklin Gothic Heavy"/>
              </a:rPr>
              <a:t>view		</a:t>
            </a:r>
            <a:r>
              <a:rPr sz="2800" b="1" spc="160" dirty="0">
                <a:latin typeface="Franklin Gothic Heavy"/>
                <a:cs typeface="Franklin Gothic Heavy"/>
              </a:rPr>
              <a:t>with		</a:t>
            </a:r>
            <a:r>
              <a:rPr sz="2800" b="1" spc="165" dirty="0">
                <a:latin typeface="Franklin Gothic Heavy"/>
                <a:cs typeface="Franklin Gothic Heavy"/>
              </a:rPr>
              <a:t>head	</a:t>
            </a:r>
            <a:r>
              <a:rPr sz="2800" b="1" spc="195" dirty="0">
                <a:latin typeface="Franklin Gothic Heavy"/>
                <a:cs typeface="Franklin Gothic Heavy"/>
              </a:rPr>
              <a:t>extended	</a:t>
            </a:r>
            <a:r>
              <a:rPr sz="2800" dirty="0">
                <a:latin typeface="Symbol"/>
                <a:cs typeface="Symbol"/>
              </a:rPr>
              <a:t>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b="1" spc="185" dirty="0">
                <a:latin typeface="Franklin Gothic Heavy"/>
                <a:cs typeface="Franklin Gothic Heavy"/>
              </a:rPr>
              <a:t>adenoid	</a:t>
            </a:r>
            <a:r>
              <a:rPr sz="2800" b="1" spc="165" dirty="0">
                <a:latin typeface="Franklin Gothic Heavy"/>
                <a:cs typeface="Franklin Gothic Heavy"/>
              </a:rPr>
              <a:t>mass</a:t>
            </a:r>
            <a:endParaRPr sz="2800">
              <a:latin typeface="Franklin Gothic Heavy"/>
              <a:cs typeface="Franklin Gothic Heavy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Clr>
                <a:srgbClr val="FFFF66"/>
              </a:buClr>
              <a:buFont typeface="Franklin Gothic Book"/>
              <a:buChar char="–"/>
            </a:pPr>
            <a:endParaRPr sz="4000">
              <a:latin typeface="Times New Roman"/>
              <a:cs typeface="Times New Roman"/>
            </a:endParaRPr>
          </a:p>
          <a:p>
            <a:pPr marL="393700" indent="-342900">
              <a:lnSpc>
                <a:spcPct val="100000"/>
              </a:lnSpc>
              <a:buFont typeface="Franklin Gothic Book"/>
              <a:buChar char="•"/>
              <a:tabLst>
                <a:tab pos="393700" algn="l"/>
              </a:tabLst>
            </a:pPr>
            <a:r>
              <a:rPr sz="3200" b="1" spc="229" dirty="0">
                <a:latin typeface="Franklin Gothic Heavy"/>
                <a:cs typeface="Franklin Gothic Heavy"/>
              </a:rPr>
              <a:t>Treatment</a:t>
            </a:r>
            <a:endParaRPr sz="3200">
              <a:latin typeface="Franklin Gothic Heavy"/>
              <a:cs typeface="Franklin Gothic Heavy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FF0066"/>
              </a:buClr>
              <a:buFont typeface="Franklin Gothic Book"/>
              <a:buChar char="•"/>
            </a:pPr>
            <a:endParaRPr sz="3500">
              <a:latin typeface="Times New Roman"/>
              <a:cs typeface="Times New Roman"/>
            </a:endParaRPr>
          </a:p>
          <a:p>
            <a:pPr marL="793750" lvl="1" indent="-285750">
              <a:lnSpc>
                <a:spcPct val="100000"/>
              </a:lnSpc>
              <a:spcBef>
                <a:spcPts val="5"/>
              </a:spcBef>
              <a:buFont typeface="Franklin Gothic Book"/>
              <a:buChar char="–"/>
              <a:tabLst>
                <a:tab pos="793750" algn="l"/>
                <a:tab pos="1743075" algn="l"/>
                <a:tab pos="3808095" algn="l"/>
                <a:tab pos="4304665" algn="l"/>
                <a:tab pos="7119620" algn="l"/>
              </a:tabLst>
            </a:pPr>
            <a:r>
              <a:rPr sz="2800" b="1" spc="160" dirty="0">
                <a:latin typeface="Franklin Gothic Heavy"/>
                <a:cs typeface="Franklin Gothic Heavy"/>
              </a:rPr>
              <a:t>Mild	</a:t>
            </a:r>
            <a:r>
              <a:rPr sz="2800" b="1" spc="185" dirty="0">
                <a:latin typeface="Franklin Gothic Heavy"/>
                <a:cs typeface="Franklin Gothic Heavy"/>
              </a:rPr>
              <a:t>symptoms	</a:t>
            </a:r>
            <a:r>
              <a:rPr sz="2800" dirty="0">
                <a:latin typeface="Symbol"/>
                <a:cs typeface="Symbol"/>
              </a:rPr>
              <a:t>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b="1" spc="200" dirty="0">
                <a:latin typeface="Franklin Gothic Heavy"/>
                <a:cs typeface="Franklin Gothic Heavy"/>
              </a:rPr>
              <a:t>antihistamine	</a:t>
            </a:r>
            <a:r>
              <a:rPr sz="2800" b="1" spc="-5" dirty="0">
                <a:latin typeface="Franklin Gothic Heavy"/>
                <a:cs typeface="Franklin Gothic Heavy"/>
              </a:rPr>
              <a:t>+</a:t>
            </a:r>
            <a:endParaRPr sz="2800">
              <a:latin typeface="Franklin Gothic Heavy"/>
              <a:cs typeface="Franklin Gothic Heavy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152400"/>
            <a:ext cx="8219440" cy="2495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Franklin Gothic Book"/>
              <a:buChar char="•"/>
              <a:tabLst>
                <a:tab pos="355600" algn="l"/>
                <a:tab pos="2121535" algn="l"/>
              </a:tabLst>
            </a:pPr>
            <a:r>
              <a:rPr sz="3200" b="1" spc="215" dirty="0">
                <a:latin typeface="Franklin Gothic Heavy"/>
                <a:cs typeface="Franklin Gothic Heavy"/>
              </a:rPr>
              <a:t>Venous	</a:t>
            </a:r>
            <a:r>
              <a:rPr sz="3200" b="1" spc="225" dirty="0">
                <a:latin typeface="Franklin Gothic Heavy"/>
                <a:cs typeface="Franklin Gothic Heavy"/>
              </a:rPr>
              <a:t>drainage</a:t>
            </a:r>
            <a:endParaRPr sz="3200" dirty="0">
              <a:latin typeface="Franklin Gothic Heavy"/>
              <a:cs typeface="Franklin Gothic Heavy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850" dirty="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tabLst>
                <a:tab pos="1767839" algn="l"/>
                <a:tab pos="3542029" algn="l"/>
                <a:tab pos="4482465" algn="l"/>
                <a:tab pos="4979035" algn="l"/>
              </a:tabLst>
            </a:pPr>
            <a:r>
              <a:rPr sz="4200" baseline="3968" dirty="0">
                <a:latin typeface="Franklin Gothic Book"/>
                <a:cs typeface="Franklin Gothic Book"/>
              </a:rPr>
              <a:t>–</a:t>
            </a:r>
            <a:r>
              <a:rPr sz="4200" spc="-135" baseline="3968" dirty="0">
                <a:latin typeface="Franklin Gothic Book"/>
                <a:cs typeface="Franklin Gothic Book"/>
              </a:rPr>
              <a:t> </a:t>
            </a:r>
            <a:r>
              <a:rPr sz="2800" b="1" spc="160" dirty="0">
                <a:latin typeface="Franklin Gothic Heavy"/>
                <a:cs typeface="Franklin Gothic Heavy"/>
              </a:rPr>
              <a:t>Para	</a:t>
            </a:r>
            <a:r>
              <a:rPr sz="2800" b="1" spc="195" dirty="0">
                <a:latin typeface="Franklin Gothic Heavy"/>
                <a:cs typeface="Franklin Gothic Heavy"/>
              </a:rPr>
              <a:t>tonsillar	</a:t>
            </a:r>
            <a:r>
              <a:rPr sz="2800" b="1" spc="160" dirty="0">
                <a:latin typeface="Franklin Gothic Heavy"/>
                <a:cs typeface="Franklin Gothic Heavy"/>
              </a:rPr>
              <a:t>vein	</a:t>
            </a:r>
            <a:r>
              <a:rPr sz="2800" dirty="0">
                <a:latin typeface="Symbol"/>
                <a:cs typeface="Symbol"/>
              </a:rPr>
              <a:t>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b="1" spc="200" dirty="0">
                <a:latin typeface="Franklin Gothic Heavy"/>
                <a:cs typeface="Franklin Gothic Heavy"/>
              </a:rPr>
              <a:t>pharyngeal</a:t>
            </a:r>
            <a:endParaRPr sz="2800" dirty="0">
              <a:latin typeface="Franklin Gothic Heavy"/>
              <a:cs typeface="Franklin Gothic Heavy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400" dirty="0">
              <a:latin typeface="Times New Roman"/>
              <a:cs typeface="Times New Roman"/>
            </a:endParaRPr>
          </a:p>
          <a:p>
            <a:pPr marL="755650">
              <a:lnSpc>
                <a:spcPct val="100000"/>
              </a:lnSpc>
              <a:tabLst>
                <a:tab pos="2245995" algn="l"/>
                <a:tab pos="3771265" algn="l"/>
                <a:tab pos="4267835" algn="l"/>
                <a:tab pos="5927725" algn="l"/>
                <a:tab pos="7417434" algn="l"/>
              </a:tabLst>
            </a:pPr>
            <a:r>
              <a:rPr sz="2800" b="1" spc="215" dirty="0">
                <a:latin typeface="Franklin Gothic Heavy"/>
                <a:cs typeface="Franklin Gothic Heavy"/>
              </a:rPr>
              <a:t>v</a:t>
            </a:r>
            <a:r>
              <a:rPr sz="2800" b="1" spc="220" dirty="0">
                <a:latin typeface="Franklin Gothic Heavy"/>
                <a:cs typeface="Franklin Gothic Heavy"/>
              </a:rPr>
              <a:t>e</a:t>
            </a:r>
            <a:r>
              <a:rPr sz="2800" b="1" spc="225" dirty="0">
                <a:latin typeface="Franklin Gothic Heavy"/>
                <a:cs typeface="Franklin Gothic Heavy"/>
              </a:rPr>
              <a:t>n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10" dirty="0">
                <a:latin typeface="Franklin Gothic Heavy"/>
                <a:cs typeface="Franklin Gothic Heavy"/>
              </a:rPr>
              <a:t>u</a:t>
            </a:r>
            <a:r>
              <a:rPr sz="2800" b="1" spc="-5" dirty="0">
                <a:latin typeface="Franklin Gothic Heavy"/>
                <a:cs typeface="Franklin Gothic Heavy"/>
              </a:rPr>
              <a:t>s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p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20" dirty="0">
                <a:latin typeface="Franklin Gothic Heavy"/>
                <a:cs typeface="Franklin Gothic Heavy"/>
              </a:rPr>
              <a:t>ex</a:t>
            </a:r>
            <a:r>
              <a:rPr sz="2800" b="1" spc="200" dirty="0">
                <a:latin typeface="Franklin Gothic Heavy"/>
                <a:cs typeface="Franklin Gothic Heavy"/>
              </a:rPr>
              <a:t>u</a:t>
            </a:r>
            <a:r>
              <a:rPr sz="2800" b="1" spc="-5" dirty="0">
                <a:latin typeface="Franklin Gothic Heavy"/>
                <a:cs typeface="Franklin Gothic Heavy"/>
              </a:rPr>
              <a:t>s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dirty="0">
                <a:latin typeface="Symbol"/>
                <a:cs typeface="Symbol"/>
              </a:rPr>
              <a:t>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220" dirty="0">
                <a:latin typeface="Franklin Gothic Heavy"/>
                <a:cs typeface="Franklin Gothic Heavy"/>
              </a:rPr>
              <a:t>ter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-5" dirty="0">
                <a:latin typeface="Franklin Gothic Heavy"/>
                <a:cs typeface="Franklin Gothic Heavy"/>
              </a:rPr>
              <a:t>l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j</a:t>
            </a:r>
            <a:r>
              <a:rPr sz="2800" b="1" spc="210" dirty="0">
                <a:latin typeface="Franklin Gothic Heavy"/>
                <a:cs typeface="Franklin Gothic Heavy"/>
              </a:rPr>
              <a:t>u</a:t>
            </a:r>
            <a:r>
              <a:rPr sz="2800" b="1" spc="215" dirty="0">
                <a:latin typeface="Franklin Gothic Heavy"/>
                <a:cs typeface="Franklin Gothic Heavy"/>
              </a:rPr>
              <a:t>g</a:t>
            </a:r>
            <a:r>
              <a:rPr sz="2800" b="1" spc="210" dirty="0">
                <a:latin typeface="Franklin Gothic Heavy"/>
                <a:cs typeface="Franklin Gothic Heavy"/>
              </a:rPr>
              <a:t>u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-5" dirty="0">
                <a:latin typeface="Franklin Gothic Heavy"/>
                <a:cs typeface="Franklin Gothic Heavy"/>
              </a:rPr>
              <a:t>r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v</a:t>
            </a:r>
            <a:r>
              <a:rPr sz="2800" b="1" spc="220" dirty="0">
                <a:latin typeface="Franklin Gothic Heavy"/>
                <a:cs typeface="Franklin Gothic Heavy"/>
              </a:rPr>
              <a:t>ei</a:t>
            </a:r>
            <a:r>
              <a:rPr sz="2800" b="1" spc="-5" dirty="0">
                <a:latin typeface="Franklin Gothic Heavy"/>
                <a:cs typeface="Franklin Gothic Heavy"/>
              </a:rPr>
              <a:t>n</a:t>
            </a:r>
            <a:endParaRPr sz="2800" dirty="0">
              <a:latin typeface="Franklin Gothic Heavy"/>
              <a:cs typeface="Franklin Gothic Heavy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340" y="3125470"/>
            <a:ext cx="8223250" cy="35039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Franklin Gothic Book"/>
              <a:buChar char="•"/>
              <a:tabLst>
                <a:tab pos="355600" algn="l"/>
                <a:tab pos="2767965" algn="l"/>
              </a:tabLst>
            </a:pPr>
            <a:r>
              <a:rPr sz="3200" b="1" spc="229" dirty="0">
                <a:latin typeface="Franklin Gothic Heavy"/>
                <a:cs typeface="Franklin Gothic Heavy"/>
              </a:rPr>
              <a:t>Lymphatic	</a:t>
            </a:r>
            <a:r>
              <a:rPr sz="3200" b="1" spc="225" dirty="0">
                <a:latin typeface="Franklin Gothic Heavy"/>
                <a:cs typeface="Franklin Gothic Heavy"/>
              </a:rPr>
              <a:t>drainage</a:t>
            </a:r>
            <a:endParaRPr sz="3200" dirty="0">
              <a:latin typeface="Franklin Gothic Heavy"/>
              <a:cs typeface="Franklin Gothic Heavy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FF0000"/>
              </a:buClr>
              <a:buFont typeface="Franklin Gothic Book"/>
              <a:buChar char="•"/>
            </a:pPr>
            <a:endParaRPr sz="3200" dirty="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buFont typeface="Franklin Gothic Book"/>
              <a:buChar char="–"/>
              <a:tabLst>
                <a:tab pos="755650" algn="l"/>
                <a:tab pos="2249805" algn="l"/>
                <a:tab pos="4097020" algn="l"/>
                <a:tab pos="5366385" algn="l"/>
                <a:tab pos="6434455" algn="l"/>
                <a:tab pos="6957695" algn="l"/>
              </a:tabLst>
            </a:pPr>
            <a:r>
              <a:rPr sz="2800" b="1" spc="215" dirty="0">
                <a:latin typeface="Franklin Gothic Heavy"/>
                <a:cs typeface="Franklin Gothic Heavy"/>
              </a:rPr>
              <a:t>J</a:t>
            </a:r>
            <a:r>
              <a:rPr sz="2800" b="1" spc="210" dirty="0">
                <a:latin typeface="Franklin Gothic Heavy"/>
                <a:cs typeface="Franklin Gothic Heavy"/>
              </a:rPr>
              <a:t>u</a:t>
            </a:r>
            <a:r>
              <a:rPr sz="2800" b="1" spc="215" dirty="0">
                <a:latin typeface="Franklin Gothic Heavy"/>
                <a:cs typeface="Franklin Gothic Heavy"/>
              </a:rPr>
              <a:t>g</a:t>
            </a:r>
            <a:r>
              <a:rPr sz="2800" b="1" spc="210" dirty="0">
                <a:latin typeface="Franklin Gothic Heavy"/>
                <a:cs typeface="Franklin Gothic Heavy"/>
              </a:rPr>
              <a:t>u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-5" dirty="0">
                <a:latin typeface="Franklin Gothic Heavy"/>
                <a:cs typeface="Franklin Gothic Heavy"/>
              </a:rPr>
              <a:t>-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5" dirty="0">
                <a:latin typeface="Franklin Gothic Heavy"/>
                <a:cs typeface="Franklin Gothic Heavy"/>
              </a:rPr>
              <a:t>d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25" dirty="0">
                <a:latin typeface="Franklin Gothic Heavy"/>
                <a:cs typeface="Franklin Gothic Heavy"/>
              </a:rPr>
              <a:t>g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220" dirty="0">
                <a:latin typeface="Franklin Gothic Heavy"/>
                <a:cs typeface="Franklin Gothic Heavy"/>
              </a:rPr>
              <a:t>tri</a:t>
            </a:r>
            <a:r>
              <a:rPr sz="2800" b="1" spc="-5" dirty="0">
                <a:latin typeface="Franklin Gothic Heavy"/>
                <a:cs typeface="Franklin Gothic Heavy"/>
              </a:rPr>
              <a:t>c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04" dirty="0">
                <a:latin typeface="Franklin Gothic Heavy"/>
                <a:cs typeface="Franklin Gothic Heavy"/>
              </a:rPr>
              <a:t>y</a:t>
            </a:r>
            <a:r>
              <a:rPr sz="2800" b="1" spc="215" dirty="0">
                <a:latin typeface="Franklin Gothic Heavy"/>
                <a:cs typeface="Franklin Gothic Heavy"/>
              </a:rPr>
              <a:t>m</a:t>
            </a:r>
            <a:r>
              <a:rPr sz="2800" b="1" spc="220" dirty="0">
                <a:latin typeface="Franklin Gothic Heavy"/>
                <a:cs typeface="Franklin Gothic Heavy"/>
              </a:rPr>
              <a:t>p</a:t>
            </a:r>
            <a:r>
              <a:rPr sz="2800" b="1" spc="-5" dirty="0">
                <a:latin typeface="Franklin Gothic Heavy"/>
                <a:cs typeface="Franklin Gothic Heavy"/>
              </a:rPr>
              <a:t>h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nod</a:t>
            </a:r>
            <a:r>
              <a:rPr sz="2800" b="1" spc="-5" dirty="0">
                <a:latin typeface="Franklin Gothic Heavy"/>
                <a:cs typeface="Franklin Gothic Heavy"/>
              </a:rPr>
              <a:t>e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o</a:t>
            </a:r>
            <a:r>
              <a:rPr sz="2800" b="1" spc="-5" dirty="0">
                <a:latin typeface="Franklin Gothic Heavy"/>
                <a:cs typeface="Franklin Gothic Heavy"/>
              </a:rPr>
              <a:t>f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W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15" dirty="0">
                <a:latin typeface="Franklin Gothic Heavy"/>
                <a:cs typeface="Franklin Gothic Heavy"/>
              </a:rPr>
              <a:t>od</a:t>
            </a:r>
            <a:r>
              <a:rPr sz="2800" b="1" spc="-5" dirty="0">
                <a:latin typeface="Franklin Gothic Heavy"/>
                <a:cs typeface="Franklin Gothic Heavy"/>
              </a:rPr>
              <a:t>s</a:t>
            </a:r>
            <a:endParaRPr sz="2800" dirty="0">
              <a:latin typeface="Franklin Gothic Heavy"/>
              <a:cs typeface="Franklin Gothic Heavy"/>
            </a:endParaRPr>
          </a:p>
          <a:p>
            <a:pPr marL="355600" indent="-342900">
              <a:lnSpc>
                <a:spcPct val="100000"/>
              </a:lnSpc>
              <a:spcBef>
                <a:spcPts val="2410"/>
              </a:spcBef>
              <a:buFont typeface="Franklin Gothic Book"/>
              <a:buChar char="•"/>
              <a:tabLst>
                <a:tab pos="355600" algn="l"/>
                <a:tab pos="1775460" algn="l"/>
              </a:tabLst>
            </a:pPr>
            <a:r>
              <a:rPr sz="3200" b="1" spc="204" dirty="0">
                <a:latin typeface="Franklin Gothic Heavy"/>
                <a:cs typeface="Franklin Gothic Heavy"/>
              </a:rPr>
              <a:t>Nerve	</a:t>
            </a:r>
            <a:r>
              <a:rPr sz="3200" b="1" spc="215" dirty="0">
                <a:latin typeface="Franklin Gothic Heavy"/>
                <a:cs typeface="Franklin Gothic Heavy"/>
              </a:rPr>
              <a:t>supply</a:t>
            </a:r>
            <a:endParaRPr sz="3200" dirty="0">
              <a:latin typeface="Franklin Gothic Heavy"/>
              <a:cs typeface="Franklin Gothic Heavy"/>
            </a:endParaRPr>
          </a:p>
          <a:p>
            <a:pPr marL="755650" marR="422275" lvl="1" indent="-285750">
              <a:lnSpc>
                <a:spcPct val="142000"/>
              </a:lnSpc>
              <a:spcBef>
                <a:spcPts val="700"/>
              </a:spcBef>
              <a:buFont typeface="Franklin Gothic Book"/>
              <a:buChar char="–"/>
              <a:tabLst>
                <a:tab pos="755650" algn="l"/>
                <a:tab pos="2488565" algn="l"/>
                <a:tab pos="4351655" algn="l"/>
                <a:tab pos="5669915" algn="l"/>
                <a:tab pos="6616065" algn="l"/>
              </a:tabLst>
            </a:pPr>
            <a:r>
              <a:rPr sz="2800" b="1" spc="215" dirty="0">
                <a:latin typeface="Franklin Gothic Heavy"/>
                <a:cs typeface="Franklin Gothic Heavy"/>
              </a:rPr>
              <a:t>Gl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15" dirty="0">
                <a:latin typeface="Franklin Gothic Heavy"/>
                <a:cs typeface="Franklin Gothic Heavy"/>
              </a:rPr>
              <a:t>s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215" dirty="0">
                <a:latin typeface="Franklin Gothic Heavy"/>
                <a:cs typeface="Franklin Gothic Heavy"/>
              </a:rPr>
              <a:t>o</a:t>
            </a:r>
            <a:r>
              <a:rPr sz="2800" b="1" spc="220" dirty="0">
                <a:latin typeface="Franklin Gothic Heavy"/>
                <a:cs typeface="Franklin Gothic Heavy"/>
              </a:rPr>
              <a:t>p</a:t>
            </a:r>
            <a:r>
              <a:rPr sz="2800" b="1" spc="215" dirty="0">
                <a:latin typeface="Franklin Gothic Heavy"/>
                <a:cs typeface="Franklin Gothic Heavy"/>
              </a:rPr>
              <a:t>h</a:t>
            </a:r>
            <a:r>
              <a:rPr sz="2800" b="1" spc="220" dirty="0">
                <a:latin typeface="Franklin Gothic Heavy"/>
                <a:cs typeface="Franklin Gothic Heavy"/>
              </a:rPr>
              <a:t>ar</a:t>
            </a:r>
            <a:r>
              <a:rPr sz="2800" b="1" spc="204" dirty="0">
                <a:latin typeface="Franklin Gothic Heavy"/>
                <a:cs typeface="Franklin Gothic Heavy"/>
              </a:rPr>
              <a:t>y</a:t>
            </a:r>
            <a:r>
              <a:rPr sz="2800" b="1" spc="225" dirty="0">
                <a:latin typeface="Franklin Gothic Heavy"/>
                <a:cs typeface="Franklin Gothic Heavy"/>
              </a:rPr>
              <a:t>n</a:t>
            </a:r>
            <a:r>
              <a:rPr sz="2800" b="1" spc="215" dirty="0">
                <a:latin typeface="Franklin Gothic Heavy"/>
                <a:cs typeface="Franklin Gothic Heavy"/>
              </a:rPr>
              <a:t>g</a:t>
            </a:r>
            <a:r>
              <a:rPr sz="2800" b="1" spc="220" dirty="0">
                <a:latin typeface="Franklin Gothic Heavy"/>
                <a:cs typeface="Franklin Gothic Heavy"/>
              </a:rPr>
              <a:t>e</a:t>
            </a:r>
            <a:r>
              <a:rPr sz="2800" b="1" spc="225" dirty="0">
                <a:latin typeface="Franklin Gothic Heavy"/>
                <a:cs typeface="Franklin Gothic Heavy"/>
              </a:rPr>
              <a:t>a</a:t>
            </a:r>
            <a:r>
              <a:rPr sz="2800" b="1" spc="-5" dirty="0">
                <a:latin typeface="Franklin Gothic Heavy"/>
                <a:cs typeface="Franklin Gothic Heavy"/>
              </a:rPr>
              <a:t>l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220" dirty="0">
                <a:latin typeface="Franklin Gothic Heavy"/>
                <a:cs typeface="Franklin Gothic Heavy"/>
              </a:rPr>
              <a:t>er</a:t>
            </a:r>
            <a:r>
              <a:rPr sz="2800" b="1" spc="215" dirty="0">
                <a:latin typeface="Franklin Gothic Heavy"/>
                <a:cs typeface="Franklin Gothic Heavy"/>
              </a:rPr>
              <a:t>v</a:t>
            </a:r>
            <a:r>
              <a:rPr sz="2800" b="1" spc="-5" dirty="0">
                <a:latin typeface="Franklin Gothic Heavy"/>
                <a:cs typeface="Franklin Gothic Heavy"/>
              </a:rPr>
              <a:t>e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-5" dirty="0">
                <a:latin typeface="Franklin Gothic Heavy"/>
                <a:cs typeface="Franklin Gothic Heavy"/>
              </a:rPr>
              <a:t>d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20" dirty="0">
                <a:latin typeface="Franklin Gothic Heavy"/>
                <a:cs typeface="Franklin Gothic Heavy"/>
              </a:rPr>
              <a:t>e</a:t>
            </a:r>
            <a:r>
              <a:rPr sz="2800" b="1" spc="215" dirty="0">
                <a:latin typeface="Franklin Gothic Heavy"/>
                <a:cs typeface="Franklin Gothic Heavy"/>
              </a:rPr>
              <a:t>s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220" dirty="0">
                <a:latin typeface="Franklin Gothic Heavy"/>
                <a:cs typeface="Franklin Gothic Heavy"/>
              </a:rPr>
              <a:t>e</a:t>
            </a:r>
            <a:r>
              <a:rPr sz="2800" b="1" spc="-5" dirty="0">
                <a:latin typeface="Franklin Gothic Heavy"/>
                <a:cs typeface="Franklin Gothic Heavy"/>
              </a:rPr>
              <a:t>r  </a:t>
            </a:r>
            <a:r>
              <a:rPr sz="2800" b="1" spc="195" dirty="0">
                <a:latin typeface="Franklin Gothic Heavy"/>
                <a:cs typeface="Franklin Gothic Heavy"/>
              </a:rPr>
              <a:t>palatine	</a:t>
            </a:r>
            <a:r>
              <a:rPr sz="2800" b="1" spc="175" dirty="0">
                <a:latin typeface="Franklin Gothic Heavy"/>
                <a:cs typeface="Franklin Gothic Heavy"/>
              </a:rPr>
              <a:t>nerve</a:t>
            </a:r>
            <a:endParaRPr sz="2800" dirty="0">
              <a:latin typeface="Franklin Gothic Heavy"/>
              <a:cs typeface="Franklin Gothic Heavy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6469" y="139700"/>
            <a:ext cx="715962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65120" algn="l"/>
                <a:tab pos="3620135" algn="l"/>
                <a:tab pos="6167755" algn="l"/>
              </a:tabLst>
            </a:pPr>
            <a:r>
              <a:rPr sz="4000" spc="330" dirty="0"/>
              <a:t>R</a:t>
            </a:r>
            <a:r>
              <a:rPr sz="4000" spc="315" dirty="0"/>
              <a:t>e</a:t>
            </a:r>
            <a:r>
              <a:rPr sz="4000" spc="330" dirty="0"/>
              <a:t>l</a:t>
            </a:r>
            <a:r>
              <a:rPr sz="4000" spc="315" dirty="0"/>
              <a:t>a</a:t>
            </a:r>
            <a:r>
              <a:rPr sz="4000" spc="320" dirty="0"/>
              <a:t>t</a:t>
            </a:r>
            <a:r>
              <a:rPr sz="4000" spc="330" dirty="0"/>
              <a:t>i</a:t>
            </a:r>
            <a:r>
              <a:rPr sz="4000" spc="325" dirty="0"/>
              <a:t>o</a:t>
            </a:r>
            <a:r>
              <a:rPr sz="4000" spc="330" dirty="0"/>
              <a:t>n</a:t>
            </a:r>
            <a:r>
              <a:rPr sz="4000" spc="-5" dirty="0"/>
              <a:t>s</a:t>
            </a:r>
            <a:r>
              <a:rPr lang="en-US" sz="4000" spc="-5" dirty="0"/>
              <a:t> </a:t>
            </a:r>
            <a:r>
              <a:rPr sz="4000" spc="325" dirty="0"/>
              <a:t>o</a:t>
            </a:r>
            <a:r>
              <a:rPr sz="4000" spc="-5" dirty="0"/>
              <a:t>f</a:t>
            </a:r>
            <a:r>
              <a:rPr sz="4000" dirty="0"/>
              <a:t>	</a:t>
            </a:r>
            <a:r>
              <a:rPr sz="4000" spc="320" dirty="0"/>
              <a:t>t</a:t>
            </a:r>
            <a:r>
              <a:rPr sz="4000" spc="330" dirty="0"/>
              <a:t>o</a:t>
            </a:r>
            <a:r>
              <a:rPr sz="4000" spc="320" dirty="0"/>
              <a:t>ns</a:t>
            </a:r>
            <a:r>
              <a:rPr sz="4000" spc="330" dirty="0"/>
              <a:t>i</a:t>
            </a:r>
            <a:r>
              <a:rPr sz="4000" spc="325" dirty="0"/>
              <a:t>lla</a:t>
            </a:r>
            <a:r>
              <a:rPr sz="4000" spc="-5" dirty="0"/>
              <a:t>r</a:t>
            </a:r>
            <a:r>
              <a:rPr lang="en-US" sz="4000" spc="-5" dirty="0"/>
              <a:t> </a:t>
            </a:r>
            <a:r>
              <a:rPr sz="4000" spc="330" dirty="0"/>
              <a:t>b</a:t>
            </a:r>
            <a:r>
              <a:rPr sz="4000" spc="315" dirty="0"/>
              <a:t>e</a:t>
            </a:r>
            <a:r>
              <a:rPr sz="4000" spc="-5" dirty="0"/>
              <a:t>d</a:t>
            </a:r>
            <a:endParaRPr sz="4000" dirty="0"/>
          </a:p>
        </p:txBody>
      </p:sp>
      <p:sp>
        <p:nvSpPr>
          <p:cNvPr id="3" name="object 3"/>
          <p:cNvSpPr/>
          <p:nvPr/>
        </p:nvSpPr>
        <p:spPr>
          <a:xfrm>
            <a:off x="228600" y="990600"/>
            <a:ext cx="8686800" cy="5638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9689" y="209655"/>
            <a:ext cx="6435725" cy="10284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03400" marR="5080" indent="-1790700">
              <a:lnSpc>
                <a:spcPct val="100000"/>
              </a:lnSpc>
              <a:spcBef>
                <a:spcPts val="100"/>
              </a:spcBef>
              <a:tabLst>
                <a:tab pos="2575560" algn="l"/>
                <a:tab pos="3253740" algn="l"/>
                <a:tab pos="3681095" algn="l"/>
                <a:tab pos="5541645" algn="l"/>
              </a:tabLst>
            </a:pPr>
            <a:r>
              <a:rPr spc="295" dirty="0"/>
              <a:t>R</a:t>
            </a:r>
            <a:r>
              <a:rPr spc="285" dirty="0"/>
              <a:t>e</a:t>
            </a:r>
            <a:r>
              <a:rPr spc="280" dirty="0"/>
              <a:t>l</a:t>
            </a:r>
            <a:r>
              <a:rPr spc="295" dirty="0"/>
              <a:t>a</a:t>
            </a:r>
            <a:r>
              <a:rPr spc="280" dirty="0"/>
              <a:t>t</a:t>
            </a:r>
            <a:r>
              <a:rPr spc="290" dirty="0"/>
              <a:t>i</a:t>
            </a:r>
            <a:r>
              <a:rPr spc="280" dirty="0"/>
              <a:t>o</a:t>
            </a:r>
            <a:r>
              <a:rPr spc="295" dirty="0"/>
              <a:t>n</a:t>
            </a:r>
            <a:r>
              <a:rPr spc="-5" dirty="0"/>
              <a:t>s</a:t>
            </a:r>
            <a:r>
              <a:rPr dirty="0"/>
              <a:t>	</a:t>
            </a:r>
            <a:r>
              <a:rPr spc="290" dirty="0"/>
              <a:t>o</a:t>
            </a:r>
            <a:r>
              <a:rPr spc="-5" dirty="0"/>
              <a:t>f</a:t>
            </a:r>
            <a:r>
              <a:rPr dirty="0"/>
              <a:t>	</a:t>
            </a:r>
            <a:r>
              <a:rPr spc="295" dirty="0"/>
              <a:t>t</a:t>
            </a:r>
            <a:r>
              <a:rPr spc="280" dirty="0"/>
              <a:t>o</a:t>
            </a:r>
            <a:r>
              <a:rPr spc="285" dirty="0"/>
              <a:t>n</a:t>
            </a:r>
            <a:r>
              <a:rPr spc="290" dirty="0"/>
              <a:t>sil</a:t>
            </a:r>
            <a:r>
              <a:rPr spc="280" dirty="0"/>
              <a:t>l</a:t>
            </a:r>
            <a:r>
              <a:rPr spc="285" dirty="0"/>
              <a:t>a</a:t>
            </a:r>
            <a:r>
              <a:rPr spc="-5" dirty="0"/>
              <a:t>r</a:t>
            </a:r>
            <a:r>
              <a:rPr dirty="0"/>
              <a:t>	</a:t>
            </a:r>
            <a:r>
              <a:rPr spc="295" dirty="0"/>
              <a:t>b</a:t>
            </a:r>
            <a:r>
              <a:rPr spc="285" dirty="0"/>
              <a:t>e</a:t>
            </a:r>
            <a:r>
              <a:rPr spc="-5" dirty="0"/>
              <a:t>d  </a:t>
            </a:r>
            <a:r>
              <a:rPr spc="245" dirty="0"/>
              <a:t>(Inside	</a:t>
            </a:r>
            <a:r>
              <a:rPr spc="215" dirty="0"/>
              <a:t>out)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498600"/>
            <a:ext cx="8566150" cy="2420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43305" indent="-103124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1043305" algn="l"/>
                <a:tab pos="1043940" algn="l"/>
                <a:tab pos="2852420" algn="l"/>
              </a:tabLst>
            </a:pPr>
            <a:r>
              <a:rPr sz="2800" b="1" spc="195" dirty="0">
                <a:latin typeface="Franklin Gothic Heavy"/>
                <a:cs typeface="Franklin Gothic Heavy"/>
              </a:rPr>
              <a:t>Tonsillar	</a:t>
            </a:r>
            <a:r>
              <a:rPr sz="2800" b="1" spc="185" dirty="0">
                <a:latin typeface="Franklin Gothic Heavy"/>
                <a:cs typeface="Franklin Gothic Heavy"/>
              </a:rPr>
              <a:t>capsule</a:t>
            </a:r>
            <a:endParaRPr sz="2800" dirty="0">
              <a:latin typeface="Franklin Gothic Heavy"/>
              <a:cs typeface="Franklin Gothic Heavy"/>
            </a:endParaRPr>
          </a:p>
          <a:p>
            <a:pPr marL="355600" marR="6350" indent="-342900">
              <a:lnSpc>
                <a:spcPct val="139900"/>
              </a:lnSpc>
              <a:spcBef>
                <a:spcPts val="700"/>
              </a:spcBef>
              <a:buAutoNum type="arabicPeriod"/>
              <a:tabLst>
                <a:tab pos="1067435" algn="l"/>
                <a:tab pos="1068070" algn="l"/>
                <a:tab pos="3655695" algn="l"/>
                <a:tab pos="5080000" algn="l"/>
                <a:tab pos="6045835" algn="l"/>
              </a:tabLst>
            </a:pPr>
            <a:r>
              <a:rPr sz="2800" b="1" spc="210" dirty="0">
                <a:latin typeface="Franklin Gothic Heavy"/>
                <a:cs typeface="Franklin Gothic Heavy"/>
              </a:rPr>
              <a:t>P</a:t>
            </a:r>
            <a:r>
              <a:rPr sz="2800" b="1" spc="225" dirty="0">
                <a:latin typeface="Franklin Gothic Heavy"/>
                <a:cs typeface="Franklin Gothic Heavy"/>
              </a:rPr>
              <a:t>e</a:t>
            </a:r>
            <a:r>
              <a:rPr sz="2800" b="1" spc="215" dirty="0">
                <a:latin typeface="Franklin Gothic Heavy"/>
                <a:cs typeface="Franklin Gothic Heavy"/>
              </a:rPr>
              <a:t>r</a:t>
            </a:r>
            <a:r>
              <a:rPr sz="2800" b="1" spc="220" dirty="0">
                <a:latin typeface="Franklin Gothic Heavy"/>
                <a:cs typeface="Franklin Gothic Heavy"/>
              </a:rPr>
              <a:t>it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15" dirty="0">
                <a:latin typeface="Franklin Gothic Heavy"/>
                <a:cs typeface="Franklin Gothic Heavy"/>
              </a:rPr>
              <a:t>ns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l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-5" dirty="0">
                <a:latin typeface="Franklin Gothic Heavy"/>
                <a:cs typeface="Franklin Gothic Heavy"/>
              </a:rPr>
              <a:t>r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s</a:t>
            </a:r>
            <a:r>
              <a:rPr sz="2800" b="1" spc="220" dirty="0">
                <a:latin typeface="Franklin Gothic Heavy"/>
                <a:cs typeface="Franklin Gothic Heavy"/>
              </a:rPr>
              <a:t>pa</a:t>
            </a:r>
            <a:r>
              <a:rPr sz="2800" b="1" spc="215" dirty="0">
                <a:latin typeface="Franklin Gothic Heavy"/>
                <a:cs typeface="Franklin Gothic Heavy"/>
              </a:rPr>
              <a:t>c</a:t>
            </a:r>
            <a:r>
              <a:rPr sz="2800" b="1" spc="-5" dirty="0">
                <a:latin typeface="Franklin Gothic Heavy"/>
                <a:cs typeface="Franklin Gothic Heavy"/>
              </a:rPr>
              <a:t>e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w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20" dirty="0">
                <a:latin typeface="Franklin Gothic Heavy"/>
                <a:cs typeface="Franklin Gothic Heavy"/>
              </a:rPr>
              <a:t>t</a:t>
            </a:r>
            <a:r>
              <a:rPr sz="2800" b="1" spc="-5" dirty="0">
                <a:latin typeface="Franklin Gothic Heavy"/>
                <a:cs typeface="Franklin Gothic Heavy"/>
              </a:rPr>
              <a:t>h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5" dirty="0">
                <a:latin typeface="Franklin Gothic Heavy"/>
                <a:cs typeface="Franklin Gothic Heavy"/>
              </a:rPr>
              <a:t>p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215" dirty="0">
                <a:latin typeface="Franklin Gothic Heavy"/>
                <a:cs typeface="Franklin Gothic Heavy"/>
              </a:rPr>
              <a:t>r</a:t>
            </a:r>
            <a:r>
              <a:rPr sz="2800" b="1" spc="225" dirty="0">
                <a:latin typeface="Franklin Gothic Heavy"/>
                <a:cs typeface="Franklin Gothic Heavy"/>
              </a:rPr>
              <a:t>a</a:t>
            </a:r>
            <a:r>
              <a:rPr sz="2800" b="1" spc="220" dirty="0">
                <a:latin typeface="Franklin Gothic Heavy"/>
                <a:cs typeface="Franklin Gothic Heavy"/>
              </a:rPr>
              <a:t>t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15" dirty="0">
                <a:latin typeface="Franklin Gothic Heavy"/>
                <a:cs typeface="Franklin Gothic Heavy"/>
              </a:rPr>
              <a:t>ns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15" dirty="0">
                <a:latin typeface="Franklin Gothic Heavy"/>
                <a:cs typeface="Franklin Gothic Heavy"/>
              </a:rPr>
              <a:t>l</a:t>
            </a:r>
            <a:r>
              <a:rPr sz="2800" b="1" spc="225" dirty="0">
                <a:latin typeface="Franklin Gothic Heavy"/>
                <a:cs typeface="Franklin Gothic Heavy"/>
              </a:rPr>
              <a:t>a</a:t>
            </a:r>
            <a:r>
              <a:rPr sz="2800" b="1" spc="-5" dirty="0">
                <a:latin typeface="Franklin Gothic Heavy"/>
                <a:cs typeface="Franklin Gothic Heavy"/>
              </a:rPr>
              <a:t>r  </a:t>
            </a:r>
            <a:r>
              <a:rPr sz="2800" b="1" spc="165" dirty="0">
                <a:latin typeface="Franklin Gothic Heavy"/>
                <a:cs typeface="Franklin Gothic Heavy"/>
              </a:rPr>
              <a:t>vein</a:t>
            </a:r>
            <a:endParaRPr sz="2800" dirty="0">
              <a:latin typeface="Franklin Gothic Heavy"/>
              <a:cs typeface="Franklin Gothic Heavy"/>
            </a:endParaRPr>
          </a:p>
          <a:p>
            <a:pPr marL="377190" indent="-364490">
              <a:lnSpc>
                <a:spcPct val="100000"/>
              </a:lnSpc>
              <a:spcBef>
                <a:spcPts val="2040"/>
              </a:spcBef>
              <a:buAutoNum type="arabicPeriod"/>
              <a:tabLst>
                <a:tab pos="377190" algn="l"/>
                <a:tab pos="4231640" algn="l"/>
                <a:tab pos="6118225" algn="l"/>
                <a:tab pos="6924675" algn="l"/>
              </a:tabLst>
            </a:pPr>
            <a:r>
              <a:rPr sz="2800" b="1" spc="210" dirty="0">
                <a:latin typeface="Franklin Gothic Heavy"/>
                <a:cs typeface="Franklin Gothic Heavy"/>
              </a:rPr>
              <a:t>P</a:t>
            </a:r>
            <a:r>
              <a:rPr sz="2800" b="1" spc="225" dirty="0">
                <a:latin typeface="Franklin Gothic Heavy"/>
                <a:cs typeface="Franklin Gothic Heavy"/>
              </a:rPr>
              <a:t>h</a:t>
            </a:r>
            <a:r>
              <a:rPr sz="2800" b="1" spc="220" dirty="0">
                <a:latin typeface="Franklin Gothic Heavy"/>
                <a:cs typeface="Franklin Gothic Heavy"/>
              </a:rPr>
              <a:t>ar</a:t>
            </a:r>
            <a:r>
              <a:rPr sz="2800" b="1" spc="204" dirty="0">
                <a:latin typeface="Franklin Gothic Heavy"/>
                <a:cs typeface="Franklin Gothic Heavy"/>
              </a:rPr>
              <a:t>y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225" dirty="0">
                <a:latin typeface="Franklin Gothic Heavy"/>
                <a:cs typeface="Franklin Gothic Heavy"/>
              </a:rPr>
              <a:t>g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15" dirty="0">
                <a:latin typeface="Franklin Gothic Heavy"/>
                <a:cs typeface="Franklin Gothic Heavy"/>
              </a:rPr>
              <a:t>b</a:t>
            </a:r>
            <a:r>
              <a:rPr sz="2800" b="1" spc="225" dirty="0">
                <a:latin typeface="Franklin Gothic Heavy"/>
                <a:cs typeface="Franklin Gothic Heavy"/>
              </a:rPr>
              <a:t>a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l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-5" dirty="0">
                <a:latin typeface="Franklin Gothic Heavy"/>
                <a:cs typeface="Franklin Gothic Heavy"/>
              </a:rPr>
              <a:t>r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0" dirty="0">
                <a:latin typeface="Franklin Gothic Heavy"/>
                <a:cs typeface="Franklin Gothic Heavy"/>
              </a:rPr>
              <a:t>f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215" dirty="0">
                <a:latin typeface="Franklin Gothic Heavy"/>
                <a:cs typeface="Franklin Gothic Heavy"/>
              </a:rPr>
              <a:t>sc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-5" dirty="0">
                <a:latin typeface="Franklin Gothic Heavy"/>
                <a:cs typeface="Franklin Gothic Heavy"/>
              </a:rPr>
              <a:t>a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-5" dirty="0">
                <a:latin typeface="Franklin Gothic Heavy"/>
                <a:cs typeface="Franklin Gothic Heavy"/>
              </a:rPr>
              <a:t>,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S</a:t>
            </a:r>
            <a:r>
              <a:rPr sz="2800" b="1" spc="210" dirty="0">
                <a:latin typeface="Franklin Gothic Heavy"/>
                <a:cs typeface="Franklin Gothic Heavy"/>
              </a:rPr>
              <a:t>u</a:t>
            </a:r>
            <a:r>
              <a:rPr sz="2800" b="1" spc="220" dirty="0">
                <a:latin typeface="Franklin Gothic Heavy"/>
                <a:cs typeface="Franklin Gothic Heavy"/>
              </a:rPr>
              <a:t>peri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-5" dirty="0">
                <a:latin typeface="Franklin Gothic Heavy"/>
                <a:cs typeface="Franklin Gothic Heavy"/>
              </a:rPr>
              <a:t>r</a:t>
            </a:r>
            <a:endParaRPr sz="2800" dirty="0">
              <a:latin typeface="Franklin Gothic Heavy"/>
              <a:cs typeface="Franklin Gothic Heav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61690" y="4065270"/>
            <a:ext cx="551053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73275" algn="l"/>
              </a:tabLst>
            </a:pPr>
            <a:r>
              <a:rPr sz="2800" b="1" spc="185" dirty="0">
                <a:latin typeface="Franklin Gothic Heavy"/>
                <a:cs typeface="Franklin Gothic Heavy"/>
              </a:rPr>
              <a:t>muscle,	</a:t>
            </a:r>
            <a:r>
              <a:rPr sz="2800" b="1" spc="204" dirty="0">
                <a:latin typeface="Franklin Gothic Heavy"/>
                <a:cs typeface="Franklin Gothic Heavy"/>
              </a:rPr>
              <a:t>Bucco-pharyngeal</a:t>
            </a:r>
            <a:endParaRPr sz="2800">
              <a:latin typeface="Franklin Gothic Heavy"/>
              <a:cs typeface="Franklin Gothic Heavy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7340" y="3895090"/>
            <a:ext cx="2484755" cy="190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>
              <a:lnSpc>
                <a:spcPct val="139900"/>
              </a:lnSpc>
              <a:spcBef>
                <a:spcPts val="100"/>
              </a:spcBef>
            </a:pPr>
            <a:r>
              <a:rPr sz="2800" b="1" spc="215" dirty="0">
                <a:latin typeface="Franklin Gothic Heavy"/>
                <a:cs typeface="Franklin Gothic Heavy"/>
              </a:rPr>
              <a:t>con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220" dirty="0">
                <a:latin typeface="Franklin Gothic Heavy"/>
                <a:cs typeface="Franklin Gothic Heavy"/>
              </a:rPr>
              <a:t>tri</a:t>
            </a:r>
            <a:r>
              <a:rPr sz="2800" b="1" spc="215" dirty="0">
                <a:latin typeface="Franklin Gothic Heavy"/>
                <a:cs typeface="Franklin Gothic Heavy"/>
              </a:rPr>
              <a:t>c</a:t>
            </a:r>
            <a:r>
              <a:rPr sz="2800" b="1" spc="220" dirty="0">
                <a:latin typeface="Franklin Gothic Heavy"/>
                <a:cs typeface="Franklin Gothic Heavy"/>
              </a:rPr>
              <a:t>t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-5" dirty="0">
                <a:latin typeface="Franklin Gothic Heavy"/>
                <a:cs typeface="Franklin Gothic Heavy"/>
              </a:rPr>
              <a:t>r  </a:t>
            </a:r>
            <a:r>
              <a:rPr sz="2800" b="1" spc="180" dirty="0">
                <a:latin typeface="Franklin Gothic Heavy"/>
                <a:cs typeface="Franklin Gothic Heavy"/>
              </a:rPr>
              <a:t>fascia</a:t>
            </a:r>
            <a:endParaRPr sz="2800" dirty="0">
              <a:latin typeface="Franklin Gothic Heavy"/>
              <a:cs typeface="Franklin Gothic Heavy"/>
            </a:endParaRPr>
          </a:p>
          <a:p>
            <a:pPr marL="12700">
              <a:lnSpc>
                <a:spcPct val="100000"/>
              </a:lnSpc>
              <a:spcBef>
                <a:spcPts val="2040"/>
              </a:spcBef>
            </a:pPr>
            <a:r>
              <a:rPr sz="2800" b="1" spc="195" dirty="0">
                <a:latin typeface="Franklin Gothic Heavy"/>
                <a:cs typeface="Franklin Gothic Heavy"/>
              </a:rPr>
              <a:t>4.Styloid</a:t>
            </a:r>
            <a:endParaRPr sz="2800" dirty="0">
              <a:latin typeface="Franklin Gothic Heavy"/>
              <a:cs typeface="Franklin Gothic Heavy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74440" y="5347970"/>
            <a:ext cx="164782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220" dirty="0">
                <a:latin typeface="Franklin Gothic Heavy"/>
                <a:cs typeface="Franklin Gothic Heavy"/>
              </a:rPr>
              <a:t>pr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15" dirty="0">
                <a:latin typeface="Franklin Gothic Heavy"/>
                <a:cs typeface="Franklin Gothic Heavy"/>
              </a:rPr>
              <a:t>c</a:t>
            </a:r>
            <a:r>
              <a:rPr sz="2800" b="1" spc="220" dirty="0">
                <a:latin typeface="Franklin Gothic Heavy"/>
                <a:cs typeface="Franklin Gothic Heavy"/>
              </a:rPr>
              <a:t>e</a:t>
            </a:r>
            <a:r>
              <a:rPr sz="2800" b="1" spc="215" dirty="0">
                <a:latin typeface="Franklin Gothic Heavy"/>
                <a:cs typeface="Franklin Gothic Heavy"/>
              </a:rPr>
              <a:t>s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-5" dirty="0">
                <a:latin typeface="Franklin Gothic Heavy"/>
                <a:cs typeface="Franklin Gothic Heavy"/>
              </a:rPr>
              <a:t>,</a:t>
            </a:r>
            <a:endParaRPr sz="2800">
              <a:latin typeface="Franklin Gothic Heavy"/>
              <a:cs typeface="Franklin Gothic Heavy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68642" y="5347970"/>
            <a:ext cx="170815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185" dirty="0">
                <a:latin typeface="Franklin Gothic Heavy"/>
                <a:cs typeface="Franklin Gothic Heavy"/>
              </a:rPr>
              <a:t>muscles,</a:t>
            </a:r>
            <a:endParaRPr sz="2800">
              <a:latin typeface="Franklin Gothic Heavy"/>
              <a:cs typeface="Franklin Gothic Heavy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50240" y="5944870"/>
            <a:ext cx="463867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69970" algn="l"/>
              </a:tabLst>
            </a:pPr>
            <a:r>
              <a:rPr sz="2800" b="1" spc="215" dirty="0">
                <a:latin typeface="Franklin Gothic Heavy"/>
                <a:cs typeface="Franklin Gothic Heavy"/>
              </a:rPr>
              <a:t>g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15" dirty="0">
                <a:latin typeface="Franklin Gothic Heavy"/>
                <a:cs typeface="Franklin Gothic Heavy"/>
              </a:rPr>
              <a:t>s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215" dirty="0">
                <a:latin typeface="Franklin Gothic Heavy"/>
                <a:cs typeface="Franklin Gothic Heavy"/>
              </a:rPr>
              <a:t>o</a:t>
            </a:r>
            <a:r>
              <a:rPr sz="2800" b="1" spc="220" dirty="0">
                <a:latin typeface="Franklin Gothic Heavy"/>
                <a:cs typeface="Franklin Gothic Heavy"/>
              </a:rPr>
              <a:t>p</a:t>
            </a:r>
            <a:r>
              <a:rPr sz="2800" b="1" spc="215" dirty="0">
                <a:latin typeface="Franklin Gothic Heavy"/>
                <a:cs typeface="Franklin Gothic Heavy"/>
              </a:rPr>
              <a:t>h</a:t>
            </a:r>
            <a:r>
              <a:rPr sz="2800" b="1" spc="220" dirty="0">
                <a:latin typeface="Franklin Gothic Heavy"/>
                <a:cs typeface="Franklin Gothic Heavy"/>
              </a:rPr>
              <a:t>ar</a:t>
            </a:r>
            <a:r>
              <a:rPr sz="2800" b="1" spc="204" dirty="0">
                <a:latin typeface="Franklin Gothic Heavy"/>
                <a:cs typeface="Franklin Gothic Heavy"/>
              </a:rPr>
              <a:t>y</a:t>
            </a:r>
            <a:r>
              <a:rPr sz="2800" b="1" spc="225" dirty="0">
                <a:latin typeface="Franklin Gothic Heavy"/>
                <a:cs typeface="Franklin Gothic Heavy"/>
              </a:rPr>
              <a:t>n</a:t>
            </a:r>
            <a:r>
              <a:rPr sz="2800" b="1" spc="215" dirty="0">
                <a:latin typeface="Franklin Gothic Heavy"/>
                <a:cs typeface="Franklin Gothic Heavy"/>
              </a:rPr>
              <a:t>g</a:t>
            </a:r>
            <a:r>
              <a:rPr sz="2800" b="1" spc="220" dirty="0">
                <a:latin typeface="Franklin Gothic Heavy"/>
                <a:cs typeface="Franklin Gothic Heavy"/>
              </a:rPr>
              <a:t>ea</a:t>
            </a:r>
            <a:r>
              <a:rPr sz="2800" b="1" spc="-5" dirty="0">
                <a:latin typeface="Franklin Gothic Heavy"/>
                <a:cs typeface="Franklin Gothic Heavy"/>
              </a:rPr>
              <a:t>l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220" dirty="0">
                <a:latin typeface="Franklin Gothic Heavy"/>
                <a:cs typeface="Franklin Gothic Heavy"/>
              </a:rPr>
              <a:t>er</a:t>
            </a:r>
            <a:r>
              <a:rPr sz="2800" b="1" spc="215" dirty="0">
                <a:latin typeface="Franklin Gothic Heavy"/>
                <a:cs typeface="Franklin Gothic Heavy"/>
              </a:rPr>
              <a:t>v</a:t>
            </a:r>
            <a:r>
              <a:rPr sz="2800" b="1" spc="-5" dirty="0">
                <a:latin typeface="Franklin Gothic Heavy"/>
                <a:cs typeface="Franklin Gothic Heavy"/>
              </a:rPr>
              <a:t>e</a:t>
            </a:r>
            <a:endParaRPr sz="2800">
              <a:latin typeface="Franklin Gothic Heavy"/>
              <a:cs typeface="Franklin Gothic Heavy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47096"/>
            <a:ext cx="8149590" cy="10284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649730" algn="l"/>
                <a:tab pos="3111500" algn="l"/>
                <a:tab pos="5376545" algn="l"/>
                <a:tab pos="7255509" algn="l"/>
              </a:tabLst>
            </a:pPr>
            <a:r>
              <a:rPr spc="285" dirty="0"/>
              <a:t>D</a:t>
            </a:r>
            <a:r>
              <a:rPr spc="290" dirty="0"/>
              <a:t>i</a:t>
            </a:r>
            <a:r>
              <a:rPr spc="300" dirty="0"/>
              <a:t>ff</a:t>
            </a:r>
            <a:r>
              <a:rPr spc="285" dirty="0"/>
              <a:t>e</a:t>
            </a:r>
            <a:r>
              <a:rPr spc="275" dirty="0"/>
              <a:t>r</a:t>
            </a:r>
            <a:r>
              <a:rPr spc="295" dirty="0"/>
              <a:t>e</a:t>
            </a:r>
            <a:r>
              <a:rPr spc="285" dirty="0"/>
              <a:t>n</a:t>
            </a:r>
            <a:r>
              <a:rPr spc="290" dirty="0"/>
              <a:t>c</a:t>
            </a:r>
            <a:r>
              <a:rPr spc="285" dirty="0"/>
              <a:t>e</a:t>
            </a:r>
            <a:r>
              <a:rPr spc="-5" dirty="0"/>
              <a:t>s</a:t>
            </a:r>
            <a:r>
              <a:rPr dirty="0"/>
              <a:t>	</a:t>
            </a:r>
            <a:r>
              <a:rPr spc="285" dirty="0"/>
              <a:t>b</a:t>
            </a:r>
            <a:r>
              <a:rPr spc="295" dirty="0"/>
              <a:t>e</a:t>
            </a:r>
            <a:r>
              <a:rPr spc="280" dirty="0"/>
              <a:t>t</a:t>
            </a:r>
            <a:r>
              <a:rPr spc="295" dirty="0"/>
              <a:t>w</a:t>
            </a:r>
            <a:r>
              <a:rPr spc="285" dirty="0"/>
              <a:t>ee</a:t>
            </a:r>
            <a:r>
              <a:rPr spc="-5" dirty="0"/>
              <a:t>n</a:t>
            </a:r>
            <a:r>
              <a:rPr dirty="0"/>
              <a:t>	</a:t>
            </a:r>
            <a:r>
              <a:rPr spc="280" dirty="0"/>
              <a:t>t</a:t>
            </a:r>
            <a:r>
              <a:rPr spc="290" dirty="0"/>
              <a:t>o</a:t>
            </a:r>
            <a:r>
              <a:rPr spc="285" dirty="0"/>
              <a:t>n</a:t>
            </a:r>
            <a:r>
              <a:rPr spc="290" dirty="0"/>
              <a:t>si</a:t>
            </a:r>
            <a:r>
              <a:rPr spc="280" dirty="0"/>
              <a:t>l</a:t>
            </a:r>
            <a:r>
              <a:rPr spc="-5" dirty="0"/>
              <a:t>s</a:t>
            </a:r>
            <a:r>
              <a:rPr dirty="0"/>
              <a:t>	</a:t>
            </a:r>
            <a:r>
              <a:rPr spc="285" dirty="0"/>
              <a:t>a</a:t>
            </a:r>
            <a:r>
              <a:rPr spc="295" dirty="0"/>
              <a:t>n</a:t>
            </a:r>
            <a:r>
              <a:rPr spc="-5" dirty="0"/>
              <a:t>d  </a:t>
            </a:r>
            <a:r>
              <a:rPr spc="229" dirty="0"/>
              <a:t>lymph	</a:t>
            </a:r>
            <a:r>
              <a:rPr spc="215" dirty="0"/>
              <a:t>node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04800" y="1143000"/>
          <a:ext cx="8610599" cy="533526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389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716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8339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3200" b="1" spc="220" dirty="0">
                          <a:solidFill>
                            <a:srgbClr val="FFFFFF"/>
                          </a:solidFill>
                          <a:latin typeface="Franklin Gothic Heavy"/>
                          <a:cs typeface="Franklin Gothic Heavy"/>
                        </a:rPr>
                        <a:t>Tonsils</a:t>
                      </a:r>
                      <a:endParaRPr sz="3200"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3970" marB="0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1728470" algn="l"/>
                        </a:tabLst>
                      </a:pPr>
                      <a:r>
                        <a:rPr sz="3200" b="1" spc="204" dirty="0">
                          <a:solidFill>
                            <a:srgbClr val="FFFFFF"/>
                          </a:solidFill>
                          <a:latin typeface="Franklin Gothic Heavy"/>
                          <a:cs typeface="Franklin Gothic Heavy"/>
                        </a:rPr>
                        <a:t>Lymph	Nodes</a:t>
                      </a:r>
                      <a:endParaRPr sz="3200"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3970" marB="0">
                    <a:solidFill>
                      <a:srgbClr val="00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834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800" b="1" spc="200" dirty="0">
                          <a:latin typeface="Franklin Gothic Heavy"/>
                          <a:cs typeface="Franklin Gothic Heavy"/>
                        </a:rPr>
                        <a:t>Subepithelial</a:t>
                      </a:r>
                      <a:endParaRPr sz="2800"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7780" marB="0">
                    <a:solidFill>
                      <a:srgbClr val="CACCDD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2447290" algn="l"/>
                        </a:tabLst>
                      </a:pPr>
                      <a:r>
                        <a:rPr sz="2800" b="1" spc="195" dirty="0">
                          <a:latin typeface="Franklin Gothic Heavy"/>
                          <a:cs typeface="Franklin Gothic Heavy"/>
                        </a:rPr>
                        <a:t>Connective	</a:t>
                      </a:r>
                      <a:r>
                        <a:rPr sz="2800" b="1" spc="180" dirty="0">
                          <a:latin typeface="Franklin Gothic Heavy"/>
                          <a:cs typeface="Franklin Gothic Heavy"/>
                        </a:rPr>
                        <a:t>Tissue</a:t>
                      </a:r>
                      <a:endParaRPr sz="2800"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7780" marB="0">
                    <a:solidFill>
                      <a:srgbClr val="CACC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834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1370330" algn="l"/>
                        </a:tabLst>
                      </a:pPr>
                      <a:r>
                        <a:rPr sz="2800" b="1" spc="185" dirty="0">
                          <a:latin typeface="Franklin Gothic Heavy"/>
                          <a:cs typeface="Franklin Gothic Heavy"/>
                        </a:rPr>
                        <a:t>Partly	</a:t>
                      </a:r>
                      <a:r>
                        <a:rPr sz="2800" b="1" spc="200" dirty="0">
                          <a:latin typeface="Franklin Gothic Heavy"/>
                          <a:cs typeface="Franklin Gothic Heavy"/>
                        </a:rPr>
                        <a:t>encapsulated</a:t>
                      </a:r>
                      <a:endParaRPr sz="2800"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6510" marB="0">
                    <a:solidFill>
                      <a:srgbClr val="E6E7EE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1224915" algn="l"/>
                        </a:tabLst>
                      </a:pPr>
                      <a:r>
                        <a:rPr sz="2800" b="1" spc="170" dirty="0">
                          <a:latin typeface="Franklin Gothic Heavy"/>
                          <a:cs typeface="Franklin Gothic Heavy"/>
                        </a:rPr>
                        <a:t>Fully	</a:t>
                      </a:r>
                      <a:r>
                        <a:rPr sz="2800" b="1" spc="200" dirty="0">
                          <a:latin typeface="Franklin Gothic Heavy"/>
                          <a:cs typeface="Franklin Gothic Heavy"/>
                        </a:rPr>
                        <a:t>encapsulated</a:t>
                      </a:r>
                      <a:endParaRPr sz="2800"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6510" marB="0">
                    <a:solidFill>
                      <a:srgbClr val="E6E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8339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1814830" algn="l"/>
                        </a:tabLst>
                      </a:pPr>
                      <a:r>
                        <a:rPr sz="2800" b="1" spc="190" dirty="0">
                          <a:latin typeface="Franklin Gothic Heavy"/>
                          <a:cs typeface="Franklin Gothic Heavy"/>
                        </a:rPr>
                        <a:t>Efferent	</a:t>
                      </a:r>
                      <a:r>
                        <a:rPr sz="2800" b="1" spc="160" dirty="0">
                          <a:latin typeface="Franklin Gothic Heavy"/>
                          <a:cs typeface="Franklin Gothic Heavy"/>
                        </a:rPr>
                        <a:t>only</a:t>
                      </a:r>
                      <a:endParaRPr sz="2800"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6510" marB="0">
                    <a:solidFill>
                      <a:srgbClr val="CACCDD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1916430" algn="l"/>
                          <a:tab pos="2271395" algn="l"/>
                        </a:tabLst>
                      </a:pPr>
                      <a:r>
                        <a:rPr sz="2800" b="1" spc="190" dirty="0">
                          <a:latin typeface="Franklin Gothic Heavy"/>
                          <a:cs typeface="Franklin Gothic Heavy"/>
                        </a:rPr>
                        <a:t>Afferent	</a:t>
                      </a:r>
                      <a:r>
                        <a:rPr sz="2800" b="1" spc="-5" dirty="0">
                          <a:latin typeface="Franklin Gothic Heavy"/>
                          <a:cs typeface="Franklin Gothic Heavy"/>
                        </a:rPr>
                        <a:t>+	</a:t>
                      </a:r>
                      <a:r>
                        <a:rPr sz="2800" b="1" spc="190" dirty="0">
                          <a:latin typeface="Franklin Gothic Heavy"/>
                          <a:cs typeface="Franklin Gothic Heavy"/>
                        </a:rPr>
                        <a:t>Efferent</a:t>
                      </a:r>
                      <a:endParaRPr sz="2800"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6510" marB="0">
                    <a:solidFill>
                      <a:srgbClr val="CACC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7069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1445895" algn="l"/>
                        </a:tabLst>
                      </a:pPr>
                      <a:r>
                        <a:rPr sz="2800" b="1" spc="180" dirty="0">
                          <a:latin typeface="Franklin Gothic Heavy"/>
                          <a:cs typeface="Franklin Gothic Heavy"/>
                        </a:rPr>
                        <a:t>Crypts	</a:t>
                      </a:r>
                      <a:r>
                        <a:rPr sz="2800" b="1" spc="190" dirty="0">
                          <a:latin typeface="Franklin Gothic Heavy"/>
                          <a:cs typeface="Franklin Gothic Heavy"/>
                        </a:rPr>
                        <a:t>present</a:t>
                      </a:r>
                      <a:endParaRPr sz="2800"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6510" marB="0">
                    <a:solidFill>
                      <a:srgbClr val="E6E7EE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2800" b="1" spc="180" dirty="0">
                          <a:latin typeface="Franklin Gothic Heavy"/>
                          <a:cs typeface="Franklin Gothic Heavy"/>
                        </a:rPr>
                        <a:t>Absent</a:t>
                      </a:r>
                      <a:endParaRPr sz="2800"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6510" marB="0">
                    <a:solidFill>
                      <a:srgbClr val="E6E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47420">
                <a:tc>
                  <a:txBody>
                    <a:bodyPr/>
                    <a:lstStyle/>
                    <a:p>
                      <a:pPr marL="90170" marR="1680210">
                        <a:lnSpc>
                          <a:spcPts val="3180"/>
                        </a:lnSpc>
                        <a:spcBef>
                          <a:spcPts val="395"/>
                        </a:spcBef>
                        <a:tabLst>
                          <a:tab pos="717550" algn="l"/>
                          <a:tab pos="2076450" algn="l"/>
                        </a:tabLst>
                      </a:pPr>
                      <a:r>
                        <a:rPr sz="2800" b="1" spc="225" dirty="0">
                          <a:latin typeface="Franklin Gothic Heavy"/>
                          <a:cs typeface="Franklin Gothic Heavy"/>
                        </a:rPr>
                        <a:t>N</a:t>
                      </a:r>
                      <a:r>
                        <a:rPr sz="2800" b="1" dirty="0">
                          <a:latin typeface="Franklin Gothic Heavy"/>
                          <a:cs typeface="Franklin Gothic Heavy"/>
                        </a:rPr>
                        <a:t>o	</a:t>
                      </a:r>
                      <a:r>
                        <a:rPr sz="2800" b="1" spc="229" dirty="0">
                          <a:latin typeface="Franklin Gothic Heavy"/>
                          <a:cs typeface="Franklin Gothic Heavy"/>
                        </a:rPr>
                        <a:t>c</a:t>
                      </a:r>
                      <a:r>
                        <a:rPr sz="2800" b="1" spc="210" dirty="0">
                          <a:latin typeface="Franklin Gothic Heavy"/>
                          <a:cs typeface="Franklin Gothic Heavy"/>
                        </a:rPr>
                        <a:t>o</a:t>
                      </a:r>
                      <a:r>
                        <a:rPr sz="2800" b="1" spc="225" dirty="0">
                          <a:latin typeface="Franklin Gothic Heavy"/>
                          <a:cs typeface="Franklin Gothic Heavy"/>
                        </a:rPr>
                        <a:t>rte</a:t>
                      </a:r>
                      <a:r>
                        <a:rPr sz="2800" b="1" dirty="0">
                          <a:latin typeface="Franklin Gothic Heavy"/>
                          <a:cs typeface="Franklin Gothic Heavy"/>
                        </a:rPr>
                        <a:t>x	</a:t>
                      </a:r>
                      <a:r>
                        <a:rPr sz="2800" b="1" spc="210" dirty="0">
                          <a:latin typeface="Franklin Gothic Heavy"/>
                          <a:cs typeface="Franklin Gothic Heavy"/>
                        </a:rPr>
                        <a:t>o</a:t>
                      </a:r>
                      <a:r>
                        <a:rPr sz="2800" b="1" dirty="0">
                          <a:latin typeface="Franklin Gothic Heavy"/>
                          <a:cs typeface="Franklin Gothic Heavy"/>
                        </a:rPr>
                        <a:t>r  </a:t>
                      </a:r>
                      <a:r>
                        <a:rPr sz="2800" b="1" spc="185" dirty="0">
                          <a:latin typeface="Franklin Gothic Heavy"/>
                          <a:cs typeface="Franklin Gothic Heavy"/>
                        </a:rPr>
                        <a:t>medulla</a:t>
                      </a:r>
                      <a:endParaRPr sz="2800"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50165" marB="0">
                    <a:solidFill>
                      <a:srgbClr val="CACCDD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800" b="1" spc="185" dirty="0">
                          <a:latin typeface="Franklin Gothic Heavy"/>
                          <a:cs typeface="Franklin Gothic Heavy"/>
                        </a:rPr>
                        <a:t>Present</a:t>
                      </a:r>
                      <a:endParaRPr sz="2800"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7780" marB="0">
                    <a:solidFill>
                      <a:srgbClr val="CACC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47419">
                <a:tc>
                  <a:txBody>
                    <a:bodyPr/>
                    <a:lstStyle/>
                    <a:p>
                      <a:pPr marL="90170" marR="1525905">
                        <a:lnSpc>
                          <a:spcPts val="3180"/>
                        </a:lnSpc>
                        <a:spcBef>
                          <a:spcPts val="395"/>
                        </a:spcBef>
                        <a:tabLst>
                          <a:tab pos="1573530" algn="l"/>
                        </a:tabLst>
                      </a:pPr>
                      <a:r>
                        <a:rPr sz="2800" b="1" spc="220" dirty="0">
                          <a:latin typeface="Franklin Gothic Heavy"/>
                          <a:cs typeface="Franklin Gothic Heavy"/>
                        </a:rPr>
                        <a:t>Gr</a:t>
                      </a:r>
                      <a:r>
                        <a:rPr sz="2800" b="1" spc="210" dirty="0">
                          <a:latin typeface="Franklin Gothic Heavy"/>
                          <a:cs typeface="Franklin Gothic Heavy"/>
                        </a:rPr>
                        <a:t>o</a:t>
                      </a:r>
                      <a:r>
                        <a:rPr sz="2800" b="1" spc="225" dirty="0">
                          <a:latin typeface="Franklin Gothic Heavy"/>
                          <a:cs typeface="Franklin Gothic Heavy"/>
                        </a:rPr>
                        <a:t>wt</a:t>
                      </a:r>
                      <a:r>
                        <a:rPr sz="2800" b="1" dirty="0">
                          <a:latin typeface="Franklin Gothic Heavy"/>
                          <a:cs typeface="Franklin Gothic Heavy"/>
                        </a:rPr>
                        <a:t>h	</a:t>
                      </a:r>
                      <a:r>
                        <a:rPr sz="2800" b="1" spc="220" dirty="0">
                          <a:latin typeface="Franklin Gothic Heavy"/>
                          <a:cs typeface="Franklin Gothic Heavy"/>
                        </a:rPr>
                        <a:t>c</a:t>
                      </a:r>
                      <a:r>
                        <a:rPr sz="2800" b="1" spc="215" dirty="0">
                          <a:latin typeface="Franklin Gothic Heavy"/>
                          <a:cs typeface="Franklin Gothic Heavy"/>
                        </a:rPr>
                        <a:t>u</a:t>
                      </a:r>
                      <a:r>
                        <a:rPr sz="2800" b="1" spc="225" dirty="0">
                          <a:latin typeface="Franklin Gothic Heavy"/>
                          <a:cs typeface="Franklin Gothic Heavy"/>
                        </a:rPr>
                        <a:t>r</a:t>
                      </a:r>
                      <a:r>
                        <a:rPr sz="2800" b="1" spc="220" dirty="0">
                          <a:latin typeface="Franklin Gothic Heavy"/>
                          <a:cs typeface="Franklin Gothic Heavy"/>
                        </a:rPr>
                        <a:t>v</a:t>
                      </a:r>
                      <a:r>
                        <a:rPr sz="2800" b="1" dirty="0">
                          <a:latin typeface="Franklin Gothic Heavy"/>
                          <a:cs typeface="Franklin Gothic Heavy"/>
                        </a:rPr>
                        <a:t>e  </a:t>
                      </a:r>
                      <a:r>
                        <a:rPr sz="2800" b="1" spc="185" dirty="0">
                          <a:latin typeface="Franklin Gothic Heavy"/>
                          <a:cs typeface="Franklin Gothic Heavy"/>
                        </a:rPr>
                        <a:t>present</a:t>
                      </a:r>
                      <a:endParaRPr sz="2800"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50165" marB="0">
                    <a:solidFill>
                      <a:srgbClr val="E6E7EE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800" b="1" spc="180" dirty="0">
                          <a:latin typeface="Franklin Gothic Heavy"/>
                          <a:cs typeface="Franklin Gothic Heavy"/>
                        </a:rPr>
                        <a:t>Absent</a:t>
                      </a:r>
                      <a:endParaRPr sz="2800"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7780" marB="0">
                    <a:solidFill>
                      <a:srgbClr val="E6E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80116"/>
            <a:ext cx="7643495" cy="10284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24430" marR="5080" indent="-2411730">
              <a:lnSpc>
                <a:spcPct val="100000"/>
              </a:lnSpc>
              <a:spcBef>
                <a:spcPts val="100"/>
              </a:spcBef>
              <a:tabLst>
                <a:tab pos="3112770" algn="l"/>
                <a:tab pos="3493135" algn="l"/>
                <a:tab pos="5377815" algn="l"/>
              </a:tabLst>
            </a:pPr>
            <a:r>
              <a:rPr spc="295" dirty="0"/>
              <a:t>D</a:t>
            </a:r>
            <a:r>
              <a:rPr spc="290" dirty="0"/>
              <a:t>i</a:t>
            </a:r>
            <a:r>
              <a:rPr spc="285" dirty="0"/>
              <a:t>f</a:t>
            </a:r>
            <a:r>
              <a:rPr spc="300" dirty="0"/>
              <a:t>f</a:t>
            </a:r>
            <a:r>
              <a:rPr spc="285" dirty="0"/>
              <a:t>eren</a:t>
            </a:r>
            <a:r>
              <a:rPr spc="295" dirty="0"/>
              <a:t>c</a:t>
            </a:r>
            <a:r>
              <a:rPr spc="285" dirty="0"/>
              <a:t>e</a:t>
            </a:r>
            <a:r>
              <a:rPr spc="-5" dirty="0"/>
              <a:t>s</a:t>
            </a:r>
            <a:r>
              <a:rPr dirty="0"/>
              <a:t>	</a:t>
            </a:r>
            <a:r>
              <a:rPr spc="285" dirty="0"/>
              <a:t>be</a:t>
            </a:r>
            <a:r>
              <a:rPr spc="280" dirty="0"/>
              <a:t>t</a:t>
            </a:r>
            <a:r>
              <a:rPr spc="295" dirty="0"/>
              <a:t>w</a:t>
            </a:r>
            <a:r>
              <a:rPr spc="285" dirty="0"/>
              <a:t>ee</a:t>
            </a:r>
            <a:r>
              <a:rPr spc="-5" dirty="0"/>
              <a:t>n</a:t>
            </a:r>
            <a:r>
              <a:rPr dirty="0"/>
              <a:t>	</a:t>
            </a:r>
            <a:r>
              <a:rPr spc="285" dirty="0"/>
              <a:t>aden</a:t>
            </a:r>
            <a:r>
              <a:rPr spc="290" dirty="0"/>
              <a:t>oi</a:t>
            </a:r>
            <a:r>
              <a:rPr spc="285" dirty="0"/>
              <a:t>d</a:t>
            </a:r>
            <a:r>
              <a:rPr spc="-5" dirty="0"/>
              <a:t>s  </a:t>
            </a:r>
            <a:r>
              <a:rPr spc="190" dirty="0"/>
              <a:t>and	</a:t>
            </a:r>
            <a:r>
              <a:rPr spc="245" dirty="0"/>
              <a:t>Tonsils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993868"/>
              </p:ext>
            </p:extLst>
          </p:nvPr>
        </p:nvGraphicFramePr>
        <p:xfrm>
          <a:off x="228600" y="990600"/>
          <a:ext cx="8763000" cy="54419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678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5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0239">
                <a:tc>
                  <a:txBody>
                    <a:bodyPr/>
                    <a:lstStyle/>
                    <a:p>
                      <a:pPr marL="11595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3200" b="1" spc="22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Adenoids</a:t>
                      </a:r>
                      <a:endParaRPr sz="3200" dirty="0">
                        <a:solidFill>
                          <a:schemeClr val="tx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3970" marB="0"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marL="78740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3200" b="1" spc="22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Tonsils</a:t>
                      </a:r>
                      <a:endParaRPr sz="3200">
                        <a:solidFill>
                          <a:schemeClr val="tx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3970" marB="0">
                    <a:solidFill>
                      <a:srgbClr val="001F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7419">
                <a:tc>
                  <a:txBody>
                    <a:bodyPr/>
                    <a:lstStyle/>
                    <a:p>
                      <a:pPr marL="547370" marR="761365" indent="-457200">
                        <a:lnSpc>
                          <a:spcPts val="3180"/>
                        </a:lnSpc>
                        <a:spcBef>
                          <a:spcPts val="395"/>
                        </a:spcBef>
                        <a:tabLst>
                          <a:tab pos="1732914" algn="l"/>
                        </a:tabLst>
                      </a:pPr>
                      <a:r>
                        <a:rPr sz="2800" b="1" spc="21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C</a:t>
                      </a:r>
                      <a:r>
                        <a:rPr sz="2800" b="1" spc="21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i</a:t>
                      </a:r>
                      <a:r>
                        <a:rPr sz="2800" b="1" spc="229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l</a:t>
                      </a:r>
                      <a:r>
                        <a:rPr sz="2800" b="1" spc="22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iate</a:t>
                      </a:r>
                      <a:r>
                        <a:rPr sz="2800" b="1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d	</a:t>
                      </a:r>
                      <a:r>
                        <a:rPr sz="2800" b="1" spc="22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col</a:t>
                      </a:r>
                      <a:r>
                        <a:rPr sz="2800" b="1" spc="21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u</a:t>
                      </a:r>
                      <a:r>
                        <a:rPr sz="2800" b="1" spc="22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mn</a:t>
                      </a:r>
                      <a:r>
                        <a:rPr sz="2800" b="1" spc="22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a</a:t>
                      </a:r>
                      <a:r>
                        <a:rPr sz="2800" b="1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r  </a:t>
                      </a:r>
                      <a:r>
                        <a:rPr sz="2800" b="1" spc="20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epithelium</a:t>
                      </a:r>
                      <a:endParaRPr sz="2800">
                        <a:solidFill>
                          <a:schemeClr val="tx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50165" marB="0">
                    <a:solidFill>
                      <a:srgbClr val="FFBF00"/>
                    </a:solidFill>
                  </a:tcPr>
                </a:tc>
                <a:tc>
                  <a:txBody>
                    <a:bodyPr/>
                    <a:lstStyle/>
                    <a:p>
                      <a:pPr marL="203200">
                        <a:lnSpc>
                          <a:spcPts val="3270"/>
                        </a:lnSpc>
                        <a:spcBef>
                          <a:spcPts val="140"/>
                        </a:spcBef>
                      </a:pPr>
                      <a:r>
                        <a:rPr sz="2800" b="1" spc="204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Non-keratinizing</a:t>
                      </a:r>
                      <a:endParaRPr sz="2800">
                        <a:solidFill>
                          <a:schemeClr val="tx1"/>
                        </a:solidFill>
                        <a:latin typeface="Franklin Gothic Heavy"/>
                        <a:cs typeface="Franklin Gothic Heavy"/>
                      </a:endParaRPr>
                    </a:p>
                    <a:p>
                      <a:pPr marL="203200">
                        <a:lnSpc>
                          <a:spcPts val="3270"/>
                        </a:lnSpc>
                        <a:tabLst>
                          <a:tab pos="2269490" algn="l"/>
                        </a:tabLst>
                      </a:pPr>
                      <a:r>
                        <a:rPr sz="2800" b="1" spc="18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squamous	</a:t>
                      </a:r>
                      <a:r>
                        <a:rPr sz="2800" b="1" spc="19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epithelium</a:t>
                      </a:r>
                      <a:endParaRPr sz="2800">
                        <a:solidFill>
                          <a:schemeClr val="tx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7780" marB="0">
                    <a:solidFill>
                      <a:srgbClr val="FFB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024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717550" algn="l"/>
                        </a:tabLst>
                      </a:pPr>
                      <a:r>
                        <a:rPr sz="2800" b="1" spc="11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No	</a:t>
                      </a:r>
                      <a:r>
                        <a:rPr sz="2800" b="1" spc="18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capsule</a:t>
                      </a:r>
                      <a:endParaRPr sz="2800">
                        <a:solidFill>
                          <a:schemeClr val="tx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7780" marB="0">
                    <a:solidFill>
                      <a:srgbClr val="E6E7EE"/>
                    </a:solidFill>
                  </a:tcPr>
                </a:tc>
                <a:tc>
                  <a:txBody>
                    <a:bodyPr/>
                    <a:lstStyle/>
                    <a:p>
                      <a:pPr marL="32004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601470" algn="l"/>
                        </a:tabLst>
                      </a:pPr>
                      <a:r>
                        <a:rPr sz="2800" b="1" spc="18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Partly	</a:t>
                      </a:r>
                      <a:r>
                        <a:rPr sz="2800" b="1" spc="20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encapsulated</a:t>
                      </a:r>
                      <a:endParaRPr sz="2800">
                        <a:solidFill>
                          <a:schemeClr val="tx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7780" marB="0">
                    <a:solidFill>
                      <a:srgbClr val="E6E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51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930275" algn="l"/>
                        </a:tabLst>
                      </a:pPr>
                      <a:r>
                        <a:rPr sz="2800" b="1" spc="14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Has	</a:t>
                      </a:r>
                      <a:r>
                        <a:rPr sz="2800" b="1" spc="18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furrows</a:t>
                      </a:r>
                      <a:endParaRPr sz="2800">
                        <a:solidFill>
                          <a:schemeClr val="tx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7780" marB="0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2032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045210" algn="l"/>
                        </a:tabLst>
                      </a:pPr>
                      <a:r>
                        <a:rPr sz="2800" b="1" spc="14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Has	</a:t>
                      </a:r>
                      <a:r>
                        <a:rPr sz="2800" b="1" spc="18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crypts</a:t>
                      </a:r>
                      <a:endParaRPr sz="2800">
                        <a:solidFill>
                          <a:schemeClr val="tx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7780" marB="0"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8969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1171575" algn="l"/>
                          <a:tab pos="2615565" algn="l"/>
                          <a:tab pos="2858770" algn="l"/>
                          <a:tab pos="3212465" algn="l"/>
                        </a:tabLst>
                      </a:pPr>
                      <a:r>
                        <a:rPr sz="2800" b="1" spc="16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Peak	</a:t>
                      </a:r>
                      <a:r>
                        <a:rPr sz="2800" b="1" spc="18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growth	</a:t>
                      </a:r>
                      <a:r>
                        <a:rPr sz="2800" b="1" spc="-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:	6	</a:t>
                      </a:r>
                      <a:r>
                        <a:rPr sz="2800" b="1" spc="14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yrs</a:t>
                      </a:r>
                      <a:endParaRPr sz="2800">
                        <a:solidFill>
                          <a:schemeClr val="tx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6510" marB="0">
                    <a:solidFill>
                      <a:srgbClr val="002572"/>
                    </a:solidFill>
                  </a:tcPr>
                </a:tc>
                <a:tc>
                  <a:txBody>
                    <a:bodyPr/>
                    <a:lstStyle/>
                    <a:p>
                      <a:pPr marL="32004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675005" algn="l"/>
                        </a:tabLst>
                      </a:pPr>
                      <a:r>
                        <a:rPr sz="2800" b="1" spc="-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8	</a:t>
                      </a:r>
                      <a:r>
                        <a:rPr sz="2800" b="1" spc="14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yrs</a:t>
                      </a:r>
                      <a:endParaRPr sz="2800">
                        <a:solidFill>
                          <a:schemeClr val="tx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6510" marB="0">
                    <a:solidFill>
                      <a:srgbClr val="0025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46150">
                <a:tc>
                  <a:txBody>
                    <a:bodyPr/>
                    <a:lstStyle/>
                    <a:p>
                      <a:pPr marL="90170" marR="537845">
                        <a:lnSpc>
                          <a:spcPts val="3180"/>
                        </a:lnSpc>
                        <a:spcBef>
                          <a:spcPts val="385"/>
                        </a:spcBef>
                        <a:tabLst>
                          <a:tab pos="1573530" algn="l"/>
                          <a:tab pos="2760345" algn="l"/>
                          <a:tab pos="3276600" algn="l"/>
                        </a:tabLst>
                      </a:pPr>
                      <a:r>
                        <a:rPr sz="2800" b="1" spc="22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Gr</a:t>
                      </a:r>
                      <a:r>
                        <a:rPr sz="2800" b="1" spc="21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o</a:t>
                      </a:r>
                      <a:r>
                        <a:rPr sz="2800" b="1" spc="22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wt</a:t>
                      </a:r>
                      <a:r>
                        <a:rPr sz="2800" b="1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h	</a:t>
                      </a:r>
                      <a:r>
                        <a:rPr sz="2800" b="1" spc="21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s</a:t>
                      </a:r>
                      <a:r>
                        <a:rPr sz="2800" b="1" spc="22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t</a:t>
                      </a:r>
                      <a:r>
                        <a:rPr sz="2800" b="1" spc="22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o</a:t>
                      </a:r>
                      <a:r>
                        <a:rPr sz="2800" b="1" spc="22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p</a:t>
                      </a:r>
                      <a:r>
                        <a:rPr sz="2800" b="1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s	</a:t>
                      </a:r>
                      <a:r>
                        <a:rPr sz="2800" b="1" spc="22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a</a:t>
                      </a:r>
                      <a:r>
                        <a:rPr sz="2800" b="1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t	</a:t>
                      </a:r>
                      <a:r>
                        <a:rPr sz="2800" b="1" spc="22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1</a:t>
                      </a:r>
                      <a:r>
                        <a:rPr sz="2800" b="1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2  </a:t>
                      </a:r>
                      <a:r>
                        <a:rPr sz="2800" b="1" spc="14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yrs</a:t>
                      </a:r>
                      <a:endParaRPr sz="2800">
                        <a:solidFill>
                          <a:schemeClr val="tx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48895" marB="0">
                    <a:solidFill>
                      <a:srgbClr val="CACCDD"/>
                    </a:solidFill>
                  </a:tcPr>
                </a:tc>
                <a:tc>
                  <a:txBody>
                    <a:bodyPr/>
                    <a:lstStyle/>
                    <a:p>
                      <a:pPr marL="20320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795655" algn="l"/>
                        </a:tabLst>
                      </a:pPr>
                      <a:r>
                        <a:rPr sz="2800" b="1" spc="11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15	</a:t>
                      </a:r>
                      <a:r>
                        <a:rPr sz="2800" b="1" spc="14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yrs</a:t>
                      </a:r>
                      <a:endParaRPr sz="2800">
                        <a:solidFill>
                          <a:schemeClr val="tx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6510" marB="0">
                    <a:solidFill>
                      <a:srgbClr val="CACC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47419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2393315" algn="l"/>
                          <a:tab pos="2908300" algn="l"/>
                          <a:tab pos="3500120" algn="l"/>
                        </a:tabLst>
                      </a:pPr>
                      <a:r>
                        <a:rPr sz="2800" b="1" spc="19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Disappears	</a:t>
                      </a:r>
                      <a:r>
                        <a:rPr sz="2800" b="1" spc="11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at	20	</a:t>
                      </a:r>
                      <a:r>
                        <a:rPr sz="2800" b="1" spc="14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yrs</a:t>
                      </a:r>
                      <a:endParaRPr sz="2800">
                        <a:solidFill>
                          <a:schemeClr val="tx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17780" marB="0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203200" marR="278130">
                        <a:lnSpc>
                          <a:spcPts val="3180"/>
                        </a:lnSpc>
                        <a:spcBef>
                          <a:spcPts val="395"/>
                        </a:spcBef>
                        <a:tabLst>
                          <a:tab pos="795655" algn="l"/>
                          <a:tab pos="1644650" algn="l"/>
                          <a:tab pos="3839210" algn="l"/>
                        </a:tabLst>
                      </a:pPr>
                      <a:r>
                        <a:rPr sz="2800" b="1" spc="22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Part</a:t>
                      </a:r>
                      <a:r>
                        <a:rPr sz="2800" b="1" spc="21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i</a:t>
                      </a:r>
                      <a:r>
                        <a:rPr sz="2800" b="1" spc="229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a</a:t>
                      </a:r>
                      <a:r>
                        <a:rPr sz="2800" b="1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l	</a:t>
                      </a:r>
                      <a:r>
                        <a:rPr sz="2800" b="1" spc="22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re</a:t>
                      </a:r>
                      <a:r>
                        <a:rPr sz="2800" b="1" spc="229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g</a:t>
                      </a:r>
                      <a:r>
                        <a:rPr sz="2800" b="1" spc="22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r</a:t>
                      </a:r>
                      <a:r>
                        <a:rPr sz="2800" b="1" spc="229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e</a:t>
                      </a:r>
                      <a:r>
                        <a:rPr sz="2800" b="1" spc="21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ss</a:t>
                      </a:r>
                      <a:r>
                        <a:rPr sz="2800" b="1" spc="22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i</a:t>
                      </a:r>
                      <a:r>
                        <a:rPr sz="2800" b="1" spc="21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o</a:t>
                      </a:r>
                      <a:r>
                        <a:rPr sz="2800" b="1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n	</a:t>
                      </a:r>
                      <a:r>
                        <a:rPr sz="2800" b="1" spc="225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a</a:t>
                      </a:r>
                      <a:r>
                        <a:rPr sz="2800" b="1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t  </a:t>
                      </a:r>
                      <a:r>
                        <a:rPr sz="2800" b="1" spc="11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18	</a:t>
                      </a:r>
                      <a:r>
                        <a:rPr sz="2800" b="1" spc="140" dirty="0">
                          <a:solidFill>
                            <a:schemeClr val="tx1"/>
                          </a:solidFill>
                          <a:latin typeface="Franklin Gothic Heavy"/>
                          <a:cs typeface="Franklin Gothic Heavy"/>
                        </a:rPr>
                        <a:t>yrs</a:t>
                      </a:r>
                      <a:endParaRPr sz="2800" dirty="0">
                        <a:solidFill>
                          <a:schemeClr val="tx1"/>
                        </a:solidFill>
                        <a:latin typeface="Franklin Gothic Heavy"/>
                        <a:cs typeface="Franklin Gothic Heavy"/>
                      </a:endParaRPr>
                    </a:p>
                  </a:txBody>
                  <a:tcPr marL="0" marR="0" marT="50165" marB="0"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41270" y="295932"/>
            <a:ext cx="4015740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87500" algn="l"/>
              </a:tabLst>
            </a:pPr>
            <a:r>
              <a:rPr spc="229" dirty="0"/>
              <a:t>Acute	</a:t>
            </a:r>
            <a:r>
              <a:rPr spc="260" dirty="0"/>
              <a:t>tonsillitis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140" y="2030729"/>
            <a:ext cx="26289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Franklin Gothic Book"/>
                <a:cs typeface="Franklin Gothic Book"/>
              </a:rPr>
              <a:t>•</a:t>
            </a:r>
            <a:endParaRPr sz="2800">
              <a:latin typeface="Franklin Gothic Book"/>
              <a:cs typeface="Franklin Gothic 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47203" y="1966595"/>
            <a:ext cx="19538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06730" algn="l"/>
                <a:tab pos="1563370" algn="l"/>
              </a:tabLst>
            </a:pPr>
            <a:r>
              <a:rPr sz="2800" b="1" spc="-5" dirty="0">
                <a:latin typeface="Franklin Gothic Heavy"/>
                <a:cs typeface="Franklin Gothic Heavy"/>
              </a:rPr>
              <a:t>a	</a:t>
            </a:r>
            <a:r>
              <a:rPr sz="2800" b="1" spc="220" dirty="0">
                <a:latin typeface="Franklin Gothic Heavy"/>
                <a:cs typeface="Franklin Gothic Heavy"/>
              </a:rPr>
              <a:t>par</a:t>
            </a:r>
            <a:r>
              <a:rPr sz="2800" b="1" spc="-5" dirty="0">
                <a:latin typeface="Franklin Gothic Heavy"/>
                <a:cs typeface="Franklin Gothic Heavy"/>
              </a:rPr>
              <a:t>t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-5" dirty="0">
                <a:latin typeface="Franklin Gothic Heavy"/>
                <a:cs typeface="Franklin Gothic Heavy"/>
              </a:rPr>
              <a:t>f</a:t>
            </a:r>
            <a:endParaRPr sz="2800" dirty="0">
              <a:latin typeface="Franklin Gothic Heavy"/>
              <a:cs typeface="Franklin Gothic Heavy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0739" y="1221740"/>
            <a:ext cx="5751195" cy="1941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36750">
              <a:lnSpc>
                <a:spcPct val="100000"/>
              </a:lnSpc>
              <a:spcBef>
                <a:spcPts val="100"/>
              </a:spcBef>
            </a:pPr>
            <a:r>
              <a:rPr sz="3600" b="1" spc="270" dirty="0">
                <a:latin typeface="Franklin Gothic Heavy"/>
                <a:cs typeface="Franklin Gothic Heavy"/>
              </a:rPr>
              <a:t>Classification</a:t>
            </a:r>
            <a:endParaRPr sz="3600" dirty="0">
              <a:latin typeface="Franklin Gothic Heavy"/>
              <a:cs typeface="Franklin Gothic Heavy"/>
            </a:endParaRPr>
          </a:p>
          <a:p>
            <a:pPr marL="12700" marR="5080">
              <a:lnSpc>
                <a:spcPct val="150000"/>
              </a:lnSpc>
              <a:spcBef>
                <a:spcPts val="690"/>
              </a:spcBef>
              <a:tabLst>
                <a:tab pos="2409190" algn="l"/>
                <a:tab pos="2874645" algn="l"/>
                <a:tab pos="5312410" algn="l"/>
              </a:tabLst>
            </a:pPr>
            <a:r>
              <a:rPr sz="2800" b="1" spc="220" dirty="0">
                <a:latin typeface="Franklin Gothic Heavy"/>
                <a:cs typeface="Franklin Gothic Heavy"/>
              </a:rPr>
              <a:t>S</a:t>
            </a:r>
            <a:r>
              <a:rPr sz="2800" b="1" spc="210" dirty="0">
                <a:latin typeface="Franklin Gothic Heavy"/>
                <a:cs typeface="Franklin Gothic Heavy"/>
              </a:rPr>
              <a:t>u</a:t>
            </a:r>
            <a:r>
              <a:rPr sz="2800" b="1" spc="220" dirty="0">
                <a:latin typeface="Franklin Gothic Heavy"/>
                <a:cs typeface="Franklin Gothic Heavy"/>
              </a:rPr>
              <a:t>p</a:t>
            </a:r>
            <a:r>
              <a:rPr sz="2800" b="1" spc="225" dirty="0">
                <a:latin typeface="Franklin Gothic Heavy"/>
                <a:cs typeface="Franklin Gothic Heavy"/>
              </a:rPr>
              <a:t>e</a:t>
            </a:r>
            <a:r>
              <a:rPr sz="2800" b="1" spc="215" dirty="0">
                <a:latin typeface="Franklin Gothic Heavy"/>
                <a:cs typeface="Franklin Gothic Heavy"/>
              </a:rPr>
              <a:t>r</a:t>
            </a:r>
            <a:r>
              <a:rPr sz="2800" b="1" spc="210" dirty="0">
                <a:latin typeface="Franklin Gothic Heavy"/>
                <a:cs typeface="Franklin Gothic Heavy"/>
              </a:rPr>
              <a:t>f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c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25" dirty="0">
                <a:latin typeface="Franklin Gothic Heavy"/>
                <a:cs typeface="Franklin Gothic Heavy"/>
              </a:rPr>
              <a:t>a</a:t>
            </a:r>
            <a:r>
              <a:rPr sz="2800" b="1" spc="-5" dirty="0">
                <a:latin typeface="Franklin Gothic Heavy"/>
                <a:cs typeface="Franklin Gothic Heavy"/>
              </a:rPr>
              <a:t>l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-5" dirty="0">
                <a:latin typeface="Franklin Gothic Heavy"/>
                <a:cs typeface="Franklin Gothic Heavy"/>
              </a:rPr>
              <a:t>/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5" dirty="0">
                <a:latin typeface="Franklin Gothic Heavy"/>
                <a:cs typeface="Franklin Gothic Heavy"/>
              </a:rPr>
              <a:t>c</a:t>
            </a:r>
            <a:r>
              <a:rPr sz="2800" b="1" spc="220" dirty="0">
                <a:latin typeface="Franklin Gothic Heavy"/>
                <a:cs typeface="Franklin Gothic Heavy"/>
              </a:rPr>
              <a:t>atarr</a:t>
            </a:r>
            <a:r>
              <a:rPr sz="2800" b="1" spc="215" dirty="0">
                <a:latin typeface="Franklin Gothic Heavy"/>
                <a:cs typeface="Franklin Gothic Heavy"/>
              </a:rPr>
              <a:t>h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-5" dirty="0">
                <a:latin typeface="Franklin Gothic Heavy"/>
                <a:cs typeface="Franklin Gothic Heavy"/>
              </a:rPr>
              <a:t>: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-5" dirty="0">
                <a:latin typeface="Franklin Gothic Heavy"/>
                <a:cs typeface="Franklin Gothic Heavy"/>
              </a:rPr>
              <a:t>s  </a:t>
            </a:r>
            <a:r>
              <a:rPr sz="2800" b="1" spc="200" dirty="0">
                <a:latin typeface="Franklin Gothic Heavy"/>
                <a:cs typeface="Franklin Gothic Heavy"/>
              </a:rPr>
              <a:t>generalized	pharyngitis</a:t>
            </a:r>
            <a:endParaRPr sz="2800" dirty="0">
              <a:latin typeface="Franklin Gothic Heavy"/>
              <a:cs typeface="Franklin Gothic Heavy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1140" y="3398520"/>
            <a:ext cx="26289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Franklin Gothic Book"/>
                <a:cs typeface="Franklin Gothic Book"/>
              </a:rPr>
              <a:t>•</a:t>
            </a:r>
            <a:endParaRPr sz="2800">
              <a:latin typeface="Franklin Gothic Book"/>
              <a:cs typeface="Franklin Gothic 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1140" y="4766309"/>
            <a:ext cx="26289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Franklin Gothic Book"/>
                <a:cs typeface="Franklin Gothic Book"/>
              </a:rPr>
              <a:t>•</a:t>
            </a:r>
            <a:endParaRPr sz="2800">
              <a:latin typeface="Franklin Gothic Book"/>
              <a:cs typeface="Franklin Gothic 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1140" y="6134100"/>
            <a:ext cx="26289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Franklin Gothic Book"/>
                <a:cs typeface="Franklin Gothic Book"/>
              </a:rPr>
              <a:t>•</a:t>
            </a:r>
            <a:endParaRPr sz="2800">
              <a:latin typeface="Franklin Gothic Book"/>
              <a:cs typeface="Franklin Gothic 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40739" y="3225800"/>
            <a:ext cx="7960359" cy="34023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620">
              <a:lnSpc>
                <a:spcPct val="150000"/>
              </a:lnSpc>
              <a:spcBef>
                <a:spcPts val="100"/>
              </a:spcBef>
              <a:tabLst>
                <a:tab pos="582930" algn="l"/>
                <a:tab pos="2242185" algn="l"/>
                <a:tab pos="3134995" algn="l"/>
                <a:tab pos="3609340" algn="l"/>
                <a:tab pos="4779010" algn="l"/>
                <a:tab pos="5731510" algn="l"/>
                <a:tab pos="6671945" algn="l"/>
              </a:tabLst>
            </a:pPr>
            <a:r>
              <a:rPr sz="2800" b="1" spc="210" dirty="0">
                <a:latin typeface="Franklin Gothic Heavy"/>
                <a:cs typeface="Franklin Gothic Heavy"/>
              </a:rPr>
              <a:t>F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25" dirty="0">
                <a:latin typeface="Franklin Gothic Heavy"/>
                <a:cs typeface="Franklin Gothic Heavy"/>
              </a:rPr>
              <a:t>ll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c</a:t>
            </a:r>
            <a:r>
              <a:rPr sz="2800" b="1" spc="210" dirty="0">
                <a:latin typeface="Franklin Gothic Heavy"/>
                <a:cs typeface="Franklin Gothic Heavy"/>
              </a:rPr>
              <a:t>u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20" dirty="0">
                <a:latin typeface="Franklin Gothic Heavy"/>
                <a:cs typeface="Franklin Gothic Heavy"/>
              </a:rPr>
              <a:t>ar</a:t>
            </a:r>
            <a:r>
              <a:rPr sz="2800" b="1" spc="-5" dirty="0">
                <a:latin typeface="Franklin Gothic Heavy"/>
                <a:cs typeface="Franklin Gothic Heavy"/>
              </a:rPr>
              <a:t>: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C</a:t>
            </a:r>
            <a:r>
              <a:rPr sz="2800" b="1" spc="215" dirty="0">
                <a:latin typeface="Franklin Gothic Heavy"/>
                <a:cs typeface="Franklin Gothic Heavy"/>
              </a:rPr>
              <a:t>ry</a:t>
            </a:r>
            <a:r>
              <a:rPr sz="2800" b="1" spc="220" dirty="0">
                <a:latin typeface="Franklin Gothic Heavy"/>
                <a:cs typeface="Franklin Gothic Heavy"/>
              </a:rPr>
              <a:t>pt</a:t>
            </a:r>
            <a:r>
              <a:rPr sz="2800" b="1" spc="-5" dirty="0">
                <a:latin typeface="Franklin Gothic Heavy"/>
                <a:cs typeface="Franklin Gothic Heavy"/>
              </a:rPr>
              <a:t>s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0" dirty="0">
                <a:latin typeface="Franklin Gothic Heavy"/>
                <a:cs typeface="Franklin Gothic Heavy"/>
              </a:rPr>
              <a:t>f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25" dirty="0">
                <a:latin typeface="Franklin Gothic Heavy"/>
                <a:cs typeface="Franklin Gothic Heavy"/>
              </a:rPr>
              <a:t>ll</a:t>
            </a:r>
            <a:r>
              <a:rPr sz="2800" b="1" spc="220" dirty="0">
                <a:latin typeface="Franklin Gothic Heavy"/>
                <a:cs typeface="Franklin Gothic Heavy"/>
              </a:rPr>
              <a:t>e</a:t>
            </a:r>
            <a:r>
              <a:rPr sz="2800" b="1" spc="-5" dirty="0">
                <a:latin typeface="Franklin Gothic Heavy"/>
                <a:cs typeface="Franklin Gothic Heavy"/>
              </a:rPr>
              <a:t>d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0" dirty="0">
                <a:latin typeface="Franklin Gothic Heavy"/>
                <a:cs typeface="Franklin Gothic Heavy"/>
              </a:rPr>
              <a:t>w</a:t>
            </a:r>
            <a:r>
              <a:rPr sz="2800" b="1" spc="220" dirty="0">
                <a:latin typeface="Franklin Gothic Heavy"/>
                <a:cs typeface="Franklin Gothic Heavy"/>
              </a:rPr>
              <a:t>it</a:t>
            </a:r>
            <a:r>
              <a:rPr sz="2800" b="1" spc="-5" dirty="0">
                <a:latin typeface="Franklin Gothic Heavy"/>
                <a:cs typeface="Franklin Gothic Heavy"/>
              </a:rPr>
              <a:t>h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p</a:t>
            </a:r>
            <a:r>
              <a:rPr sz="2800" b="1" spc="210" dirty="0">
                <a:latin typeface="Franklin Gothic Heavy"/>
                <a:cs typeface="Franklin Gothic Heavy"/>
              </a:rPr>
              <a:t>u</a:t>
            </a:r>
            <a:r>
              <a:rPr sz="2800" b="1" spc="204" dirty="0">
                <a:latin typeface="Franklin Gothic Heavy"/>
                <a:cs typeface="Franklin Gothic Heavy"/>
              </a:rPr>
              <a:t>s</a:t>
            </a:r>
            <a:r>
              <a:rPr sz="2800" b="1" spc="-5" dirty="0">
                <a:latin typeface="Franklin Gothic Heavy"/>
                <a:cs typeface="Franklin Gothic Heavy"/>
              </a:rPr>
              <a:t>,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v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s</a:t>
            </a:r>
            <a:r>
              <a:rPr sz="2800" b="1" spc="204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b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-5" dirty="0">
                <a:latin typeface="Franklin Gothic Heavy"/>
                <a:cs typeface="Franklin Gothic Heavy"/>
              </a:rPr>
              <a:t>e  </a:t>
            </a:r>
            <a:r>
              <a:rPr sz="2800" b="1" spc="110" dirty="0">
                <a:latin typeface="Franklin Gothic Heavy"/>
                <a:cs typeface="Franklin Gothic Heavy"/>
              </a:rPr>
              <a:t>as	</a:t>
            </a:r>
            <a:r>
              <a:rPr sz="2800" b="1" spc="200" dirty="0">
                <a:latin typeface="Franklin Gothic Heavy"/>
                <a:cs typeface="Franklin Gothic Heavy"/>
              </a:rPr>
              <a:t>yellow-white	</a:t>
            </a:r>
            <a:r>
              <a:rPr sz="2800" b="1" spc="160" dirty="0">
                <a:latin typeface="Franklin Gothic Heavy"/>
                <a:cs typeface="Franklin Gothic Heavy"/>
              </a:rPr>
              <a:t>dots</a:t>
            </a:r>
            <a:endParaRPr sz="2800">
              <a:latin typeface="Franklin Gothic Heavy"/>
              <a:cs typeface="Franklin Gothic Heavy"/>
            </a:endParaRPr>
          </a:p>
          <a:p>
            <a:pPr marL="12700" marR="5715">
              <a:lnSpc>
                <a:spcPct val="149700"/>
              </a:lnSpc>
              <a:spcBef>
                <a:spcPts val="710"/>
              </a:spcBef>
              <a:tabLst>
                <a:tab pos="1031240" algn="l"/>
                <a:tab pos="1384935" algn="l"/>
                <a:tab pos="3011170" algn="l"/>
                <a:tab pos="3938270" algn="l"/>
                <a:tab pos="4813935" algn="l"/>
                <a:tab pos="6626859" algn="l"/>
                <a:tab pos="7573645" algn="l"/>
              </a:tabLst>
            </a:pPr>
            <a:r>
              <a:rPr sz="2800" b="1" spc="215" dirty="0">
                <a:latin typeface="Franklin Gothic Heavy"/>
                <a:cs typeface="Franklin Gothic Heavy"/>
              </a:rPr>
              <a:t>M</a:t>
            </a:r>
            <a:r>
              <a:rPr sz="2800" b="1" spc="220" dirty="0">
                <a:latin typeface="Franklin Gothic Heavy"/>
                <a:cs typeface="Franklin Gothic Heavy"/>
              </a:rPr>
              <a:t>e</a:t>
            </a:r>
            <a:r>
              <a:rPr sz="2800" b="1" spc="204" dirty="0">
                <a:latin typeface="Franklin Gothic Heavy"/>
                <a:cs typeface="Franklin Gothic Heavy"/>
              </a:rPr>
              <a:t>m</a:t>
            </a:r>
            <a:r>
              <a:rPr sz="2800" b="1" spc="225" dirty="0">
                <a:latin typeface="Franklin Gothic Heavy"/>
                <a:cs typeface="Franklin Gothic Heavy"/>
              </a:rPr>
              <a:t>b</a:t>
            </a:r>
            <a:r>
              <a:rPr sz="2800" b="1" spc="215" dirty="0">
                <a:latin typeface="Franklin Gothic Heavy"/>
                <a:cs typeface="Franklin Gothic Heavy"/>
              </a:rPr>
              <a:t>r</a:t>
            </a:r>
            <a:r>
              <a:rPr sz="2800" b="1" spc="220" dirty="0">
                <a:latin typeface="Franklin Gothic Heavy"/>
                <a:cs typeface="Franklin Gothic Heavy"/>
              </a:rPr>
              <a:t>a</a:t>
            </a:r>
            <a:r>
              <a:rPr sz="2800" b="1" spc="225" dirty="0">
                <a:latin typeface="Franklin Gothic Heavy"/>
                <a:cs typeface="Franklin Gothic Heavy"/>
              </a:rPr>
              <a:t>n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10" dirty="0">
                <a:latin typeface="Franklin Gothic Heavy"/>
                <a:cs typeface="Franklin Gothic Heavy"/>
              </a:rPr>
              <a:t>u</a:t>
            </a:r>
            <a:r>
              <a:rPr sz="2800" b="1" spc="215" dirty="0">
                <a:latin typeface="Franklin Gothic Heavy"/>
                <a:cs typeface="Franklin Gothic Heavy"/>
              </a:rPr>
              <a:t>s</a:t>
            </a:r>
            <a:r>
              <a:rPr sz="2800" b="1" spc="-5" dirty="0">
                <a:latin typeface="Franklin Gothic Heavy"/>
                <a:cs typeface="Franklin Gothic Heavy"/>
              </a:rPr>
              <a:t>: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M</a:t>
            </a:r>
            <a:r>
              <a:rPr sz="2800" b="1" spc="210" dirty="0">
                <a:latin typeface="Franklin Gothic Heavy"/>
                <a:cs typeface="Franklin Gothic Heavy"/>
              </a:rPr>
              <a:t>u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20" dirty="0">
                <a:latin typeface="Franklin Gothic Heavy"/>
                <a:cs typeface="Franklin Gothic Heavy"/>
              </a:rPr>
              <a:t>tip</a:t>
            </a:r>
            <a:r>
              <a:rPr sz="2800" b="1" spc="215" dirty="0">
                <a:latin typeface="Franklin Gothic Heavy"/>
                <a:cs typeface="Franklin Gothic Heavy"/>
              </a:rPr>
              <a:t>l</a:t>
            </a:r>
            <a:r>
              <a:rPr sz="2800" b="1" spc="-5" dirty="0">
                <a:latin typeface="Franklin Gothic Heavy"/>
                <a:cs typeface="Franklin Gothic Heavy"/>
              </a:rPr>
              <a:t>e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0" dirty="0">
                <a:latin typeface="Franklin Gothic Heavy"/>
                <a:cs typeface="Franklin Gothic Heavy"/>
              </a:rPr>
              <a:t>f</a:t>
            </a:r>
            <a:r>
              <a:rPr sz="2800" b="1" spc="215" dirty="0">
                <a:latin typeface="Franklin Gothic Heavy"/>
                <a:cs typeface="Franklin Gothic Heavy"/>
              </a:rPr>
              <a:t>ol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c</a:t>
            </a:r>
            <a:r>
              <a:rPr sz="2800" b="1" spc="225" dirty="0">
                <a:latin typeface="Franklin Gothic Heavy"/>
                <a:cs typeface="Franklin Gothic Heavy"/>
              </a:rPr>
              <a:t>l</a:t>
            </a:r>
            <a:r>
              <a:rPr sz="2800" b="1" spc="220" dirty="0">
                <a:latin typeface="Franklin Gothic Heavy"/>
                <a:cs typeface="Franklin Gothic Heavy"/>
              </a:rPr>
              <a:t>e</a:t>
            </a:r>
            <a:r>
              <a:rPr sz="2800" b="1" spc="-5" dirty="0">
                <a:latin typeface="Franklin Gothic Heavy"/>
                <a:cs typeface="Franklin Gothic Heavy"/>
              </a:rPr>
              <a:t>s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j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-5" dirty="0">
                <a:latin typeface="Franklin Gothic Heavy"/>
                <a:cs typeface="Franklin Gothic Heavy"/>
              </a:rPr>
              <a:t>n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0" dirty="0">
                <a:latin typeface="Franklin Gothic Heavy"/>
                <a:cs typeface="Franklin Gothic Heavy"/>
              </a:rPr>
              <a:t>t</a:t>
            </a:r>
            <a:r>
              <a:rPr sz="2800" b="1" spc="-5" dirty="0">
                <a:latin typeface="Franklin Gothic Heavy"/>
                <a:cs typeface="Franklin Gothic Heavy"/>
              </a:rPr>
              <a:t>o  </a:t>
            </a:r>
            <a:r>
              <a:rPr sz="2800" b="1" spc="160" dirty="0">
                <a:latin typeface="Franklin Gothic Heavy"/>
                <a:cs typeface="Franklin Gothic Heavy"/>
              </a:rPr>
              <a:t>form	</a:t>
            </a:r>
            <a:r>
              <a:rPr sz="2800" b="1" spc="-5" dirty="0">
                <a:latin typeface="Franklin Gothic Heavy"/>
                <a:cs typeface="Franklin Gothic Heavy"/>
              </a:rPr>
              <a:t>a	</a:t>
            </a:r>
            <a:r>
              <a:rPr sz="2800" b="1" spc="200" dirty="0">
                <a:latin typeface="Franklin Gothic Heavy"/>
                <a:cs typeface="Franklin Gothic Heavy"/>
              </a:rPr>
              <a:t>yellow-white	</a:t>
            </a:r>
            <a:r>
              <a:rPr sz="2800" b="1" spc="190" dirty="0">
                <a:latin typeface="Franklin Gothic Heavy"/>
                <a:cs typeface="Franklin Gothic Heavy"/>
              </a:rPr>
              <a:t>membrane</a:t>
            </a:r>
            <a:endParaRPr sz="2800">
              <a:latin typeface="Franklin Gothic Heavy"/>
              <a:cs typeface="Franklin Gothic Heavy"/>
            </a:endParaRPr>
          </a:p>
          <a:p>
            <a:pPr marL="12700">
              <a:lnSpc>
                <a:spcPct val="100000"/>
              </a:lnSpc>
              <a:spcBef>
                <a:spcPts val="2380"/>
              </a:spcBef>
              <a:tabLst>
                <a:tab pos="3587115" algn="l"/>
                <a:tab pos="5582920" algn="l"/>
                <a:tab pos="6214110" algn="l"/>
              </a:tabLst>
            </a:pPr>
            <a:r>
              <a:rPr sz="2800" b="1" spc="210" dirty="0">
                <a:latin typeface="Franklin Gothic Heavy"/>
                <a:cs typeface="Franklin Gothic Heavy"/>
              </a:rPr>
              <a:t>P</a:t>
            </a:r>
            <a:r>
              <a:rPr sz="2800" b="1" spc="225" dirty="0">
                <a:latin typeface="Franklin Gothic Heavy"/>
                <a:cs typeface="Franklin Gothic Heavy"/>
              </a:rPr>
              <a:t>a</a:t>
            </a:r>
            <a:r>
              <a:rPr sz="2800" b="1" spc="215" dirty="0">
                <a:latin typeface="Franklin Gothic Heavy"/>
                <a:cs typeface="Franklin Gothic Heavy"/>
              </a:rPr>
              <a:t>r</a:t>
            </a:r>
            <a:r>
              <a:rPr sz="2800" b="1" spc="220" dirty="0">
                <a:latin typeface="Franklin Gothic Heavy"/>
                <a:cs typeface="Franklin Gothic Heavy"/>
              </a:rPr>
              <a:t>e</a:t>
            </a:r>
            <a:r>
              <a:rPr sz="2800" b="1" spc="225" dirty="0">
                <a:latin typeface="Franklin Gothic Heavy"/>
                <a:cs typeface="Franklin Gothic Heavy"/>
              </a:rPr>
              <a:t>n</a:t>
            </a:r>
            <a:r>
              <a:rPr sz="2800" b="1" spc="215" dirty="0">
                <a:latin typeface="Franklin Gothic Heavy"/>
                <a:cs typeface="Franklin Gothic Heavy"/>
              </a:rPr>
              <a:t>chy</a:t>
            </a:r>
            <a:r>
              <a:rPr sz="2800" b="1" spc="204" dirty="0">
                <a:latin typeface="Franklin Gothic Heavy"/>
                <a:cs typeface="Franklin Gothic Heavy"/>
              </a:rPr>
              <a:t>m</a:t>
            </a:r>
            <a:r>
              <a:rPr sz="2800" b="1" spc="225" dirty="0">
                <a:latin typeface="Franklin Gothic Heavy"/>
                <a:cs typeface="Franklin Gothic Heavy"/>
              </a:rPr>
              <a:t>a</a:t>
            </a:r>
            <a:r>
              <a:rPr sz="2800" b="1" spc="220" dirty="0">
                <a:latin typeface="Franklin Gothic Heavy"/>
                <a:cs typeface="Franklin Gothic Heavy"/>
              </a:rPr>
              <a:t>t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10" dirty="0">
                <a:latin typeface="Franklin Gothic Heavy"/>
                <a:cs typeface="Franklin Gothic Heavy"/>
              </a:rPr>
              <a:t>u</a:t>
            </a:r>
            <a:r>
              <a:rPr sz="2800" b="1" spc="215" dirty="0">
                <a:latin typeface="Franklin Gothic Heavy"/>
                <a:cs typeface="Franklin Gothic Heavy"/>
              </a:rPr>
              <a:t>s</a:t>
            </a:r>
            <a:r>
              <a:rPr sz="2800" b="1" spc="-5" dirty="0">
                <a:latin typeface="Franklin Gothic Heavy"/>
                <a:cs typeface="Franklin Gothic Heavy"/>
              </a:rPr>
              <a:t>: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25" dirty="0">
                <a:latin typeface="Franklin Gothic Heavy"/>
                <a:cs typeface="Franklin Gothic Heavy"/>
              </a:rPr>
              <a:t>I</a:t>
            </a:r>
            <a:r>
              <a:rPr sz="2800" b="1" spc="215" dirty="0">
                <a:latin typeface="Franklin Gothic Heavy"/>
                <a:cs typeface="Franklin Gothic Heavy"/>
              </a:rPr>
              <a:t>n</a:t>
            </a:r>
            <a:r>
              <a:rPr sz="2800" b="1" spc="210" dirty="0">
                <a:latin typeface="Franklin Gothic Heavy"/>
                <a:cs typeface="Franklin Gothic Heavy"/>
              </a:rPr>
              <a:t>f</a:t>
            </a:r>
            <a:r>
              <a:rPr sz="2800" b="1" spc="220" dirty="0">
                <a:latin typeface="Franklin Gothic Heavy"/>
                <a:cs typeface="Franklin Gothic Heavy"/>
              </a:rPr>
              <a:t>e</a:t>
            </a:r>
            <a:r>
              <a:rPr sz="2800" b="1" spc="215" dirty="0">
                <a:latin typeface="Franklin Gothic Heavy"/>
                <a:cs typeface="Franklin Gothic Heavy"/>
              </a:rPr>
              <a:t>c</a:t>
            </a:r>
            <a:r>
              <a:rPr sz="2800" b="1" spc="220" dirty="0">
                <a:latin typeface="Franklin Gothic Heavy"/>
                <a:cs typeface="Franklin Gothic Heavy"/>
              </a:rPr>
              <a:t>ti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-5" dirty="0">
                <a:latin typeface="Franklin Gothic Heavy"/>
                <a:cs typeface="Franklin Gothic Heavy"/>
              </a:rPr>
              <a:t>n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-5" dirty="0">
                <a:latin typeface="Franklin Gothic Heavy"/>
                <a:cs typeface="Franklin Gothic Heavy"/>
              </a:rPr>
              <a:t>f</a:t>
            </a:r>
            <a:r>
              <a:rPr sz="2800" b="1" dirty="0">
                <a:latin typeface="Franklin Gothic Heavy"/>
                <a:cs typeface="Franklin Gothic Heavy"/>
              </a:rPr>
              <a:t>	</a:t>
            </a:r>
            <a:r>
              <a:rPr sz="2800" b="1" spc="215" dirty="0">
                <a:latin typeface="Franklin Gothic Heavy"/>
                <a:cs typeface="Franklin Gothic Heavy"/>
              </a:rPr>
              <a:t>ly</a:t>
            </a:r>
            <a:r>
              <a:rPr sz="2800" b="1" spc="204" dirty="0">
                <a:latin typeface="Franklin Gothic Heavy"/>
                <a:cs typeface="Franklin Gothic Heavy"/>
              </a:rPr>
              <a:t>m</a:t>
            </a:r>
            <a:r>
              <a:rPr sz="2800" b="1" spc="225" dirty="0">
                <a:latin typeface="Franklin Gothic Heavy"/>
                <a:cs typeface="Franklin Gothic Heavy"/>
              </a:rPr>
              <a:t>p</a:t>
            </a:r>
            <a:r>
              <a:rPr sz="2800" b="1" spc="215" dirty="0">
                <a:latin typeface="Franklin Gothic Heavy"/>
                <a:cs typeface="Franklin Gothic Heavy"/>
              </a:rPr>
              <a:t>h</a:t>
            </a:r>
            <a:r>
              <a:rPr sz="2800" b="1" spc="204" dirty="0">
                <a:latin typeface="Franklin Gothic Heavy"/>
                <a:cs typeface="Franklin Gothic Heavy"/>
              </a:rPr>
              <a:t>o</a:t>
            </a:r>
            <a:r>
              <a:rPr sz="2800" b="1" spc="220" dirty="0">
                <a:latin typeface="Franklin Gothic Heavy"/>
                <a:cs typeface="Franklin Gothic Heavy"/>
              </a:rPr>
              <a:t>i</a:t>
            </a:r>
            <a:r>
              <a:rPr sz="2800" b="1" spc="-5" dirty="0">
                <a:latin typeface="Franklin Gothic Heavy"/>
                <a:cs typeface="Franklin Gothic Heavy"/>
              </a:rPr>
              <a:t>d</a:t>
            </a:r>
            <a:endParaRPr sz="2800">
              <a:latin typeface="Franklin Gothic Heavy"/>
              <a:cs typeface="Franklin Gothic Heav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1270</Words>
  <Application>Microsoft Office PowerPoint</Application>
  <PresentationFormat>On-screen Show (4:3)</PresentationFormat>
  <Paragraphs>243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6" baseType="lpstr">
      <vt:lpstr>Arial</vt:lpstr>
      <vt:lpstr>Calibri</vt:lpstr>
      <vt:lpstr>Calibri Light</vt:lpstr>
      <vt:lpstr>Franklin Gothic Book</vt:lpstr>
      <vt:lpstr>Franklin Gothic Heavy</vt:lpstr>
      <vt:lpstr>Symbol</vt:lpstr>
      <vt:lpstr>Times New Roman</vt:lpstr>
      <vt:lpstr>Office Theme</vt:lpstr>
      <vt:lpstr>Tonsils and  Adenoids</vt:lpstr>
      <vt:lpstr>PowerPoint Presentation</vt:lpstr>
      <vt:lpstr>Arterial supply of tonsils</vt:lpstr>
      <vt:lpstr>PowerPoint Presentation</vt:lpstr>
      <vt:lpstr>Relations of tonsillar bed</vt:lpstr>
      <vt:lpstr>Relations of tonsillar bed  (Inside out)</vt:lpstr>
      <vt:lpstr>Differences between tonsils and  lymph node</vt:lpstr>
      <vt:lpstr>Differences between adenoids  and Tonsils</vt:lpstr>
      <vt:lpstr>Acute tonsillitis</vt:lpstr>
      <vt:lpstr>Superficial Tonsillitis</vt:lpstr>
      <vt:lpstr>Follicular Tonsillitis</vt:lpstr>
      <vt:lpstr>Membranous Tonsillitis</vt:lpstr>
      <vt:lpstr>Parenchymatous tonsillitis</vt:lpstr>
      <vt:lpstr>Types of chronic tonsillitis</vt:lpstr>
      <vt:lpstr>tonsillitis</vt:lpstr>
      <vt:lpstr>Signs of tonsillitis</vt:lpstr>
      <vt:lpstr>Grade 1 enlargement</vt:lpstr>
      <vt:lpstr>Grade 2 enlargement</vt:lpstr>
      <vt:lpstr>Grade 3 enlargement</vt:lpstr>
      <vt:lpstr>Grade 4 enlargement</vt:lpstr>
      <vt:lpstr>Complications of acute tonsillitis</vt:lpstr>
      <vt:lpstr>Differential  diagnosis of white patch  on the tonsil</vt:lpstr>
      <vt:lpstr>Treatment of tonsillitis</vt:lpstr>
      <vt:lpstr>PowerPoint Presentation</vt:lpstr>
      <vt:lpstr>Treatment of faucial  diphtheria</vt:lpstr>
      <vt:lpstr>Tonsillolith and Tonsillar  cyst</vt:lpstr>
      <vt:lpstr>Tonsillolith and Tonsillar cyst  contd…...</vt:lpstr>
      <vt:lpstr>Keratosis pharyngis</vt:lpstr>
      <vt:lpstr>Keratosis pharyngis</vt:lpstr>
      <vt:lpstr>D/D of  Unilateral tonsillar  enlargement</vt:lpstr>
      <vt:lpstr>Adenoids</vt:lpstr>
      <vt:lpstr>Adenoid facies</vt:lpstr>
      <vt:lpstr>PowerPoint Presentation</vt:lpstr>
      <vt:lpstr>PowerPoint Presentation</vt:lpstr>
      <vt:lpstr>PowerPoint Presentation</vt:lpstr>
      <vt:lpstr>Nasopharyngoscopy</vt:lpstr>
      <vt:lpstr>Plain X-ray soft tissue nasopharynx  lateral view</vt:lpstr>
      <vt:lpstr>Management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Tonsils and  Adenoids</dc:title>
  <dc:creator>rohith chendigi</dc:creator>
  <cp:lastModifiedBy>rohith chendigi</cp:lastModifiedBy>
  <cp:revision>2</cp:revision>
  <dcterms:created xsi:type="dcterms:W3CDTF">2020-01-05T15:24:54Z</dcterms:created>
  <dcterms:modified xsi:type="dcterms:W3CDTF">2020-01-05T15:36:33Z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2017-01-08T00:00:00Z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2020-01-05T00:00:00Z</vt:filetime>
  </property>
</Properties>
</file>