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5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5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963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16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914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25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004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785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83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907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680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02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80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EUSTACHIAN TUBE disorders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1409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/>
              <a:t>PATULOUS EUSTACHIAN TUBE DYSFUCTION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TREATMENT: </a:t>
            </a:r>
            <a:br>
              <a:rPr lang="en-IN" dirty="0" smtClean="0"/>
            </a:br>
            <a:r>
              <a:rPr lang="en-IN" dirty="0" smtClean="0"/>
              <a:t>           Reassurance</a:t>
            </a:r>
            <a:br>
              <a:rPr lang="en-IN" dirty="0" smtClean="0"/>
            </a:br>
            <a:r>
              <a:rPr lang="en-IN" dirty="0" smtClean="0"/>
              <a:t> 	To stop topical steroids and nasal decongestants</a:t>
            </a:r>
            <a:br>
              <a:rPr lang="en-IN" dirty="0" smtClean="0"/>
            </a:br>
            <a:r>
              <a:rPr lang="en-IN" dirty="0" smtClean="0"/>
              <a:t> 	Oral fluids</a:t>
            </a:r>
            <a:br>
              <a:rPr lang="en-IN" dirty="0" smtClean="0"/>
            </a:br>
            <a:r>
              <a:rPr lang="en-IN" dirty="0" smtClean="0"/>
              <a:t> 	Potassium iodide oral intake </a:t>
            </a:r>
            <a:br>
              <a:rPr lang="en-IN" dirty="0" smtClean="0"/>
            </a:br>
            <a:r>
              <a:rPr lang="en-IN" dirty="0" smtClean="0"/>
              <a:t> 	Topical nasal drops</a:t>
            </a:r>
            <a:br>
              <a:rPr lang="en-IN" dirty="0" smtClean="0"/>
            </a:br>
            <a:r>
              <a:rPr lang="en-IN" dirty="0" smtClean="0"/>
              <a:t>	Myringotomy and grommet insertion</a:t>
            </a:r>
            <a:br>
              <a:rPr lang="en-IN" dirty="0" smtClean="0"/>
            </a:br>
            <a:r>
              <a:rPr lang="en-IN" dirty="0" smtClean="0"/>
              <a:t> 	Cauterization of Eustachian tube orifice with </a:t>
            </a:r>
            <a:r>
              <a:rPr lang="en-IN" dirty="0" err="1" smtClean="0"/>
              <a:t>trichloro</a:t>
            </a:r>
            <a:r>
              <a:rPr lang="en-IN" dirty="0" smtClean="0"/>
              <a:t> acetic acid </a:t>
            </a:r>
            <a:br>
              <a:rPr lang="en-IN" dirty="0" smtClean="0"/>
            </a:br>
            <a:r>
              <a:rPr lang="en-IN" dirty="0" smtClean="0"/>
              <a:t> 	Teflon injection </a:t>
            </a:r>
            <a:br>
              <a:rPr lang="en-IN" dirty="0" smtClean="0"/>
            </a:br>
            <a:r>
              <a:rPr lang="en-IN" dirty="0" smtClean="0"/>
              <a:t> 	Eustachian </a:t>
            </a:r>
            <a:r>
              <a:rPr lang="en-IN" dirty="0" err="1" smtClean="0"/>
              <a:t>tuboplasty</a:t>
            </a:r>
            <a:r>
              <a:rPr lang="en-IN" smtClean="0"/>
              <a:t>. 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47497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EUSTACHIAN TUBE DISORDERS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r>
              <a:rPr lang="en-IN" dirty="0" smtClean="0"/>
              <a:t>ANATOMY </a:t>
            </a:r>
          </a:p>
          <a:p>
            <a:endParaRPr lang="en-IN" dirty="0"/>
          </a:p>
          <a:p>
            <a:r>
              <a:rPr lang="en-IN" dirty="0" smtClean="0"/>
              <a:t>ACUTE SALPHINGITIS</a:t>
            </a:r>
          </a:p>
          <a:p>
            <a:endParaRPr lang="en-IN" dirty="0"/>
          </a:p>
          <a:p>
            <a:r>
              <a:rPr lang="en-IN" dirty="0" smtClean="0"/>
              <a:t>CHRONIC EUSTACHIAN TUBE OBSTRUCTION</a:t>
            </a:r>
          </a:p>
          <a:p>
            <a:endParaRPr lang="en-IN" dirty="0"/>
          </a:p>
          <a:p>
            <a:r>
              <a:rPr lang="en-IN" dirty="0" smtClean="0"/>
              <a:t>PATULOUS EUSTACHIAN TUBE OBSTRUCTION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252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ANATOMY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Osseo </a:t>
            </a:r>
            <a:r>
              <a:rPr lang="en-IN" dirty="0" err="1" smtClean="0"/>
              <a:t>Cartilageno</a:t>
            </a:r>
            <a:r>
              <a:rPr lang="en-IN" dirty="0" smtClean="0"/>
              <a:t> Membranous tube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Communicates nasopharynx &amp;middle ear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Conditions affecting the tube can alter middle ear functions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Commonly nasal &amp; nasopharyngeal conditions direct effect on functioning of Eustachian tube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423" y="497305"/>
            <a:ext cx="3524577" cy="264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943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Acute salphingitis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Acute Eustachian tube catarrh –acute inflammation of mucosa of Eustachian tube </a:t>
            </a:r>
          </a:p>
          <a:p>
            <a:pPr marL="0" indent="0">
              <a:buNone/>
            </a:pPr>
            <a:r>
              <a:rPr lang="en-IN" dirty="0" smtClean="0"/>
              <a:t>CAUSES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Acute sinusitis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Acute </a:t>
            </a:r>
            <a:r>
              <a:rPr lang="en-IN" dirty="0" err="1" smtClean="0"/>
              <a:t>nasophayrngitis</a:t>
            </a:r>
            <a:r>
              <a:rPr lang="en-IN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Allergic rhinitis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Enlarged adenoids 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80696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/>
              <a:t>Acute salphingitis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SYMPTOMS:</a:t>
            </a:r>
            <a:br>
              <a:rPr lang="en-IN" dirty="0" smtClean="0"/>
            </a:br>
            <a:r>
              <a:rPr lang="en-IN" dirty="0" smtClean="0"/>
              <a:t> 	Blocked sensation in ear,</a:t>
            </a:r>
            <a:br>
              <a:rPr lang="en-IN" dirty="0" smtClean="0"/>
            </a:br>
            <a:r>
              <a:rPr lang="en-IN" dirty="0" smtClean="0"/>
              <a:t> 	</a:t>
            </a:r>
            <a:r>
              <a:rPr lang="en-IN" dirty="0" err="1" smtClean="0"/>
              <a:t>Autophony</a:t>
            </a:r>
            <a:r>
              <a:rPr lang="en-IN" dirty="0" smtClean="0"/>
              <a:t> (hears his own voice) 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TREATMENT: </a:t>
            </a:r>
            <a:br>
              <a:rPr lang="en-IN" dirty="0" smtClean="0"/>
            </a:br>
            <a:r>
              <a:rPr lang="en-IN" dirty="0" smtClean="0"/>
              <a:t> 	Antibiotics,</a:t>
            </a:r>
            <a:br>
              <a:rPr lang="en-IN" dirty="0" smtClean="0"/>
            </a:br>
            <a:r>
              <a:rPr lang="en-IN" dirty="0" smtClean="0"/>
              <a:t> 	gentle blowing of nose,</a:t>
            </a:r>
            <a:br>
              <a:rPr lang="en-IN" dirty="0" smtClean="0"/>
            </a:br>
            <a:r>
              <a:rPr lang="en-IN" dirty="0" smtClean="0"/>
              <a:t> 	anti histamine,</a:t>
            </a:r>
            <a:br>
              <a:rPr lang="en-IN" dirty="0" smtClean="0"/>
            </a:br>
            <a:r>
              <a:rPr lang="en-IN" dirty="0" smtClean="0"/>
              <a:t> 	nasal decongestants,</a:t>
            </a:r>
            <a:br>
              <a:rPr lang="en-IN" dirty="0" smtClean="0"/>
            </a:br>
            <a:r>
              <a:rPr lang="en-IN" dirty="0" smtClean="0"/>
              <a:t> 	steam inhalation,</a:t>
            </a:r>
            <a:br>
              <a:rPr lang="en-IN" dirty="0" smtClean="0"/>
            </a:br>
            <a:r>
              <a:rPr lang="en-IN" dirty="0" smtClean="0"/>
              <a:t> 	adenoid removal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537" y="570807"/>
            <a:ext cx="3986463" cy="346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651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CHRONIC EUSTACHIAN TUBE OBSTRUCTION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</a:t>
            </a:r>
          </a:p>
          <a:p>
            <a:pPr marL="0" indent="0">
              <a:buNone/>
            </a:pPr>
            <a:r>
              <a:rPr lang="en-IN" dirty="0" smtClean="0"/>
              <a:t>CAUSES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Trauma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Infection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Chronic lymphoid hyperplasia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Naso</a:t>
            </a:r>
            <a:r>
              <a:rPr lang="en-IN" dirty="0" smtClean="0"/>
              <a:t> pharyngeal tumour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Cleft palate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56381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/>
              <a:t>CHRONIC EUSTACHIAN TUBE OBSTRUCTION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SYMPTOMS:</a:t>
            </a:r>
            <a:br>
              <a:rPr lang="en-IN" dirty="0" smtClean="0"/>
            </a:br>
            <a:r>
              <a:rPr lang="en-IN" dirty="0" smtClean="0"/>
              <a:t> 	Clicking sound on swallowing </a:t>
            </a:r>
            <a:br>
              <a:rPr lang="en-IN" dirty="0" smtClean="0"/>
            </a:br>
            <a:r>
              <a:rPr lang="en-IN" dirty="0" smtClean="0"/>
              <a:t> 	Blocked sensation in ear,</a:t>
            </a:r>
            <a:br>
              <a:rPr lang="en-IN" dirty="0" smtClean="0"/>
            </a:br>
            <a:r>
              <a:rPr lang="en-IN" dirty="0" smtClean="0"/>
              <a:t> 	</a:t>
            </a:r>
            <a:r>
              <a:rPr lang="en-IN" dirty="0" err="1" smtClean="0"/>
              <a:t>Flucuating</a:t>
            </a:r>
            <a:r>
              <a:rPr lang="en-IN" dirty="0" smtClean="0"/>
              <a:t> conductive hearing loss </a:t>
            </a:r>
            <a:br>
              <a:rPr lang="en-IN" dirty="0" smtClean="0"/>
            </a:br>
            <a:r>
              <a:rPr lang="en-IN" dirty="0" smtClean="0"/>
              <a:t>	Intermittent tinnitus </a:t>
            </a:r>
            <a:br>
              <a:rPr lang="en-IN" dirty="0" smtClean="0"/>
            </a:br>
            <a:r>
              <a:rPr lang="en-IN" dirty="0" smtClean="0"/>
              <a:t>	On examination – retracted tympanic membrane,</a:t>
            </a:r>
            <a:br>
              <a:rPr lang="en-IN" dirty="0" smtClean="0"/>
            </a:br>
            <a:r>
              <a:rPr lang="en-IN" dirty="0" smtClean="0"/>
              <a:t> 	diminished mobility of membrane, air bubbles in middle ear,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TREATMENT: </a:t>
            </a:r>
            <a:br>
              <a:rPr lang="en-IN" dirty="0" smtClean="0"/>
            </a:br>
            <a:r>
              <a:rPr lang="en-IN" dirty="0" smtClean="0"/>
              <a:t> 	Antibiotics,</a:t>
            </a:r>
            <a:br>
              <a:rPr lang="en-IN" dirty="0" smtClean="0"/>
            </a:br>
            <a:r>
              <a:rPr lang="en-IN" dirty="0" smtClean="0"/>
              <a:t> 	gentle blowing of nose,</a:t>
            </a:r>
            <a:br>
              <a:rPr lang="en-IN" dirty="0" smtClean="0"/>
            </a:br>
            <a:r>
              <a:rPr lang="en-IN" dirty="0" smtClean="0"/>
              <a:t> 	anti histamine,</a:t>
            </a:r>
            <a:br>
              <a:rPr lang="en-IN" dirty="0" smtClean="0"/>
            </a:br>
            <a:r>
              <a:rPr lang="en-IN" dirty="0" smtClean="0"/>
              <a:t> 	nasal decongestants,</a:t>
            </a:r>
            <a:br>
              <a:rPr lang="en-IN" dirty="0" smtClean="0"/>
            </a:br>
            <a:r>
              <a:rPr lang="en-IN" dirty="0" smtClean="0"/>
              <a:t> 	steam inhalation,</a:t>
            </a:r>
            <a:br>
              <a:rPr lang="en-IN" dirty="0" smtClean="0"/>
            </a:br>
            <a:r>
              <a:rPr lang="en-IN" dirty="0" smtClean="0"/>
              <a:t> 	Valsalva exercise &amp; </a:t>
            </a:r>
            <a:r>
              <a:rPr lang="en-IN" dirty="0" err="1" smtClean="0"/>
              <a:t>Politzerisation</a:t>
            </a:r>
            <a:r>
              <a:rPr lang="en-IN" dirty="0" smtClean="0"/>
              <a:t> </a:t>
            </a:r>
            <a:br>
              <a:rPr lang="en-IN" dirty="0" smtClean="0"/>
            </a:br>
            <a:r>
              <a:rPr lang="en-IN" dirty="0" smtClean="0"/>
              <a:t> 	Myringotomy with grommet insertion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788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PATULOUS EUSTACHIAN TUBE DYSFUCTION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Abnormal patency of Eustachian tube lumen  </a:t>
            </a:r>
          </a:p>
          <a:p>
            <a:pPr marL="0" indent="0">
              <a:buNone/>
            </a:pPr>
            <a:r>
              <a:rPr lang="en-IN" dirty="0" smtClean="0"/>
              <a:t>CAUSES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Idiopathic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Sudden wait loss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Bariatric surgery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Multiple sclerosis </a:t>
            </a:r>
          </a:p>
          <a:p>
            <a:pPr marL="0" indent="0">
              <a:buNone/>
            </a:pP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976241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/>
              <a:t>PATULOUS EUSTACHIAN TUBE DYSFUCTION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SYMPTOMS:</a:t>
            </a:r>
            <a:br>
              <a:rPr lang="en-IN" dirty="0" smtClean="0"/>
            </a:br>
            <a:r>
              <a:rPr lang="en-IN" dirty="0" smtClean="0"/>
              <a:t> 	Aural fullness, </a:t>
            </a:r>
            <a:r>
              <a:rPr lang="en-IN" dirty="0" err="1" smtClean="0"/>
              <a:t>Otolgia</a:t>
            </a:r>
            <a:r>
              <a:rPr lang="en-IN" dirty="0" smtClean="0"/>
              <a:t>, </a:t>
            </a:r>
            <a:br>
              <a:rPr lang="en-IN" dirty="0" smtClean="0"/>
            </a:br>
            <a:r>
              <a:rPr lang="en-IN" dirty="0" smtClean="0"/>
              <a:t> 	</a:t>
            </a:r>
            <a:r>
              <a:rPr lang="en-IN" dirty="0" err="1" smtClean="0"/>
              <a:t>Autophony</a:t>
            </a:r>
            <a:r>
              <a:rPr lang="en-IN" dirty="0" smtClean="0"/>
              <a:t> (hears his own voice) </a:t>
            </a:r>
            <a:br>
              <a:rPr lang="en-IN" dirty="0" smtClean="0"/>
            </a:br>
            <a:r>
              <a:rPr lang="en-IN" dirty="0" smtClean="0"/>
              <a:t> 	URTIs</a:t>
            </a:r>
            <a:br>
              <a:rPr lang="en-IN" dirty="0" smtClean="0"/>
            </a:br>
            <a:r>
              <a:rPr lang="en-IN" dirty="0" smtClean="0"/>
              <a:t> 	On examination – 	Medial &amp; lateral excursion of tympanic membrane</a:t>
            </a:r>
            <a:br>
              <a:rPr lang="en-IN" dirty="0" smtClean="0"/>
            </a:br>
            <a:r>
              <a:rPr lang="en-IN" dirty="0" smtClean="0"/>
              <a:t> 				while nasal breathing with opposite nostril closed 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INVESTIGATION: </a:t>
            </a:r>
            <a:br>
              <a:rPr lang="en-IN" dirty="0" smtClean="0"/>
            </a:br>
            <a:r>
              <a:rPr lang="en-IN" dirty="0" smtClean="0"/>
              <a:t> 	Tympanometry </a:t>
            </a:r>
            <a:br>
              <a:rPr lang="en-IN" dirty="0" smtClean="0"/>
            </a:br>
            <a:r>
              <a:rPr lang="en-IN" dirty="0" smtClean="0"/>
              <a:t> 	</a:t>
            </a:r>
            <a:r>
              <a:rPr lang="en-IN" dirty="0" err="1" smtClean="0"/>
              <a:t>Vestibularevoked</a:t>
            </a:r>
            <a:r>
              <a:rPr lang="en-IN" dirty="0" smtClean="0"/>
              <a:t> myogenic potential</a:t>
            </a:r>
            <a:br>
              <a:rPr lang="en-IN" dirty="0" smtClean="0"/>
            </a:br>
            <a:r>
              <a:rPr lang="en-IN" dirty="0" smtClean="0"/>
              <a:t> 	</a:t>
            </a:r>
            <a:r>
              <a:rPr lang="en-IN" dirty="0" err="1" smtClean="0"/>
              <a:t>Electocochleography</a:t>
            </a:r>
            <a:r>
              <a:rPr lang="en-IN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163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64</TotalTime>
  <Words>150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Tw Cen MT</vt:lpstr>
      <vt:lpstr>Tw Cen MT Condensed</vt:lpstr>
      <vt:lpstr>Wingdings</vt:lpstr>
      <vt:lpstr>Wingdings 3</vt:lpstr>
      <vt:lpstr>Integral</vt:lpstr>
      <vt:lpstr>EUSTACHIAN TUBE disorders </vt:lpstr>
      <vt:lpstr>EUSTACHIAN TUBE DISORDERS</vt:lpstr>
      <vt:lpstr>ANATOMY</vt:lpstr>
      <vt:lpstr>Acute salphingitis </vt:lpstr>
      <vt:lpstr>Acute salphingitis </vt:lpstr>
      <vt:lpstr>CHRONIC EUSTACHIAN TUBE OBSTRUCTION </vt:lpstr>
      <vt:lpstr>CHRONIC EUSTACHIAN TUBE OBSTRUCTION </vt:lpstr>
      <vt:lpstr>PATULOUS EUSTACHIAN TUBE DYSFUCTION </vt:lpstr>
      <vt:lpstr>PATULOUS EUSTACHIAN TUBE DYSFUCTION </vt:lpstr>
      <vt:lpstr>PATULOUS EUSTACHIAN TUBE DYSFUCTION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Meniere’s disease</dc:title>
  <dc:creator>Mani Vasagam</dc:creator>
  <cp:lastModifiedBy>Mani Vasagam</cp:lastModifiedBy>
  <cp:revision>27</cp:revision>
  <dcterms:created xsi:type="dcterms:W3CDTF">2020-01-04T12:22:56Z</dcterms:created>
  <dcterms:modified xsi:type="dcterms:W3CDTF">2020-01-05T12:52:01Z</dcterms:modified>
</cp:coreProperties>
</file>