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</p:sldIdLst>
  <p:sldSz cx="9144000" cy="6858000"/>
  <p:notesSz cx="9144000" cy="6858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1" Type="http://schemas.openxmlformats.org/officeDocument/2006/relationships/tableStyles" Target="tableStyles.xml"/><Relationship Id="rId30" Type="http://schemas.openxmlformats.org/officeDocument/2006/relationships/viewProps" Target="viewProps.xml"/><Relationship Id="rId3" Type="http://schemas.openxmlformats.org/officeDocument/2006/relationships/slide" Target="slides/slide1.xml"/><Relationship Id="rId29" Type="http://schemas.openxmlformats.org/officeDocument/2006/relationships/presProps" Target="presProps.xml"/><Relationship Id="rId28" Type="http://schemas.openxmlformats.org/officeDocument/2006/relationships/slide" Target="slides/slide26.xml"/><Relationship Id="rId27" Type="http://schemas.openxmlformats.org/officeDocument/2006/relationships/slide" Target="slides/slide25.xml"/><Relationship Id="rId26" Type="http://schemas.openxmlformats.org/officeDocument/2006/relationships/slide" Target="slides/slide24.xml"/><Relationship Id="rId25" Type="http://schemas.openxmlformats.org/officeDocument/2006/relationships/slide" Target="slides/slide23.xml"/><Relationship Id="rId24" Type="http://schemas.openxmlformats.org/officeDocument/2006/relationships/slide" Target="slides/slide22.xml"/><Relationship Id="rId23" Type="http://schemas.openxmlformats.org/officeDocument/2006/relationships/slide" Target="slides/slide21.xml"/><Relationship Id="rId22" Type="http://schemas.openxmlformats.org/officeDocument/2006/relationships/slide" Target="slides/slide20.xml"/><Relationship Id="rId21" Type="http://schemas.openxmlformats.org/officeDocument/2006/relationships/slide" Target="slides/slide19.xml"/><Relationship Id="rId20" Type="http://schemas.openxmlformats.org/officeDocument/2006/relationships/slide" Target="slides/slide18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1" i="0">
                <a:solidFill>
                  <a:srgbClr val="CCEBFF"/>
                </a:solidFill>
                <a:latin typeface="Arial" panose="020B0604020202020204"/>
                <a:cs typeface="Arial" panose="020B0604020202020204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3200" b="0" i="0">
                <a:solidFill>
                  <a:srgbClr val="E9E9E9"/>
                </a:solidFill>
                <a:latin typeface="Arial" panose="020B0604020202020204"/>
                <a:cs typeface="Arial" panose="020B0604020202020204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1" i="0">
                <a:solidFill>
                  <a:srgbClr val="CCEBFF"/>
                </a:solidFill>
                <a:latin typeface="Arial" panose="020B0604020202020204"/>
                <a:cs typeface="Arial" panose="020B0604020202020204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1" i="0">
                <a:solidFill>
                  <a:srgbClr val="CCEBFF"/>
                </a:solidFill>
                <a:latin typeface="Arial" panose="020B0604020202020204"/>
                <a:cs typeface="Arial" panose="020B0604020202020204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7" Type="http://schemas.openxmlformats.org/officeDocument/2006/relationships/image" Target="../media/image2.png"/><Relationship Id="rId6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-1270" y="0"/>
            <a:ext cx="9146540" cy="241300"/>
          </a:xfrm>
          <a:custGeom>
            <a:avLst/>
            <a:gdLst/>
            <a:ahLst/>
            <a:cxnLst/>
            <a:rect l="l" t="t" r="r" b="b"/>
            <a:pathLst>
              <a:path w="9146540" h="241300">
                <a:moveTo>
                  <a:pt x="9146540" y="0"/>
                </a:moveTo>
                <a:lnTo>
                  <a:pt x="0" y="0"/>
                </a:lnTo>
                <a:lnTo>
                  <a:pt x="0" y="120650"/>
                </a:lnTo>
                <a:lnTo>
                  <a:pt x="0" y="241300"/>
                </a:lnTo>
                <a:lnTo>
                  <a:pt x="9146540" y="241300"/>
                </a:lnTo>
                <a:lnTo>
                  <a:pt x="9146540" y="120650"/>
                </a:lnTo>
                <a:lnTo>
                  <a:pt x="9146540" y="0"/>
                </a:lnTo>
                <a:close/>
              </a:path>
            </a:pathLst>
          </a:custGeom>
          <a:solidFill>
            <a:srgbClr val="3F3F5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7" name="bg object 17"/>
          <p:cNvSpPr/>
          <p:nvPr/>
        </p:nvSpPr>
        <p:spPr>
          <a:xfrm>
            <a:off x="-1270" y="240029"/>
            <a:ext cx="9146540" cy="119380"/>
          </a:xfrm>
          <a:custGeom>
            <a:avLst/>
            <a:gdLst/>
            <a:ahLst/>
            <a:cxnLst/>
            <a:rect l="l" t="t" r="r" b="b"/>
            <a:pathLst>
              <a:path w="9146540" h="119379">
                <a:moveTo>
                  <a:pt x="9146540" y="0"/>
                </a:moveTo>
                <a:lnTo>
                  <a:pt x="0" y="0"/>
                </a:lnTo>
                <a:lnTo>
                  <a:pt x="0" y="119380"/>
                </a:lnTo>
                <a:lnTo>
                  <a:pt x="9146540" y="119380"/>
                </a:lnTo>
                <a:lnTo>
                  <a:pt x="9146540" y="0"/>
                </a:lnTo>
                <a:close/>
              </a:path>
            </a:pathLst>
          </a:custGeom>
          <a:solidFill>
            <a:srgbClr val="40406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8" name="bg object 18"/>
          <p:cNvSpPr/>
          <p:nvPr/>
        </p:nvSpPr>
        <p:spPr>
          <a:xfrm>
            <a:off x="-1270" y="359409"/>
            <a:ext cx="9146540" cy="120650"/>
          </a:xfrm>
          <a:custGeom>
            <a:avLst/>
            <a:gdLst/>
            <a:ahLst/>
            <a:cxnLst/>
            <a:rect l="l" t="t" r="r" b="b"/>
            <a:pathLst>
              <a:path w="9146540" h="120650">
                <a:moveTo>
                  <a:pt x="9146540" y="0"/>
                </a:moveTo>
                <a:lnTo>
                  <a:pt x="0" y="0"/>
                </a:lnTo>
                <a:lnTo>
                  <a:pt x="0" y="120650"/>
                </a:lnTo>
                <a:lnTo>
                  <a:pt x="9146540" y="120650"/>
                </a:lnTo>
                <a:lnTo>
                  <a:pt x="9146540" y="0"/>
                </a:lnTo>
                <a:close/>
              </a:path>
            </a:pathLst>
          </a:custGeom>
          <a:solidFill>
            <a:srgbClr val="404061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9" name="bg object 19"/>
          <p:cNvSpPr/>
          <p:nvPr/>
        </p:nvSpPr>
        <p:spPr>
          <a:xfrm>
            <a:off x="-1270" y="480060"/>
            <a:ext cx="9146540" cy="120650"/>
          </a:xfrm>
          <a:custGeom>
            <a:avLst/>
            <a:gdLst/>
            <a:ahLst/>
            <a:cxnLst/>
            <a:rect l="l" t="t" r="r" b="b"/>
            <a:pathLst>
              <a:path w="9146540" h="120650">
                <a:moveTo>
                  <a:pt x="9146540" y="0"/>
                </a:moveTo>
                <a:lnTo>
                  <a:pt x="0" y="0"/>
                </a:lnTo>
                <a:lnTo>
                  <a:pt x="0" y="120650"/>
                </a:lnTo>
                <a:lnTo>
                  <a:pt x="9146540" y="120650"/>
                </a:lnTo>
                <a:lnTo>
                  <a:pt x="9146540" y="0"/>
                </a:lnTo>
                <a:close/>
              </a:path>
            </a:pathLst>
          </a:custGeom>
          <a:solidFill>
            <a:srgbClr val="414162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0" name="bg object 20"/>
          <p:cNvSpPr/>
          <p:nvPr/>
        </p:nvSpPr>
        <p:spPr>
          <a:xfrm>
            <a:off x="-1270" y="600710"/>
            <a:ext cx="9146540" cy="120650"/>
          </a:xfrm>
          <a:custGeom>
            <a:avLst/>
            <a:gdLst/>
            <a:ahLst/>
            <a:cxnLst/>
            <a:rect l="l" t="t" r="r" b="b"/>
            <a:pathLst>
              <a:path w="9146540" h="120650">
                <a:moveTo>
                  <a:pt x="9146540" y="0"/>
                </a:moveTo>
                <a:lnTo>
                  <a:pt x="0" y="0"/>
                </a:lnTo>
                <a:lnTo>
                  <a:pt x="0" y="120650"/>
                </a:lnTo>
                <a:lnTo>
                  <a:pt x="9146540" y="120650"/>
                </a:lnTo>
                <a:lnTo>
                  <a:pt x="9146540" y="0"/>
                </a:lnTo>
                <a:close/>
              </a:path>
            </a:pathLst>
          </a:custGeom>
          <a:solidFill>
            <a:srgbClr val="424263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1" name="bg object 21"/>
          <p:cNvSpPr/>
          <p:nvPr/>
        </p:nvSpPr>
        <p:spPr>
          <a:xfrm>
            <a:off x="-1270" y="721360"/>
            <a:ext cx="9146540" cy="120650"/>
          </a:xfrm>
          <a:custGeom>
            <a:avLst/>
            <a:gdLst/>
            <a:ahLst/>
            <a:cxnLst/>
            <a:rect l="l" t="t" r="r" b="b"/>
            <a:pathLst>
              <a:path w="9146540" h="120650">
                <a:moveTo>
                  <a:pt x="9146540" y="0"/>
                </a:moveTo>
                <a:lnTo>
                  <a:pt x="0" y="0"/>
                </a:lnTo>
                <a:lnTo>
                  <a:pt x="0" y="120650"/>
                </a:lnTo>
                <a:lnTo>
                  <a:pt x="9146540" y="120650"/>
                </a:lnTo>
                <a:lnTo>
                  <a:pt x="9146540" y="0"/>
                </a:lnTo>
                <a:close/>
              </a:path>
            </a:pathLst>
          </a:custGeom>
          <a:solidFill>
            <a:srgbClr val="424264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2" name="bg object 22"/>
          <p:cNvSpPr/>
          <p:nvPr/>
        </p:nvSpPr>
        <p:spPr>
          <a:xfrm>
            <a:off x="-1270" y="842010"/>
            <a:ext cx="9146540" cy="119380"/>
          </a:xfrm>
          <a:custGeom>
            <a:avLst/>
            <a:gdLst/>
            <a:ahLst/>
            <a:cxnLst/>
            <a:rect l="l" t="t" r="r" b="b"/>
            <a:pathLst>
              <a:path w="9146540" h="119380">
                <a:moveTo>
                  <a:pt x="9146540" y="0"/>
                </a:moveTo>
                <a:lnTo>
                  <a:pt x="0" y="0"/>
                </a:lnTo>
                <a:lnTo>
                  <a:pt x="0" y="119379"/>
                </a:lnTo>
                <a:lnTo>
                  <a:pt x="9146540" y="119379"/>
                </a:lnTo>
                <a:lnTo>
                  <a:pt x="9146540" y="0"/>
                </a:lnTo>
                <a:close/>
              </a:path>
            </a:pathLst>
          </a:custGeom>
          <a:solidFill>
            <a:srgbClr val="434366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3" name="bg object 23"/>
          <p:cNvSpPr/>
          <p:nvPr/>
        </p:nvSpPr>
        <p:spPr>
          <a:xfrm>
            <a:off x="-1270" y="961390"/>
            <a:ext cx="9146540" cy="120650"/>
          </a:xfrm>
          <a:custGeom>
            <a:avLst/>
            <a:gdLst/>
            <a:ahLst/>
            <a:cxnLst/>
            <a:rect l="l" t="t" r="r" b="b"/>
            <a:pathLst>
              <a:path w="9146540" h="120650">
                <a:moveTo>
                  <a:pt x="9146540" y="0"/>
                </a:moveTo>
                <a:lnTo>
                  <a:pt x="0" y="0"/>
                </a:lnTo>
                <a:lnTo>
                  <a:pt x="0" y="120650"/>
                </a:lnTo>
                <a:lnTo>
                  <a:pt x="9146540" y="120650"/>
                </a:lnTo>
                <a:lnTo>
                  <a:pt x="9146540" y="0"/>
                </a:lnTo>
                <a:close/>
              </a:path>
            </a:pathLst>
          </a:custGeom>
          <a:solidFill>
            <a:srgbClr val="444466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4" name="bg object 24"/>
          <p:cNvSpPr/>
          <p:nvPr/>
        </p:nvSpPr>
        <p:spPr>
          <a:xfrm>
            <a:off x="-1270" y="1082040"/>
            <a:ext cx="9146540" cy="120650"/>
          </a:xfrm>
          <a:custGeom>
            <a:avLst/>
            <a:gdLst/>
            <a:ahLst/>
            <a:cxnLst/>
            <a:rect l="l" t="t" r="r" b="b"/>
            <a:pathLst>
              <a:path w="9146540" h="120650">
                <a:moveTo>
                  <a:pt x="9146540" y="0"/>
                </a:moveTo>
                <a:lnTo>
                  <a:pt x="0" y="0"/>
                </a:lnTo>
                <a:lnTo>
                  <a:pt x="0" y="120650"/>
                </a:lnTo>
                <a:lnTo>
                  <a:pt x="9146540" y="120650"/>
                </a:lnTo>
                <a:lnTo>
                  <a:pt x="9146540" y="0"/>
                </a:lnTo>
                <a:close/>
              </a:path>
            </a:pathLst>
          </a:custGeom>
          <a:solidFill>
            <a:srgbClr val="444467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5" name="bg object 25"/>
          <p:cNvSpPr/>
          <p:nvPr/>
        </p:nvSpPr>
        <p:spPr>
          <a:xfrm>
            <a:off x="-1270" y="1202690"/>
            <a:ext cx="9146540" cy="120650"/>
          </a:xfrm>
          <a:custGeom>
            <a:avLst/>
            <a:gdLst/>
            <a:ahLst/>
            <a:cxnLst/>
            <a:rect l="l" t="t" r="r" b="b"/>
            <a:pathLst>
              <a:path w="9146540" h="120650">
                <a:moveTo>
                  <a:pt x="9146540" y="0"/>
                </a:moveTo>
                <a:lnTo>
                  <a:pt x="0" y="0"/>
                </a:lnTo>
                <a:lnTo>
                  <a:pt x="0" y="120650"/>
                </a:lnTo>
                <a:lnTo>
                  <a:pt x="9146540" y="120650"/>
                </a:lnTo>
                <a:lnTo>
                  <a:pt x="9146540" y="0"/>
                </a:lnTo>
                <a:close/>
              </a:path>
            </a:pathLst>
          </a:custGeom>
          <a:solidFill>
            <a:srgbClr val="45456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6" name="bg object 26"/>
          <p:cNvSpPr/>
          <p:nvPr/>
        </p:nvSpPr>
        <p:spPr>
          <a:xfrm>
            <a:off x="-1270" y="1323340"/>
            <a:ext cx="9146540" cy="119380"/>
          </a:xfrm>
          <a:custGeom>
            <a:avLst/>
            <a:gdLst/>
            <a:ahLst/>
            <a:cxnLst/>
            <a:rect l="l" t="t" r="r" b="b"/>
            <a:pathLst>
              <a:path w="9146540" h="119380">
                <a:moveTo>
                  <a:pt x="9146540" y="0"/>
                </a:moveTo>
                <a:lnTo>
                  <a:pt x="0" y="0"/>
                </a:lnTo>
                <a:lnTo>
                  <a:pt x="0" y="119380"/>
                </a:lnTo>
                <a:lnTo>
                  <a:pt x="9146540" y="119380"/>
                </a:lnTo>
                <a:lnTo>
                  <a:pt x="9146540" y="0"/>
                </a:lnTo>
                <a:close/>
              </a:path>
            </a:pathLst>
          </a:custGeom>
          <a:solidFill>
            <a:srgbClr val="464669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7" name="bg object 27"/>
          <p:cNvSpPr/>
          <p:nvPr/>
        </p:nvSpPr>
        <p:spPr>
          <a:xfrm>
            <a:off x="-1270" y="1442719"/>
            <a:ext cx="9146540" cy="120650"/>
          </a:xfrm>
          <a:custGeom>
            <a:avLst/>
            <a:gdLst/>
            <a:ahLst/>
            <a:cxnLst/>
            <a:rect l="l" t="t" r="r" b="b"/>
            <a:pathLst>
              <a:path w="9146540" h="120650">
                <a:moveTo>
                  <a:pt x="9146540" y="0"/>
                </a:moveTo>
                <a:lnTo>
                  <a:pt x="0" y="0"/>
                </a:lnTo>
                <a:lnTo>
                  <a:pt x="0" y="120650"/>
                </a:lnTo>
                <a:lnTo>
                  <a:pt x="9146540" y="120650"/>
                </a:lnTo>
                <a:lnTo>
                  <a:pt x="9146540" y="0"/>
                </a:lnTo>
                <a:close/>
              </a:path>
            </a:pathLst>
          </a:custGeom>
          <a:solidFill>
            <a:srgbClr val="46466A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8" name="bg object 28"/>
          <p:cNvSpPr/>
          <p:nvPr/>
        </p:nvSpPr>
        <p:spPr>
          <a:xfrm>
            <a:off x="-1270" y="1563369"/>
            <a:ext cx="9146540" cy="120650"/>
          </a:xfrm>
          <a:custGeom>
            <a:avLst/>
            <a:gdLst/>
            <a:ahLst/>
            <a:cxnLst/>
            <a:rect l="l" t="t" r="r" b="b"/>
            <a:pathLst>
              <a:path w="9146540" h="120650">
                <a:moveTo>
                  <a:pt x="9146540" y="0"/>
                </a:moveTo>
                <a:lnTo>
                  <a:pt x="0" y="0"/>
                </a:lnTo>
                <a:lnTo>
                  <a:pt x="0" y="120650"/>
                </a:lnTo>
                <a:lnTo>
                  <a:pt x="9146540" y="120650"/>
                </a:lnTo>
                <a:lnTo>
                  <a:pt x="9146540" y="0"/>
                </a:lnTo>
                <a:close/>
              </a:path>
            </a:pathLst>
          </a:custGeom>
          <a:solidFill>
            <a:srgbClr val="47476B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9" name="bg object 29"/>
          <p:cNvSpPr/>
          <p:nvPr/>
        </p:nvSpPr>
        <p:spPr>
          <a:xfrm>
            <a:off x="-1270" y="1684019"/>
            <a:ext cx="9146540" cy="120650"/>
          </a:xfrm>
          <a:custGeom>
            <a:avLst/>
            <a:gdLst/>
            <a:ahLst/>
            <a:cxnLst/>
            <a:rect l="l" t="t" r="r" b="b"/>
            <a:pathLst>
              <a:path w="9146540" h="120650">
                <a:moveTo>
                  <a:pt x="9146540" y="0"/>
                </a:moveTo>
                <a:lnTo>
                  <a:pt x="0" y="0"/>
                </a:lnTo>
                <a:lnTo>
                  <a:pt x="0" y="120650"/>
                </a:lnTo>
                <a:lnTo>
                  <a:pt x="9146540" y="120650"/>
                </a:lnTo>
                <a:lnTo>
                  <a:pt x="9146540" y="0"/>
                </a:lnTo>
                <a:close/>
              </a:path>
            </a:pathLst>
          </a:custGeom>
          <a:solidFill>
            <a:srgbClr val="48486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0" name="bg object 30"/>
          <p:cNvSpPr/>
          <p:nvPr/>
        </p:nvSpPr>
        <p:spPr>
          <a:xfrm>
            <a:off x="-1270" y="1804669"/>
            <a:ext cx="9146540" cy="119380"/>
          </a:xfrm>
          <a:custGeom>
            <a:avLst/>
            <a:gdLst/>
            <a:ahLst/>
            <a:cxnLst/>
            <a:rect l="l" t="t" r="r" b="b"/>
            <a:pathLst>
              <a:path w="9146540" h="119380">
                <a:moveTo>
                  <a:pt x="9146540" y="0"/>
                </a:moveTo>
                <a:lnTo>
                  <a:pt x="0" y="0"/>
                </a:lnTo>
                <a:lnTo>
                  <a:pt x="0" y="119379"/>
                </a:lnTo>
                <a:lnTo>
                  <a:pt x="9146540" y="119379"/>
                </a:lnTo>
                <a:lnTo>
                  <a:pt x="9146540" y="0"/>
                </a:lnTo>
                <a:close/>
              </a:path>
            </a:pathLst>
          </a:custGeom>
          <a:solidFill>
            <a:srgbClr val="48486D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1" name="bg object 31"/>
          <p:cNvSpPr/>
          <p:nvPr/>
        </p:nvSpPr>
        <p:spPr>
          <a:xfrm>
            <a:off x="-1270" y="1924050"/>
            <a:ext cx="9146540" cy="120650"/>
          </a:xfrm>
          <a:custGeom>
            <a:avLst/>
            <a:gdLst/>
            <a:ahLst/>
            <a:cxnLst/>
            <a:rect l="l" t="t" r="r" b="b"/>
            <a:pathLst>
              <a:path w="9146540" h="120650">
                <a:moveTo>
                  <a:pt x="9146540" y="0"/>
                </a:moveTo>
                <a:lnTo>
                  <a:pt x="0" y="0"/>
                </a:lnTo>
                <a:lnTo>
                  <a:pt x="0" y="120650"/>
                </a:lnTo>
                <a:lnTo>
                  <a:pt x="9146540" y="120650"/>
                </a:lnTo>
                <a:lnTo>
                  <a:pt x="9146540" y="0"/>
                </a:lnTo>
                <a:close/>
              </a:path>
            </a:pathLst>
          </a:custGeom>
          <a:solidFill>
            <a:srgbClr val="49496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2" name="bg object 32"/>
          <p:cNvSpPr/>
          <p:nvPr/>
        </p:nvSpPr>
        <p:spPr>
          <a:xfrm>
            <a:off x="-1270" y="2044700"/>
            <a:ext cx="9146540" cy="120650"/>
          </a:xfrm>
          <a:custGeom>
            <a:avLst/>
            <a:gdLst/>
            <a:ahLst/>
            <a:cxnLst/>
            <a:rect l="l" t="t" r="r" b="b"/>
            <a:pathLst>
              <a:path w="9146540" h="120650">
                <a:moveTo>
                  <a:pt x="9146540" y="0"/>
                </a:moveTo>
                <a:lnTo>
                  <a:pt x="0" y="0"/>
                </a:lnTo>
                <a:lnTo>
                  <a:pt x="0" y="120650"/>
                </a:lnTo>
                <a:lnTo>
                  <a:pt x="9146540" y="120650"/>
                </a:lnTo>
                <a:lnTo>
                  <a:pt x="9146540" y="0"/>
                </a:lnTo>
                <a:close/>
              </a:path>
            </a:pathLst>
          </a:custGeom>
          <a:solidFill>
            <a:srgbClr val="4A4A6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3" name="bg object 33"/>
          <p:cNvSpPr/>
          <p:nvPr/>
        </p:nvSpPr>
        <p:spPr>
          <a:xfrm>
            <a:off x="-1270" y="2165350"/>
            <a:ext cx="9146540" cy="120650"/>
          </a:xfrm>
          <a:custGeom>
            <a:avLst/>
            <a:gdLst/>
            <a:ahLst/>
            <a:cxnLst/>
            <a:rect l="l" t="t" r="r" b="b"/>
            <a:pathLst>
              <a:path w="9146540" h="120650">
                <a:moveTo>
                  <a:pt x="9146540" y="0"/>
                </a:moveTo>
                <a:lnTo>
                  <a:pt x="0" y="0"/>
                </a:lnTo>
                <a:lnTo>
                  <a:pt x="0" y="120650"/>
                </a:lnTo>
                <a:lnTo>
                  <a:pt x="9146540" y="120650"/>
                </a:lnTo>
                <a:lnTo>
                  <a:pt x="9146540" y="0"/>
                </a:lnTo>
                <a:close/>
              </a:path>
            </a:pathLst>
          </a:custGeom>
          <a:solidFill>
            <a:srgbClr val="4A4A7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4" name="bg object 34"/>
          <p:cNvSpPr/>
          <p:nvPr/>
        </p:nvSpPr>
        <p:spPr>
          <a:xfrm>
            <a:off x="-1270" y="2286000"/>
            <a:ext cx="9146540" cy="119380"/>
          </a:xfrm>
          <a:custGeom>
            <a:avLst/>
            <a:gdLst/>
            <a:ahLst/>
            <a:cxnLst/>
            <a:rect l="l" t="t" r="r" b="b"/>
            <a:pathLst>
              <a:path w="9146540" h="119380">
                <a:moveTo>
                  <a:pt x="9146540" y="0"/>
                </a:moveTo>
                <a:lnTo>
                  <a:pt x="0" y="0"/>
                </a:lnTo>
                <a:lnTo>
                  <a:pt x="0" y="119379"/>
                </a:lnTo>
                <a:lnTo>
                  <a:pt x="9146540" y="119379"/>
                </a:lnTo>
                <a:lnTo>
                  <a:pt x="9146540" y="0"/>
                </a:lnTo>
                <a:close/>
              </a:path>
            </a:pathLst>
          </a:custGeom>
          <a:solidFill>
            <a:srgbClr val="4B4B71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5" name="bg object 35"/>
          <p:cNvSpPr/>
          <p:nvPr/>
        </p:nvSpPr>
        <p:spPr>
          <a:xfrm>
            <a:off x="-1270" y="2405379"/>
            <a:ext cx="9146540" cy="120650"/>
          </a:xfrm>
          <a:custGeom>
            <a:avLst/>
            <a:gdLst/>
            <a:ahLst/>
            <a:cxnLst/>
            <a:rect l="l" t="t" r="r" b="b"/>
            <a:pathLst>
              <a:path w="9146540" h="120650">
                <a:moveTo>
                  <a:pt x="9146540" y="0"/>
                </a:moveTo>
                <a:lnTo>
                  <a:pt x="0" y="0"/>
                </a:lnTo>
                <a:lnTo>
                  <a:pt x="0" y="120650"/>
                </a:lnTo>
                <a:lnTo>
                  <a:pt x="9146540" y="120650"/>
                </a:lnTo>
                <a:lnTo>
                  <a:pt x="9146540" y="0"/>
                </a:lnTo>
                <a:close/>
              </a:path>
            </a:pathLst>
          </a:custGeom>
          <a:solidFill>
            <a:srgbClr val="4C4C72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6" name="bg object 36"/>
          <p:cNvSpPr/>
          <p:nvPr/>
        </p:nvSpPr>
        <p:spPr>
          <a:xfrm>
            <a:off x="-1270" y="2526029"/>
            <a:ext cx="9146540" cy="120650"/>
          </a:xfrm>
          <a:custGeom>
            <a:avLst/>
            <a:gdLst/>
            <a:ahLst/>
            <a:cxnLst/>
            <a:rect l="l" t="t" r="r" b="b"/>
            <a:pathLst>
              <a:path w="9146540" h="120650">
                <a:moveTo>
                  <a:pt x="9146540" y="0"/>
                </a:moveTo>
                <a:lnTo>
                  <a:pt x="0" y="0"/>
                </a:lnTo>
                <a:lnTo>
                  <a:pt x="0" y="120650"/>
                </a:lnTo>
                <a:lnTo>
                  <a:pt x="9146540" y="120650"/>
                </a:lnTo>
                <a:lnTo>
                  <a:pt x="9146540" y="0"/>
                </a:lnTo>
                <a:close/>
              </a:path>
            </a:pathLst>
          </a:custGeom>
          <a:solidFill>
            <a:srgbClr val="4C4C73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7" name="bg object 37"/>
          <p:cNvSpPr/>
          <p:nvPr/>
        </p:nvSpPr>
        <p:spPr>
          <a:xfrm>
            <a:off x="-1270" y="2646679"/>
            <a:ext cx="9146540" cy="120650"/>
          </a:xfrm>
          <a:custGeom>
            <a:avLst/>
            <a:gdLst/>
            <a:ahLst/>
            <a:cxnLst/>
            <a:rect l="l" t="t" r="r" b="b"/>
            <a:pathLst>
              <a:path w="9146540" h="120650">
                <a:moveTo>
                  <a:pt x="9146540" y="0"/>
                </a:moveTo>
                <a:lnTo>
                  <a:pt x="0" y="0"/>
                </a:lnTo>
                <a:lnTo>
                  <a:pt x="0" y="120650"/>
                </a:lnTo>
                <a:lnTo>
                  <a:pt x="9146540" y="120650"/>
                </a:lnTo>
                <a:lnTo>
                  <a:pt x="9146540" y="0"/>
                </a:lnTo>
                <a:close/>
              </a:path>
            </a:pathLst>
          </a:custGeom>
          <a:solidFill>
            <a:srgbClr val="4D4D74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8" name="bg object 38"/>
          <p:cNvSpPr/>
          <p:nvPr/>
        </p:nvSpPr>
        <p:spPr>
          <a:xfrm>
            <a:off x="-1270" y="2767329"/>
            <a:ext cx="9146540" cy="120650"/>
          </a:xfrm>
          <a:custGeom>
            <a:avLst/>
            <a:gdLst/>
            <a:ahLst/>
            <a:cxnLst/>
            <a:rect l="l" t="t" r="r" b="b"/>
            <a:pathLst>
              <a:path w="9146540" h="120650">
                <a:moveTo>
                  <a:pt x="9146540" y="0"/>
                </a:moveTo>
                <a:lnTo>
                  <a:pt x="0" y="0"/>
                </a:lnTo>
                <a:lnTo>
                  <a:pt x="0" y="120650"/>
                </a:lnTo>
                <a:lnTo>
                  <a:pt x="9146540" y="120650"/>
                </a:lnTo>
                <a:lnTo>
                  <a:pt x="9146540" y="0"/>
                </a:lnTo>
                <a:close/>
              </a:path>
            </a:pathLst>
          </a:custGeom>
          <a:solidFill>
            <a:srgbClr val="4E4E75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9" name="bg object 39"/>
          <p:cNvSpPr/>
          <p:nvPr/>
        </p:nvSpPr>
        <p:spPr>
          <a:xfrm>
            <a:off x="-1270" y="2887979"/>
            <a:ext cx="9146540" cy="119380"/>
          </a:xfrm>
          <a:custGeom>
            <a:avLst/>
            <a:gdLst/>
            <a:ahLst/>
            <a:cxnLst/>
            <a:rect l="l" t="t" r="r" b="b"/>
            <a:pathLst>
              <a:path w="9146540" h="119380">
                <a:moveTo>
                  <a:pt x="9146540" y="0"/>
                </a:moveTo>
                <a:lnTo>
                  <a:pt x="0" y="0"/>
                </a:lnTo>
                <a:lnTo>
                  <a:pt x="0" y="119380"/>
                </a:lnTo>
                <a:lnTo>
                  <a:pt x="9146540" y="119380"/>
                </a:lnTo>
                <a:lnTo>
                  <a:pt x="9146540" y="0"/>
                </a:lnTo>
                <a:close/>
              </a:path>
            </a:pathLst>
          </a:custGeom>
          <a:solidFill>
            <a:srgbClr val="4E4E76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0" name="bg object 40"/>
          <p:cNvSpPr/>
          <p:nvPr/>
        </p:nvSpPr>
        <p:spPr>
          <a:xfrm>
            <a:off x="-1270" y="3007359"/>
            <a:ext cx="9146540" cy="120650"/>
          </a:xfrm>
          <a:custGeom>
            <a:avLst/>
            <a:gdLst/>
            <a:ahLst/>
            <a:cxnLst/>
            <a:rect l="l" t="t" r="r" b="b"/>
            <a:pathLst>
              <a:path w="9146540" h="120650">
                <a:moveTo>
                  <a:pt x="9146540" y="0"/>
                </a:moveTo>
                <a:lnTo>
                  <a:pt x="0" y="0"/>
                </a:lnTo>
                <a:lnTo>
                  <a:pt x="0" y="120650"/>
                </a:lnTo>
                <a:lnTo>
                  <a:pt x="9146540" y="120650"/>
                </a:lnTo>
                <a:lnTo>
                  <a:pt x="9146540" y="0"/>
                </a:lnTo>
                <a:close/>
              </a:path>
            </a:pathLst>
          </a:custGeom>
          <a:solidFill>
            <a:srgbClr val="4F4F77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1" name="bg object 41"/>
          <p:cNvSpPr/>
          <p:nvPr/>
        </p:nvSpPr>
        <p:spPr>
          <a:xfrm>
            <a:off x="-1270" y="3128009"/>
            <a:ext cx="9146540" cy="120650"/>
          </a:xfrm>
          <a:custGeom>
            <a:avLst/>
            <a:gdLst/>
            <a:ahLst/>
            <a:cxnLst/>
            <a:rect l="l" t="t" r="r" b="b"/>
            <a:pathLst>
              <a:path w="9146540" h="120650">
                <a:moveTo>
                  <a:pt x="9146540" y="0"/>
                </a:moveTo>
                <a:lnTo>
                  <a:pt x="0" y="0"/>
                </a:lnTo>
                <a:lnTo>
                  <a:pt x="0" y="120650"/>
                </a:lnTo>
                <a:lnTo>
                  <a:pt x="9146540" y="120650"/>
                </a:lnTo>
                <a:lnTo>
                  <a:pt x="9146540" y="0"/>
                </a:lnTo>
                <a:close/>
              </a:path>
            </a:pathLst>
          </a:custGeom>
          <a:solidFill>
            <a:srgbClr val="50507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2" name="bg object 42"/>
          <p:cNvSpPr/>
          <p:nvPr/>
        </p:nvSpPr>
        <p:spPr>
          <a:xfrm>
            <a:off x="-1270" y="3248659"/>
            <a:ext cx="9146540" cy="120650"/>
          </a:xfrm>
          <a:custGeom>
            <a:avLst/>
            <a:gdLst/>
            <a:ahLst/>
            <a:cxnLst/>
            <a:rect l="l" t="t" r="r" b="b"/>
            <a:pathLst>
              <a:path w="9146540" h="120650">
                <a:moveTo>
                  <a:pt x="9146540" y="0"/>
                </a:moveTo>
                <a:lnTo>
                  <a:pt x="0" y="0"/>
                </a:lnTo>
                <a:lnTo>
                  <a:pt x="0" y="120650"/>
                </a:lnTo>
                <a:lnTo>
                  <a:pt x="9146540" y="120650"/>
                </a:lnTo>
                <a:lnTo>
                  <a:pt x="9146540" y="0"/>
                </a:lnTo>
                <a:close/>
              </a:path>
            </a:pathLst>
          </a:custGeom>
          <a:solidFill>
            <a:srgbClr val="505079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3" name="bg object 43"/>
          <p:cNvSpPr/>
          <p:nvPr/>
        </p:nvSpPr>
        <p:spPr>
          <a:xfrm>
            <a:off x="-1270" y="3369309"/>
            <a:ext cx="9146540" cy="119380"/>
          </a:xfrm>
          <a:custGeom>
            <a:avLst/>
            <a:gdLst/>
            <a:ahLst/>
            <a:cxnLst/>
            <a:rect l="l" t="t" r="r" b="b"/>
            <a:pathLst>
              <a:path w="9146540" h="119379">
                <a:moveTo>
                  <a:pt x="9146540" y="0"/>
                </a:moveTo>
                <a:lnTo>
                  <a:pt x="0" y="0"/>
                </a:lnTo>
                <a:lnTo>
                  <a:pt x="0" y="119379"/>
                </a:lnTo>
                <a:lnTo>
                  <a:pt x="9146540" y="119379"/>
                </a:lnTo>
                <a:lnTo>
                  <a:pt x="9146540" y="0"/>
                </a:lnTo>
                <a:close/>
              </a:path>
            </a:pathLst>
          </a:custGeom>
          <a:solidFill>
            <a:srgbClr val="51517A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4" name="bg object 44"/>
          <p:cNvSpPr/>
          <p:nvPr/>
        </p:nvSpPr>
        <p:spPr>
          <a:xfrm>
            <a:off x="-1270" y="3488689"/>
            <a:ext cx="9146540" cy="120650"/>
          </a:xfrm>
          <a:custGeom>
            <a:avLst/>
            <a:gdLst/>
            <a:ahLst/>
            <a:cxnLst/>
            <a:rect l="l" t="t" r="r" b="b"/>
            <a:pathLst>
              <a:path w="9146540" h="120650">
                <a:moveTo>
                  <a:pt x="9146540" y="0"/>
                </a:moveTo>
                <a:lnTo>
                  <a:pt x="0" y="0"/>
                </a:lnTo>
                <a:lnTo>
                  <a:pt x="0" y="120650"/>
                </a:lnTo>
                <a:lnTo>
                  <a:pt x="9146540" y="120650"/>
                </a:lnTo>
                <a:lnTo>
                  <a:pt x="9146540" y="0"/>
                </a:lnTo>
                <a:close/>
              </a:path>
            </a:pathLst>
          </a:custGeom>
          <a:solidFill>
            <a:srgbClr val="52527B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5" name="bg object 45"/>
          <p:cNvSpPr/>
          <p:nvPr/>
        </p:nvSpPr>
        <p:spPr>
          <a:xfrm>
            <a:off x="-1270" y="3609339"/>
            <a:ext cx="9146540" cy="120650"/>
          </a:xfrm>
          <a:custGeom>
            <a:avLst/>
            <a:gdLst/>
            <a:ahLst/>
            <a:cxnLst/>
            <a:rect l="l" t="t" r="r" b="b"/>
            <a:pathLst>
              <a:path w="9146540" h="120650">
                <a:moveTo>
                  <a:pt x="9146540" y="0"/>
                </a:moveTo>
                <a:lnTo>
                  <a:pt x="0" y="0"/>
                </a:lnTo>
                <a:lnTo>
                  <a:pt x="0" y="120650"/>
                </a:lnTo>
                <a:lnTo>
                  <a:pt x="9146540" y="120650"/>
                </a:lnTo>
                <a:lnTo>
                  <a:pt x="9146540" y="0"/>
                </a:lnTo>
                <a:close/>
              </a:path>
            </a:pathLst>
          </a:custGeom>
          <a:solidFill>
            <a:srgbClr val="52527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6" name="bg object 46"/>
          <p:cNvSpPr/>
          <p:nvPr/>
        </p:nvSpPr>
        <p:spPr>
          <a:xfrm>
            <a:off x="-1270" y="3729989"/>
            <a:ext cx="9146540" cy="120650"/>
          </a:xfrm>
          <a:custGeom>
            <a:avLst/>
            <a:gdLst/>
            <a:ahLst/>
            <a:cxnLst/>
            <a:rect l="l" t="t" r="r" b="b"/>
            <a:pathLst>
              <a:path w="9146540" h="120650">
                <a:moveTo>
                  <a:pt x="9146540" y="0"/>
                </a:moveTo>
                <a:lnTo>
                  <a:pt x="0" y="0"/>
                </a:lnTo>
                <a:lnTo>
                  <a:pt x="0" y="120650"/>
                </a:lnTo>
                <a:lnTo>
                  <a:pt x="9146540" y="120650"/>
                </a:lnTo>
                <a:lnTo>
                  <a:pt x="9146540" y="0"/>
                </a:lnTo>
                <a:close/>
              </a:path>
            </a:pathLst>
          </a:custGeom>
          <a:solidFill>
            <a:srgbClr val="53537D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7" name="bg object 47"/>
          <p:cNvSpPr/>
          <p:nvPr/>
        </p:nvSpPr>
        <p:spPr>
          <a:xfrm>
            <a:off x="-1270" y="3850639"/>
            <a:ext cx="9146540" cy="119380"/>
          </a:xfrm>
          <a:custGeom>
            <a:avLst/>
            <a:gdLst/>
            <a:ahLst/>
            <a:cxnLst/>
            <a:rect l="l" t="t" r="r" b="b"/>
            <a:pathLst>
              <a:path w="9146540" h="119379">
                <a:moveTo>
                  <a:pt x="9146540" y="0"/>
                </a:moveTo>
                <a:lnTo>
                  <a:pt x="0" y="0"/>
                </a:lnTo>
                <a:lnTo>
                  <a:pt x="0" y="119380"/>
                </a:lnTo>
                <a:lnTo>
                  <a:pt x="9146540" y="119380"/>
                </a:lnTo>
                <a:lnTo>
                  <a:pt x="9146540" y="0"/>
                </a:lnTo>
                <a:close/>
              </a:path>
            </a:pathLst>
          </a:custGeom>
          <a:solidFill>
            <a:srgbClr val="53537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8" name="bg object 48"/>
          <p:cNvSpPr/>
          <p:nvPr/>
        </p:nvSpPr>
        <p:spPr>
          <a:xfrm>
            <a:off x="-1270" y="3970020"/>
            <a:ext cx="9146540" cy="120650"/>
          </a:xfrm>
          <a:custGeom>
            <a:avLst/>
            <a:gdLst/>
            <a:ahLst/>
            <a:cxnLst/>
            <a:rect l="l" t="t" r="r" b="b"/>
            <a:pathLst>
              <a:path w="9146540" h="120650">
                <a:moveTo>
                  <a:pt x="9146540" y="0"/>
                </a:moveTo>
                <a:lnTo>
                  <a:pt x="0" y="0"/>
                </a:lnTo>
                <a:lnTo>
                  <a:pt x="0" y="120649"/>
                </a:lnTo>
                <a:lnTo>
                  <a:pt x="9146540" y="120649"/>
                </a:lnTo>
                <a:lnTo>
                  <a:pt x="9146540" y="0"/>
                </a:lnTo>
                <a:close/>
              </a:path>
            </a:pathLst>
          </a:custGeom>
          <a:solidFill>
            <a:srgbClr val="54547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9" name="bg object 49"/>
          <p:cNvSpPr/>
          <p:nvPr/>
        </p:nvSpPr>
        <p:spPr>
          <a:xfrm>
            <a:off x="-1270" y="4090670"/>
            <a:ext cx="9146540" cy="120650"/>
          </a:xfrm>
          <a:custGeom>
            <a:avLst/>
            <a:gdLst/>
            <a:ahLst/>
            <a:cxnLst/>
            <a:rect l="l" t="t" r="r" b="b"/>
            <a:pathLst>
              <a:path w="9146540" h="120650">
                <a:moveTo>
                  <a:pt x="9146540" y="0"/>
                </a:moveTo>
                <a:lnTo>
                  <a:pt x="0" y="0"/>
                </a:lnTo>
                <a:lnTo>
                  <a:pt x="0" y="120649"/>
                </a:lnTo>
                <a:lnTo>
                  <a:pt x="9146540" y="120649"/>
                </a:lnTo>
                <a:lnTo>
                  <a:pt x="9146540" y="0"/>
                </a:lnTo>
                <a:close/>
              </a:path>
            </a:pathLst>
          </a:custGeom>
          <a:solidFill>
            <a:srgbClr val="55558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0" name="bg object 50"/>
          <p:cNvSpPr/>
          <p:nvPr/>
        </p:nvSpPr>
        <p:spPr>
          <a:xfrm>
            <a:off x="-1270" y="4211320"/>
            <a:ext cx="9146540" cy="120650"/>
          </a:xfrm>
          <a:custGeom>
            <a:avLst/>
            <a:gdLst/>
            <a:ahLst/>
            <a:cxnLst/>
            <a:rect l="l" t="t" r="r" b="b"/>
            <a:pathLst>
              <a:path w="9146540" h="120650">
                <a:moveTo>
                  <a:pt x="9146540" y="0"/>
                </a:moveTo>
                <a:lnTo>
                  <a:pt x="0" y="0"/>
                </a:lnTo>
                <a:lnTo>
                  <a:pt x="0" y="120649"/>
                </a:lnTo>
                <a:lnTo>
                  <a:pt x="9146540" y="120649"/>
                </a:lnTo>
                <a:lnTo>
                  <a:pt x="9146540" y="0"/>
                </a:lnTo>
                <a:close/>
              </a:path>
            </a:pathLst>
          </a:custGeom>
          <a:solidFill>
            <a:srgbClr val="555581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1" name="bg object 51"/>
          <p:cNvSpPr/>
          <p:nvPr/>
        </p:nvSpPr>
        <p:spPr>
          <a:xfrm>
            <a:off x="-1270" y="4331970"/>
            <a:ext cx="9146540" cy="120650"/>
          </a:xfrm>
          <a:custGeom>
            <a:avLst/>
            <a:gdLst/>
            <a:ahLst/>
            <a:cxnLst/>
            <a:rect l="l" t="t" r="r" b="b"/>
            <a:pathLst>
              <a:path w="9146540" h="120650">
                <a:moveTo>
                  <a:pt x="9146540" y="0"/>
                </a:moveTo>
                <a:lnTo>
                  <a:pt x="0" y="0"/>
                </a:lnTo>
                <a:lnTo>
                  <a:pt x="0" y="120649"/>
                </a:lnTo>
                <a:lnTo>
                  <a:pt x="9146540" y="120649"/>
                </a:lnTo>
                <a:lnTo>
                  <a:pt x="9146540" y="0"/>
                </a:lnTo>
                <a:close/>
              </a:path>
            </a:pathLst>
          </a:custGeom>
          <a:solidFill>
            <a:srgbClr val="565682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2" name="bg object 52"/>
          <p:cNvSpPr/>
          <p:nvPr/>
        </p:nvSpPr>
        <p:spPr>
          <a:xfrm>
            <a:off x="-1270" y="4452620"/>
            <a:ext cx="9146540" cy="119380"/>
          </a:xfrm>
          <a:custGeom>
            <a:avLst/>
            <a:gdLst/>
            <a:ahLst/>
            <a:cxnLst/>
            <a:rect l="l" t="t" r="r" b="b"/>
            <a:pathLst>
              <a:path w="9146540" h="119379">
                <a:moveTo>
                  <a:pt x="9146540" y="0"/>
                </a:moveTo>
                <a:lnTo>
                  <a:pt x="0" y="0"/>
                </a:lnTo>
                <a:lnTo>
                  <a:pt x="0" y="119379"/>
                </a:lnTo>
                <a:lnTo>
                  <a:pt x="9146540" y="119379"/>
                </a:lnTo>
                <a:lnTo>
                  <a:pt x="9146540" y="0"/>
                </a:lnTo>
                <a:close/>
              </a:path>
            </a:pathLst>
          </a:custGeom>
          <a:solidFill>
            <a:srgbClr val="575783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3" name="bg object 53"/>
          <p:cNvSpPr/>
          <p:nvPr/>
        </p:nvSpPr>
        <p:spPr>
          <a:xfrm>
            <a:off x="-1270" y="4572000"/>
            <a:ext cx="9146540" cy="120650"/>
          </a:xfrm>
          <a:custGeom>
            <a:avLst/>
            <a:gdLst/>
            <a:ahLst/>
            <a:cxnLst/>
            <a:rect l="l" t="t" r="r" b="b"/>
            <a:pathLst>
              <a:path w="9146540" h="120650">
                <a:moveTo>
                  <a:pt x="9146540" y="0"/>
                </a:moveTo>
                <a:lnTo>
                  <a:pt x="0" y="0"/>
                </a:lnTo>
                <a:lnTo>
                  <a:pt x="0" y="120650"/>
                </a:lnTo>
                <a:lnTo>
                  <a:pt x="9146540" y="120650"/>
                </a:lnTo>
                <a:lnTo>
                  <a:pt x="9146540" y="0"/>
                </a:lnTo>
                <a:close/>
              </a:path>
            </a:pathLst>
          </a:custGeom>
          <a:solidFill>
            <a:srgbClr val="575784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4" name="bg object 54"/>
          <p:cNvSpPr/>
          <p:nvPr/>
        </p:nvSpPr>
        <p:spPr>
          <a:xfrm>
            <a:off x="-1270" y="4692650"/>
            <a:ext cx="9146540" cy="120650"/>
          </a:xfrm>
          <a:custGeom>
            <a:avLst/>
            <a:gdLst/>
            <a:ahLst/>
            <a:cxnLst/>
            <a:rect l="l" t="t" r="r" b="b"/>
            <a:pathLst>
              <a:path w="9146540" h="120650">
                <a:moveTo>
                  <a:pt x="9146540" y="0"/>
                </a:moveTo>
                <a:lnTo>
                  <a:pt x="0" y="0"/>
                </a:lnTo>
                <a:lnTo>
                  <a:pt x="0" y="120650"/>
                </a:lnTo>
                <a:lnTo>
                  <a:pt x="9146540" y="120650"/>
                </a:lnTo>
                <a:lnTo>
                  <a:pt x="9146540" y="0"/>
                </a:lnTo>
                <a:close/>
              </a:path>
            </a:pathLst>
          </a:custGeom>
          <a:solidFill>
            <a:srgbClr val="585885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5" name="bg object 55"/>
          <p:cNvSpPr/>
          <p:nvPr/>
        </p:nvSpPr>
        <p:spPr>
          <a:xfrm>
            <a:off x="-1270" y="4813300"/>
            <a:ext cx="9146540" cy="120650"/>
          </a:xfrm>
          <a:custGeom>
            <a:avLst/>
            <a:gdLst/>
            <a:ahLst/>
            <a:cxnLst/>
            <a:rect l="l" t="t" r="r" b="b"/>
            <a:pathLst>
              <a:path w="9146540" h="120650">
                <a:moveTo>
                  <a:pt x="9146540" y="0"/>
                </a:moveTo>
                <a:lnTo>
                  <a:pt x="0" y="0"/>
                </a:lnTo>
                <a:lnTo>
                  <a:pt x="0" y="120650"/>
                </a:lnTo>
                <a:lnTo>
                  <a:pt x="9146540" y="120650"/>
                </a:lnTo>
                <a:lnTo>
                  <a:pt x="9146540" y="0"/>
                </a:lnTo>
                <a:close/>
              </a:path>
            </a:pathLst>
          </a:custGeom>
          <a:solidFill>
            <a:srgbClr val="595986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6" name="bg object 56"/>
          <p:cNvSpPr/>
          <p:nvPr/>
        </p:nvSpPr>
        <p:spPr>
          <a:xfrm>
            <a:off x="-1270" y="4933950"/>
            <a:ext cx="9146540" cy="119380"/>
          </a:xfrm>
          <a:custGeom>
            <a:avLst/>
            <a:gdLst/>
            <a:ahLst/>
            <a:cxnLst/>
            <a:rect l="l" t="t" r="r" b="b"/>
            <a:pathLst>
              <a:path w="9146540" h="119379">
                <a:moveTo>
                  <a:pt x="9146540" y="0"/>
                </a:moveTo>
                <a:lnTo>
                  <a:pt x="0" y="0"/>
                </a:lnTo>
                <a:lnTo>
                  <a:pt x="0" y="119380"/>
                </a:lnTo>
                <a:lnTo>
                  <a:pt x="9146540" y="119380"/>
                </a:lnTo>
                <a:lnTo>
                  <a:pt x="9146540" y="0"/>
                </a:lnTo>
                <a:close/>
              </a:path>
            </a:pathLst>
          </a:custGeom>
          <a:solidFill>
            <a:srgbClr val="595987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7" name="bg object 57"/>
          <p:cNvSpPr/>
          <p:nvPr/>
        </p:nvSpPr>
        <p:spPr>
          <a:xfrm>
            <a:off x="-1270" y="5053329"/>
            <a:ext cx="9146540" cy="120650"/>
          </a:xfrm>
          <a:custGeom>
            <a:avLst/>
            <a:gdLst/>
            <a:ahLst/>
            <a:cxnLst/>
            <a:rect l="l" t="t" r="r" b="b"/>
            <a:pathLst>
              <a:path w="9146540" h="120650">
                <a:moveTo>
                  <a:pt x="9146540" y="0"/>
                </a:moveTo>
                <a:lnTo>
                  <a:pt x="0" y="0"/>
                </a:lnTo>
                <a:lnTo>
                  <a:pt x="0" y="120650"/>
                </a:lnTo>
                <a:lnTo>
                  <a:pt x="9146540" y="120650"/>
                </a:lnTo>
                <a:lnTo>
                  <a:pt x="9146540" y="0"/>
                </a:lnTo>
                <a:close/>
              </a:path>
            </a:pathLst>
          </a:custGeom>
          <a:solidFill>
            <a:srgbClr val="5A5A8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8" name="bg object 58"/>
          <p:cNvSpPr/>
          <p:nvPr/>
        </p:nvSpPr>
        <p:spPr>
          <a:xfrm>
            <a:off x="-1270" y="5173979"/>
            <a:ext cx="9146540" cy="120650"/>
          </a:xfrm>
          <a:custGeom>
            <a:avLst/>
            <a:gdLst/>
            <a:ahLst/>
            <a:cxnLst/>
            <a:rect l="l" t="t" r="r" b="b"/>
            <a:pathLst>
              <a:path w="9146540" h="120650">
                <a:moveTo>
                  <a:pt x="9146540" y="0"/>
                </a:moveTo>
                <a:lnTo>
                  <a:pt x="0" y="0"/>
                </a:lnTo>
                <a:lnTo>
                  <a:pt x="0" y="120650"/>
                </a:lnTo>
                <a:lnTo>
                  <a:pt x="9146540" y="120650"/>
                </a:lnTo>
                <a:lnTo>
                  <a:pt x="9146540" y="0"/>
                </a:lnTo>
                <a:close/>
              </a:path>
            </a:pathLst>
          </a:custGeom>
          <a:solidFill>
            <a:srgbClr val="5B5B89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9" name="bg object 59"/>
          <p:cNvSpPr/>
          <p:nvPr/>
        </p:nvSpPr>
        <p:spPr>
          <a:xfrm>
            <a:off x="-1270" y="5294629"/>
            <a:ext cx="9146540" cy="120650"/>
          </a:xfrm>
          <a:custGeom>
            <a:avLst/>
            <a:gdLst/>
            <a:ahLst/>
            <a:cxnLst/>
            <a:rect l="l" t="t" r="r" b="b"/>
            <a:pathLst>
              <a:path w="9146540" h="120650">
                <a:moveTo>
                  <a:pt x="9146540" y="0"/>
                </a:moveTo>
                <a:lnTo>
                  <a:pt x="0" y="0"/>
                </a:lnTo>
                <a:lnTo>
                  <a:pt x="0" y="120650"/>
                </a:lnTo>
                <a:lnTo>
                  <a:pt x="9146540" y="120650"/>
                </a:lnTo>
                <a:lnTo>
                  <a:pt x="9146540" y="0"/>
                </a:lnTo>
                <a:close/>
              </a:path>
            </a:pathLst>
          </a:custGeom>
          <a:solidFill>
            <a:srgbClr val="5B5B8A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0" name="bg object 60"/>
          <p:cNvSpPr/>
          <p:nvPr/>
        </p:nvSpPr>
        <p:spPr>
          <a:xfrm>
            <a:off x="-1270" y="5415279"/>
            <a:ext cx="9146540" cy="119380"/>
          </a:xfrm>
          <a:custGeom>
            <a:avLst/>
            <a:gdLst/>
            <a:ahLst/>
            <a:cxnLst/>
            <a:rect l="l" t="t" r="r" b="b"/>
            <a:pathLst>
              <a:path w="9146540" h="119379">
                <a:moveTo>
                  <a:pt x="9146540" y="0"/>
                </a:moveTo>
                <a:lnTo>
                  <a:pt x="0" y="0"/>
                </a:lnTo>
                <a:lnTo>
                  <a:pt x="0" y="119380"/>
                </a:lnTo>
                <a:lnTo>
                  <a:pt x="9146540" y="119380"/>
                </a:lnTo>
                <a:lnTo>
                  <a:pt x="9146540" y="0"/>
                </a:lnTo>
                <a:close/>
              </a:path>
            </a:pathLst>
          </a:custGeom>
          <a:solidFill>
            <a:srgbClr val="5C5C8B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1" name="bg object 61"/>
          <p:cNvSpPr/>
          <p:nvPr/>
        </p:nvSpPr>
        <p:spPr>
          <a:xfrm>
            <a:off x="-1270" y="5534659"/>
            <a:ext cx="9146540" cy="120650"/>
          </a:xfrm>
          <a:custGeom>
            <a:avLst/>
            <a:gdLst/>
            <a:ahLst/>
            <a:cxnLst/>
            <a:rect l="l" t="t" r="r" b="b"/>
            <a:pathLst>
              <a:path w="9146540" h="120650">
                <a:moveTo>
                  <a:pt x="9146540" y="0"/>
                </a:moveTo>
                <a:lnTo>
                  <a:pt x="0" y="0"/>
                </a:lnTo>
                <a:lnTo>
                  <a:pt x="0" y="120649"/>
                </a:lnTo>
                <a:lnTo>
                  <a:pt x="9146540" y="120649"/>
                </a:lnTo>
                <a:lnTo>
                  <a:pt x="9146540" y="0"/>
                </a:lnTo>
                <a:close/>
              </a:path>
            </a:pathLst>
          </a:custGeom>
          <a:solidFill>
            <a:srgbClr val="5D5D8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2" name="bg object 62"/>
          <p:cNvSpPr/>
          <p:nvPr/>
        </p:nvSpPr>
        <p:spPr>
          <a:xfrm>
            <a:off x="-1270" y="5655309"/>
            <a:ext cx="9146540" cy="120650"/>
          </a:xfrm>
          <a:custGeom>
            <a:avLst/>
            <a:gdLst/>
            <a:ahLst/>
            <a:cxnLst/>
            <a:rect l="l" t="t" r="r" b="b"/>
            <a:pathLst>
              <a:path w="9146540" h="120650">
                <a:moveTo>
                  <a:pt x="9146540" y="0"/>
                </a:moveTo>
                <a:lnTo>
                  <a:pt x="0" y="0"/>
                </a:lnTo>
                <a:lnTo>
                  <a:pt x="0" y="120649"/>
                </a:lnTo>
                <a:lnTo>
                  <a:pt x="9146540" y="120649"/>
                </a:lnTo>
                <a:lnTo>
                  <a:pt x="9146540" y="0"/>
                </a:lnTo>
                <a:close/>
              </a:path>
            </a:pathLst>
          </a:custGeom>
          <a:solidFill>
            <a:srgbClr val="5D5D8D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3" name="bg object 63"/>
          <p:cNvSpPr/>
          <p:nvPr/>
        </p:nvSpPr>
        <p:spPr>
          <a:xfrm>
            <a:off x="-1270" y="5775959"/>
            <a:ext cx="9146540" cy="120650"/>
          </a:xfrm>
          <a:custGeom>
            <a:avLst/>
            <a:gdLst/>
            <a:ahLst/>
            <a:cxnLst/>
            <a:rect l="l" t="t" r="r" b="b"/>
            <a:pathLst>
              <a:path w="9146540" h="120650">
                <a:moveTo>
                  <a:pt x="9146540" y="0"/>
                </a:moveTo>
                <a:lnTo>
                  <a:pt x="0" y="0"/>
                </a:lnTo>
                <a:lnTo>
                  <a:pt x="0" y="120649"/>
                </a:lnTo>
                <a:lnTo>
                  <a:pt x="9146540" y="120649"/>
                </a:lnTo>
                <a:lnTo>
                  <a:pt x="9146540" y="0"/>
                </a:lnTo>
                <a:close/>
              </a:path>
            </a:pathLst>
          </a:custGeom>
          <a:solidFill>
            <a:srgbClr val="5E5E8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4" name="bg object 64"/>
          <p:cNvSpPr/>
          <p:nvPr/>
        </p:nvSpPr>
        <p:spPr>
          <a:xfrm>
            <a:off x="-1270" y="5896609"/>
            <a:ext cx="9146540" cy="119380"/>
          </a:xfrm>
          <a:custGeom>
            <a:avLst/>
            <a:gdLst/>
            <a:ahLst/>
            <a:cxnLst/>
            <a:rect l="l" t="t" r="r" b="b"/>
            <a:pathLst>
              <a:path w="9146540" h="119379">
                <a:moveTo>
                  <a:pt x="9146540" y="0"/>
                </a:moveTo>
                <a:lnTo>
                  <a:pt x="0" y="0"/>
                </a:lnTo>
                <a:lnTo>
                  <a:pt x="0" y="119379"/>
                </a:lnTo>
                <a:lnTo>
                  <a:pt x="9146540" y="119379"/>
                </a:lnTo>
                <a:lnTo>
                  <a:pt x="9146540" y="0"/>
                </a:lnTo>
                <a:close/>
              </a:path>
            </a:pathLst>
          </a:custGeom>
          <a:solidFill>
            <a:srgbClr val="5F5F8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5" name="bg object 65"/>
          <p:cNvSpPr/>
          <p:nvPr/>
        </p:nvSpPr>
        <p:spPr>
          <a:xfrm>
            <a:off x="-1270" y="6015989"/>
            <a:ext cx="9146540" cy="120650"/>
          </a:xfrm>
          <a:custGeom>
            <a:avLst/>
            <a:gdLst/>
            <a:ahLst/>
            <a:cxnLst/>
            <a:rect l="l" t="t" r="r" b="b"/>
            <a:pathLst>
              <a:path w="9146540" h="120650">
                <a:moveTo>
                  <a:pt x="9146540" y="0"/>
                </a:moveTo>
                <a:lnTo>
                  <a:pt x="0" y="0"/>
                </a:lnTo>
                <a:lnTo>
                  <a:pt x="0" y="120650"/>
                </a:lnTo>
                <a:lnTo>
                  <a:pt x="9146540" y="120650"/>
                </a:lnTo>
                <a:lnTo>
                  <a:pt x="9146540" y="0"/>
                </a:lnTo>
                <a:close/>
              </a:path>
            </a:pathLst>
          </a:custGeom>
          <a:solidFill>
            <a:srgbClr val="5F5F9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6" name="bg object 66"/>
          <p:cNvSpPr/>
          <p:nvPr/>
        </p:nvSpPr>
        <p:spPr>
          <a:xfrm>
            <a:off x="-1270" y="6136639"/>
            <a:ext cx="9146540" cy="120650"/>
          </a:xfrm>
          <a:custGeom>
            <a:avLst/>
            <a:gdLst/>
            <a:ahLst/>
            <a:cxnLst/>
            <a:rect l="l" t="t" r="r" b="b"/>
            <a:pathLst>
              <a:path w="9146540" h="120650">
                <a:moveTo>
                  <a:pt x="9146540" y="0"/>
                </a:moveTo>
                <a:lnTo>
                  <a:pt x="0" y="0"/>
                </a:lnTo>
                <a:lnTo>
                  <a:pt x="0" y="120650"/>
                </a:lnTo>
                <a:lnTo>
                  <a:pt x="9146540" y="120650"/>
                </a:lnTo>
                <a:lnTo>
                  <a:pt x="9146540" y="0"/>
                </a:lnTo>
                <a:close/>
              </a:path>
            </a:pathLst>
          </a:custGeom>
          <a:solidFill>
            <a:srgbClr val="606091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7" name="bg object 67"/>
          <p:cNvSpPr/>
          <p:nvPr/>
        </p:nvSpPr>
        <p:spPr>
          <a:xfrm>
            <a:off x="-1270" y="6257289"/>
            <a:ext cx="9146540" cy="120650"/>
          </a:xfrm>
          <a:custGeom>
            <a:avLst/>
            <a:gdLst/>
            <a:ahLst/>
            <a:cxnLst/>
            <a:rect l="l" t="t" r="r" b="b"/>
            <a:pathLst>
              <a:path w="9146540" h="120650">
                <a:moveTo>
                  <a:pt x="9146540" y="0"/>
                </a:moveTo>
                <a:lnTo>
                  <a:pt x="0" y="0"/>
                </a:lnTo>
                <a:lnTo>
                  <a:pt x="0" y="120650"/>
                </a:lnTo>
                <a:lnTo>
                  <a:pt x="9146540" y="120650"/>
                </a:lnTo>
                <a:lnTo>
                  <a:pt x="9146540" y="0"/>
                </a:lnTo>
                <a:close/>
              </a:path>
            </a:pathLst>
          </a:custGeom>
          <a:solidFill>
            <a:srgbClr val="616192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8" name="bg object 68"/>
          <p:cNvSpPr/>
          <p:nvPr/>
        </p:nvSpPr>
        <p:spPr>
          <a:xfrm>
            <a:off x="-1270" y="6377939"/>
            <a:ext cx="9146540" cy="120650"/>
          </a:xfrm>
          <a:custGeom>
            <a:avLst/>
            <a:gdLst/>
            <a:ahLst/>
            <a:cxnLst/>
            <a:rect l="l" t="t" r="r" b="b"/>
            <a:pathLst>
              <a:path w="9146540" h="120650">
                <a:moveTo>
                  <a:pt x="9146540" y="0"/>
                </a:moveTo>
                <a:lnTo>
                  <a:pt x="0" y="0"/>
                </a:lnTo>
                <a:lnTo>
                  <a:pt x="0" y="120650"/>
                </a:lnTo>
                <a:lnTo>
                  <a:pt x="9146540" y="120650"/>
                </a:lnTo>
                <a:lnTo>
                  <a:pt x="9146540" y="0"/>
                </a:lnTo>
                <a:close/>
              </a:path>
            </a:pathLst>
          </a:custGeom>
          <a:solidFill>
            <a:srgbClr val="616193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9" name="bg object 69"/>
          <p:cNvSpPr/>
          <p:nvPr/>
        </p:nvSpPr>
        <p:spPr>
          <a:xfrm>
            <a:off x="-1270" y="6498589"/>
            <a:ext cx="9146540" cy="119380"/>
          </a:xfrm>
          <a:custGeom>
            <a:avLst/>
            <a:gdLst/>
            <a:ahLst/>
            <a:cxnLst/>
            <a:rect l="l" t="t" r="r" b="b"/>
            <a:pathLst>
              <a:path w="9146540" h="119379">
                <a:moveTo>
                  <a:pt x="9146540" y="0"/>
                </a:moveTo>
                <a:lnTo>
                  <a:pt x="0" y="0"/>
                </a:lnTo>
                <a:lnTo>
                  <a:pt x="0" y="119380"/>
                </a:lnTo>
                <a:lnTo>
                  <a:pt x="9146540" y="119380"/>
                </a:lnTo>
                <a:lnTo>
                  <a:pt x="9146540" y="0"/>
                </a:lnTo>
                <a:close/>
              </a:path>
            </a:pathLst>
          </a:custGeom>
          <a:solidFill>
            <a:srgbClr val="626294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0" name="bg object 70"/>
          <p:cNvSpPr/>
          <p:nvPr/>
        </p:nvSpPr>
        <p:spPr>
          <a:xfrm>
            <a:off x="-1270" y="6617970"/>
            <a:ext cx="9146540" cy="120650"/>
          </a:xfrm>
          <a:custGeom>
            <a:avLst/>
            <a:gdLst/>
            <a:ahLst/>
            <a:cxnLst/>
            <a:rect l="l" t="t" r="r" b="b"/>
            <a:pathLst>
              <a:path w="9146540" h="120650">
                <a:moveTo>
                  <a:pt x="9146540" y="0"/>
                </a:moveTo>
                <a:lnTo>
                  <a:pt x="0" y="0"/>
                </a:lnTo>
                <a:lnTo>
                  <a:pt x="0" y="120649"/>
                </a:lnTo>
                <a:lnTo>
                  <a:pt x="9146540" y="120649"/>
                </a:lnTo>
                <a:lnTo>
                  <a:pt x="9146540" y="0"/>
                </a:lnTo>
                <a:close/>
              </a:path>
            </a:pathLst>
          </a:custGeom>
          <a:solidFill>
            <a:srgbClr val="636395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1" name="bg object 71"/>
          <p:cNvSpPr/>
          <p:nvPr/>
        </p:nvSpPr>
        <p:spPr>
          <a:xfrm>
            <a:off x="-1270" y="6738620"/>
            <a:ext cx="9146540" cy="120650"/>
          </a:xfrm>
          <a:custGeom>
            <a:avLst/>
            <a:gdLst/>
            <a:ahLst/>
            <a:cxnLst/>
            <a:rect l="l" t="t" r="r" b="b"/>
            <a:pathLst>
              <a:path w="9146540" h="120650">
                <a:moveTo>
                  <a:pt x="9146540" y="0"/>
                </a:moveTo>
                <a:lnTo>
                  <a:pt x="0" y="0"/>
                </a:lnTo>
                <a:lnTo>
                  <a:pt x="0" y="120649"/>
                </a:lnTo>
                <a:lnTo>
                  <a:pt x="9146540" y="120649"/>
                </a:lnTo>
                <a:lnTo>
                  <a:pt x="9146540" y="0"/>
                </a:lnTo>
                <a:close/>
              </a:path>
            </a:pathLst>
          </a:custGeom>
          <a:solidFill>
            <a:srgbClr val="636396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2" name="bg object 72"/>
          <p:cNvSpPr/>
          <p:nvPr/>
        </p:nvSpPr>
        <p:spPr>
          <a:xfrm>
            <a:off x="-1270" y="0"/>
            <a:ext cx="9142730" cy="69850"/>
          </a:xfrm>
          <a:custGeom>
            <a:avLst/>
            <a:gdLst/>
            <a:ahLst/>
            <a:cxnLst/>
            <a:rect l="l" t="t" r="r" b="b"/>
            <a:pathLst>
              <a:path w="9142730" h="69850">
                <a:moveTo>
                  <a:pt x="9142730" y="0"/>
                </a:moveTo>
                <a:lnTo>
                  <a:pt x="0" y="0"/>
                </a:lnTo>
                <a:lnTo>
                  <a:pt x="0" y="35560"/>
                </a:lnTo>
                <a:lnTo>
                  <a:pt x="0" y="69850"/>
                </a:lnTo>
                <a:lnTo>
                  <a:pt x="9142730" y="69850"/>
                </a:lnTo>
                <a:lnTo>
                  <a:pt x="9142730" y="35560"/>
                </a:lnTo>
                <a:lnTo>
                  <a:pt x="9142730" y="0"/>
                </a:lnTo>
                <a:close/>
              </a:path>
            </a:pathLst>
          </a:custGeom>
          <a:solidFill>
            <a:srgbClr val="454569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3" name="bg object 73"/>
          <p:cNvSpPr/>
          <p:nvPr/>
        </p:nvSpPr>
        <p:spPr>
          <a:xfrm>
            <a:off x="-1270" y="68579"/>
            <a:ext cx="9142730" cy="35560"/>
          </a:xfrm>
          <a:custGeom>
            <a:avLst/>
            <a:gdLst/>
            <a:ahLst/>
            <a:cxnLst/>
            <a:rect l="l" t="t" r="r" b="b"/>
            <a:pathLst>
              <a:path w="9142730" h="35560">
                <a:moveTo>
                  <a:pt x="9142730" y="0"/>
                </a:moveTo>
                <a:lnTo>
                  <a:pt x="0" y="0"/>
                </a:lnTo>
                <a:lnTo>
                  <a:pt x="0" y="35560"/>
                </a:lnTo>
                <a:lnTo>
                  <a:pt x="9142730" y="35560"/>
                </a:lnTo>
                <a:lnTo>
                  <a:pt x="9142730" y="0"/>
                </a:lnTo>
                <a:close/>
              </a:path>
            </a:pathLst>
          </a:custGeom>
          <a:solidFill>
            <a:srgbClr val="46466A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4" name="bg object 74"/>
          <p:cNvSpPr/>
          <p:nvPr/>
        </p:nvSpPr>
        <p:spPr>
          <a:xfrm>
            <a:off x="-1270" y="104140"/>
            <a:ext cx="9142730" cy="35560"/>
          </a:xfrm>
          <a:custGeom>
            <a:avLst/>
            <a:gdLst/>
            <a:ahLst/>
            <a:cxnLst/>
            <a:rect l="l" t="t" r="r" b="b"/>
            <a:pathLst>
              <a:path w="9142730" h="35560">
                <a:moveTo>
                  <a:pt x="9142730" y="0"/>
                </a:moveTo>
                <a:lnTo>
                  <a:pt x="0" y="0"/>
                </a:lnTo>
                <a:lnTo>
                  <a:pt x="0" y="35559"/>
                </a:lnTo>
                <a:lnTo>
                  <a:pt x="9142730" y="35559"/>
                </a:lnTo>
                <a:lnTo>
                  <a:pt x="9142730" y="0"/>
                </a:lnTo>
                <a:close/>
              </a:path>
            </a:pathLst>
          </a:custGeom>
          <a:solidFill>
            <a:srgbClr val="47476B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5" name="bg object 75"/>
          <p:cNvSpPr/>
          <p:nvPr/>
        </p:nvSpPr>
        <p:spPr>
          <a:xfrm>
            <a:off x="-1270" y="139700"/>
            <a:ext cx="9142730" cy="35560"/>
          </a:xfrm>
          <a:custGeom>
            <a:avLst/>
            <a:gdLst/>
            <a:ahLst/>
            <a:cxnLst/>
            <a:rect l="l" t="t" r="r" b="b"/>
            <a:pathLst>
              <a:path w="9142730" h="35560">
                <a:moveTo>
                  <a:pt x="9142730" y="0"/>
                </a:moveTo>
                <a:lnTo>
                  <a:pt x="0" y="0"/>
                </a:lnTo>
                <a:lnTo>
                  <a:pt x="0" y="35559"/>
                </a:lnTo>
                <a:lnTo>
                  <a:pt x="9142730" y="35559"/>
                </a:lnTo>
                <a:lnTo>
                  <a:pt x="9142730" y="0"/>
                </a:lnTo>
                <a:close/>
              </a:path>
            </a:pathLst>
          </a:custGeom>
          <a:solidFill>
            <a:srgbClr val="47476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6" name="bg object 76"/>
          <p:cNvSpPr/>
          <p:nvPr/>
        </p:nvSpPr>
        <p:spPr>
          <a:xfrm>
            <a:off x="-1270" y="175259"/>
            <a:ext cx="9142730" cy="35560"/>
          </a:xfrm>
          <a:custGeom>
            <a:avLst/>
            <a:gdLst/>
            <a:ahLst/>
            <a:cxnLst/>
            <a:rect l="l" t="t" r="r" b="b"/>
            <a:pathLst>
              <a:path w="9142730" h="35560">
                <a:moveTo>
                  <a:pt x="9142730" y="0"/>
                </a:moveTo>
                <a:lnTo>
                  <a:pt x="0" y="0"/>
                </a:lnTo>
                <a:lnTo>
                  <a:pt x="0" y="35560"/>
                </a:lnTo>
                <a:lnTo>
                  <a:pt x="9142730" y="35560"/>
                </a:lnTo>
                <a:lnTo>
                  <a:pt x="9142730" y="0"/>
                </a:lnTo>
                <a:close/>
              </a:path>
            </a:pathLst>
          </a:custGeom>
          <a:solidFill>
            <a:srgbClr val="48486D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7" name="bg object 77"/>
          <p:cNvSpPr/>
          <p:nvPr/>
        </p:nvSpPr>
        <p:spPr>
          <a:xfrm>
            <a:off x="-1270" y="210820"/>
            <a:ext cx="9142730" cy="34290"/>
          </a:xfrm>
          <a:custGeom>
            <a:avLst/>
            <a:gdLst/>
            <a:ahLst/>
            <a:cxnLst/>
            <a:rect l="l" t="t" r="r" b="b"/>
            <a:pathLst>
              <a:path w="9142730" h="34289">
                <a:moveTo>
                  <a:pt x="9142730" y="0"/>
                </a:moveTo>
                <a:lnTo>
                  <a:pt x="0" y="0"/>
                </a:lnTo>
                <a:lnTo>
                  <a:pt x="0" y="34289"/>
                </a:lnTo>
                <a:lnTo>
                  <a:pt x="9142730" y="34289"/>
                </a:lnTo>
                <a:lnTo>
                  <a:pt x="9142730" y="0"/>
                </a:lnTo>
                <a:close/>
              </a:path>
            </a:pathLst>
          </a:custGeom>
          <a:solidFill>
            <a:srgbClr val="49496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8" name="bg object 78"/>
          <p:cNvSpPr/>
          <p:nvPr/>
        </p:nvSpPr>
        <p:spPr>
          <a:xfrm>
            <a:off x="-1270" y="245109"/>
            <a:ext cx="9142730" cy="35560"/>
          </a:xfrm>
          <a:custGeom>
            <a:avLst/>
            <a:gdLst/>
            <a:ahLst/>
            <a:cxnLst/>
            <a:rect l="l" t="t" r="r" b="b"/>
            <a:pathLst>
              <a:path w="9142730" h="35560">
                <a:moveTo>
                  <a:pt x="9142730" y="0"/>
                </a:moveTo>
                <a:lnTo>
                  <a:pt x="0" y="0"/>
                </a:lnTo>
                <a:lnTo>
                  <a:pt x="0" y="35560"/>
                </a:lnTo>
                <a:lnTo>
                  <a:pt x="9142730" y="35560"/>
                </a:lnTo>
                <a:lnTo>
                  <a:pt x="9142730" y="0"/>
                </a:lnTo>
                <a:close/>
              </a:path>
            </a:pathLst>
          </a:custGeom>
          <a:solidFill>
            <a:srgbClr val="49496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9" name="bg object 79"/>
          <p:cNvSpPr/>
          <p:nvPr/>
        </p:nvSpPr>
        <p:spPr>
          <a:xfrm>
            <a:off x="-1270" y="280670"/>
            <a:ext cx="9142730" cy="35560"/>
          </a:xfrm>
          <a:custGeom>
            <a:avLst/>
            <a:gdLst/>
            <a:ahLst/>
            <a:cxnLst/>
            <a:rect l="l" t="t" r="r" b="b"/>
            <a:pathLst>
              <a:path w="9142730" h="35560">
                <a:moveTo>
                  <a:pt x="9142730" y="0"/>
                </a:moveTo>
                <a:lnTo>
                  <a:pt x="0" y="0"/>
                </a:lnTo>
                <a:lnTo>
                  <a:pt x="0" y="35559"/>
                </a:lnTo>
                <a:lnTo>
                  <a:pt x="9142730" y="35559"/>
                </a:lnTo>
                <a:lnTo>
                  <a:pt x="9142730" y="0"/>
                </a:lnTo>
                <a:close/>
              </a:path>
            </a:pathLst>
          </a:custGeom>
          <a:solidFill>
            <a:srgbClr val="4A4A7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80" name="bg object 80"/>
          <p:cNvSpPr/>
          <p:nvPr/>
        </p:nvSpPr>
        <p:spPr>
          <a:xfrm>
            <a:off x="-1270" y="316229"/>
            <a:ext cx="9142730" cy="35560"/>
          </a:xfrm>
          <a:custGeom>
            <a:avLst/>
            <a:gdLst/>
            <a:ahLst/>
            <a:cxnLst/>
            <a:rect l="l" t="t" r="r" b="b"/>
            <a:pathLst>
              <a:path w="9142730" h="35560">
                <a:moveTo>
                  <a:pt x="9142730" y="0"/>
                </a:moveTo>
                <a:lnTo>
                  <a:pt x="0" y="0"/>
                </a:lnTo>
                <a:lnTo>
                  <a:pt x="0" y="35560"/>
                </a:lnTo>
                <a:lnTo>
                  <a:pt x="9142730" y="35560"/>
                </a:lnTo>
                <a:lnTo>
                  <a:pt x="9142730" y="0"/>
                </a:lnTo>
                <a:close/>
              </a:path>
            </a:pathLst>
          </a:custGeom>
          <a:solidFill>
            <a:srgbClr val="4B4B71"/>
          </a:solidFill>
        </p:spPr>
        <p:txBody>
          <a:bodyPr wrap="square" lIns="0" tIns="0" rIns="0" bIns="0" rtlCol="0"/>
          <a:lstStyle/>
          <a:p/>
        </p:txBody>
      </p:sp>
      <p:sp>
        <p:nvSpPr>
          <p:cNvPr id="81" name="bg object 81"/>
          <p:cNvSpPr/>
          <p:nvPr/>
        </p:nvSpPr>
        <p:spPr>
          <a:xfrm>
            <a:off x="-1270" y="351789"/>
            <a:ext cx="9142730" cy="34290"/>
          </a:xfrm>
          <a:custGeom>
            <a:avLst/>
            <a:gdLst/>
            <a:ahLst/>
            <a:cxnLst/>
            <a:rect l="l" t="t" r="r" b="b"/>
            <a:pathLst>
              <a:path w="9142730" h="34289">
                <a:moveTo>
                  <a:pt x="9142730" y="0"/>
                </a:moveTo>
                <a:lnTo>
                  <a:pt x="0" y="0"/>
                </a:lnTo>
                <a:lnTo>
                  <a:pt x="0" y="34289"/>
                </a:lnTo>
                <a:lnTo>
                  <a:pt x="9142730" y="34289"/>
                </a:lnTo>
                <a:lnTo>
                  <a:pt x="9142730" y="0"/>
                </a:lnTo>
                <a:close/>
              </a:path>
            </a:pathLst>
          </a:custGeom>
          <a:solidFill>
            <a:srgbClr val="4B4B72"/>
          </a:solidFill>
        </p:spPr>
        <p:txBody>
          <a:bodyPr wrap="square" lIns="0" tIns="0" rIns="0" bIns="0" rtlCol="0"/>
          <a:lstStyle/>
          <a:p/>
        </p:txBody>
      </p:sp>
      <p:sp>
        <p:nvSpPr>
          <p:cNvPr id="82" name="bg object 82"/>
          <p:cNvSpPr/>
          <p:nvPr/>
        </p:nvSpPr>
        <p:spPr>
          <a:xfrm>
            <a:off x="-1270" y="386079"/>
            <a:ext cx="9142730" cy="35560"/>
          </a:xfrm>
          <a:custGeom>
            <a:avLst/>
            <a:gdLst/>
            <a:ahLst/>
            <a:cxnLst/>
            <a:rect l="l" t="t" r="r" b="b"/>
            <a:pathLst>
              <a:path w="9142730" h="35559">
                <a:moveTo>
                  <a:pt x="9142730" y="0"/>
                </a:moveTo>
                <a:lnTo>
                  <a:pt x="0" y="0"/>
                </a:lnTo>
                <a:lnTo>
                  <a:pt x="0" y="35560"/>
                </a:lnTo>
                <a:lnTo>
                  <a:pt x="9142730" y="35560"/>
                </a:lnTo>
                <a:lnTo>
                  <a:pt x="9142730" y="0"/>
                </a:lnTo>
                <a:close/>
              </a:path>
            </a:pathLst>
          </a:custGeom>
          <a:solidFill>
            <a:srgbClr val="4C4C73"/>
          </a:solidFill>
        </p:spPr>
        <p:txBody>
          <a:bodyPr wrap="square" lIns="0" tIns="0" rIns="0" bIns="0" rtlCol="0"/>
          <a:lstStyle/>
          <a:p/>
        </p:txBody>
      </p:sp>
      <p:sp>
        <p:nvSpPr>
          <p:cNvPr id="83" name="bg object 83"/>
          <p:cNvSpPr/>
          <p:nvPr/>
        </p:nvSpPr>
        <p:spPr>
          <a:xfrm>
            <a:off x="-1270" y="421639"/>
            <a:ext cx="9142730" cy="35560"/>
          </a:xfrm>
          <a:custGeom>
            <a:avLst/>
            <a:gdLst/>
            <a:ahLst/>
            <a:cxnLst/>
            <a:rect l="l" t="t" r="r" b="b"/>
            <a:pathLst>
              <a:path w="9142730" h="35559">
                <a:moveTo>
                  <a:pt x="9142730" y="0"/>
                </a:moveTo>
                <a:lnTo>
                  <a:pt x="0" y="0"/>
                </a:lnTo>
                <a:lnTo>
                  <a:pt x="0" y="35560"/>
                </a:lnTo>
                <a:lnTo>
                  <a:pt x="9142730" y="35560"/>
                </a:lnTo>
                <a:lnTo>
                  <a:pt x="9142730" y="0"/>
                </a:lnTo>
                <a:close/>
              </a:path>
            </a:pathLst>
          </a:custGeom>
          <a:solidFill>
            <a:srgbClr val="4D4D74"/>
          </a:solidFill>
        </p:spPr>
        <p:txBody>
          <a:bodyPr wrap="square" lIns="0" tIns="0" rIns="0" bIns="0" rtlCol="0"/>
          <a:lstStyle/>
          <a:p/>
        </p:txBody>
      </p:sp>
      <p:sp>
        <p:nvSpPr>
          <p:cNvPr id="84" name="bg object 84"/>
          <p:cNvSpPr/>
          <p:nvPr/>
        </p:nvSpPr>
        <p:spPr>
          <a:xfrm>
            <a:off x="-1270" y="457199"/>
            <a:ext cx="9142730" cy="35560"/>
          </a:xfrm>
          <a:custGeom>
            <a:avLst/>
            <a:gdLst/>
            <a:ahLst/>
            <a:cxnLst/>
            <a:rect l="l" t="t" r="r" b="b"/>
            <a:pathLst>
              <a:path w="9142730" h="35559">
                <a:moveTo>
                  <a:pt x="9142730" y="0"/>
                </a:moveTo>
                <a:lnTo>
                  <a:pt x="0" y="0"/>
                </a:lnTo>
                <a:lnTo>
                  <a:pt x="0" y="35560"/>
                </a:lnTo>
                <a:lnTo>
                  <a:pt x="9142730" y="35560"/>
                </a:lnTo>
                <a:lnTo>
                  <a:pt x="9142730" y="0"/>
                </a:lnTo>
                <a:close/>
              </a:path>
            </a:pathLst>
          </a:custGeom>
          <a:solidFill>
            <a:srgbClr val="4D4D75"/>
          </a:solidFill>
        </p:spPr>
        <p:txBody>
          <a:bodyPr wrap="square" lIns="0" tIns="0" rIns="0" bIns="0" rtlCol="0"/>
          <a:lstStyle/>
          <a:p/>
        </p:txBody>
      </p:sp>
      <p:sp>
        <p:nvSpPr>
          <p:cNvPr id="85" name="bg object 85"/>
          <p:cNvSpPr/>
          <p:nvPr/>
        </p:nvSpPr>
        <p:spPr>
          <a:xfrm>
            <a:off x="-1270" y="492760"/>
            <a:ext cx="9142730" cy="35560"/>
          </a:xfrm>
          <a:custGeom>
            <a:avLst/>
            <a:gdLst/>
            <a:ahLst/>
            <a:cxnLst/>
            <a:rect l="l" t="t" r="r" b="b"/>
            <a:pathLst>
              <a:path w="9142730" h="35559">
                <a:moveTo>
                  <a:pt x="9142730" y="0"/>
                </a:moveTo>
                <a:lnTo>
                  <a:pt x="0" y="0"/>
                </a:lnTo>
                <a:lnTo>
                  <a:pt x="0" y="35560"/>
                </a:lnTo>
                <a:lnTo>
                  <a:pt x="9142730" y="35560"/>
                </a:lnTo>
                <a:lnTo>
                  <a:pt x="9142730" y="0"/>
                </a:lnTo>
                <a:close/>
              </a:path>
            </a:pathLst>
          </a:custGeom>
          <a:solidFill>
            <a:srgbClr val="4E4E76"/>
          </a:solidFill>
        </p:spPr>
        <p:txBody>
          <a:bodyPr wrap="square" lIns="0" tIns="0" rIns="0" bIns="0" rtlCol="0"/>
          <a:lstStyle/>
          <a:p/>
        </p:txBody>
      </p:sp>
      <p:sp>
        <p:nvSpPr>
          <p:cNvPr id="86" name="bg object 86"/>
          <p:cNvSpPr/>
          <p:nvPr/>
        </p:nvSpPr>
        <p:spPr>
          <a:xfrm>
            <a:off x="-1270" y="528320"/>
            <a:ext cx="9142730" cy="34290"/>
          </a:xfrm>
          <a:custGeom>
            <a:avLst/>
            <a:gdLst/>
            <a:ahLst/>
            <a:cxnLst/>
            <a:rect l="l" t="t" r="r" b="b"/>
            <a:pathLst>
              <a:path w="9142730" h="34290">
                <a:moveTo>
                  <a:pt x="9142730" y="0"/>
                </a:moveTo>
                <a:lnTo>
                  <a:pt x="0" y="0"/>
                </a:lnTo>
                <a:lnTo>
                  <a:pt x="0" y="34289"/>
                </a:lnTo>
                <a:lnTo>
                  <a:pt x="9142730" y="34289"/>
                </a:lnTo>
                <a:lnTo>
                  <a:pt x="9142730" y="0"/>
                </a:lnTo>
                <a:close/>
              </a:path>
            </a:pathLst>
          </a:custGeom>
          <a:solidFill>
            <a:srgbClr val="4F4F77"/>
          </a:solidFill>
        </p:spPr>
        <p:txBody>
          <a:bodyPr wrap="square" lIns="0" tIns="0" rIns="0" bIns="0" rtlCol="0"/>
          <a:lstStyle/>
          <a:p/>
        </p:txBody>
      </p:sp>
      <p:sp>
        <p:nvSpPr>
          <p:cNvPr id="87" name="bg object 87"/>
          <p:cNvSpPr/>
          <p:nvPr/>
        </p:nvSpPr>
        <p:spPr>
          <a:xfrm>
            <a:off x="-1270" y="562610"/>
            <a:ext cx="9142730" cy="35560"/>
          </a:xfrm>
          <a:custGeom>
            <a:avLst/>
            <a:gdLst/>
            <a:ahLst/>
            <a:cxnLst/>
            <a:rect l="l" t="t" r="r" b="b"/>
            <a:pathLst>
              <a:path w="9142730" h="35559">
                <a:moveTo>
                  <a:pt x="9142730" y="0"/>
                </a:moveTo>
                <a:lnTo>
                  <a:pt x="0" y="0"/>
                </a:lnTo>
                <a:lnTo>
                  <a:pt x="0" y="35560"/>
                </a:lnTo>
                <a:lnTo>
                  <a:pt x="9142730" y="35560"/>
                </a:lnTo>
                <a:lnTo>
                  <a:pt x="9142730" y="0"/>
                </a:lnTo>
                <a:close/>
              </a:path>
            </a:pathLst>
          </a:custGeom>
          <a:solidFill>
            <a:srgbClr val="4F4F7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88" name="bg object 88"/>
          <p:cNvSpPr/>
          <p:nvPr/>
        </p:nvSpPr>
        <p:spPr>
          <a:xfrm>
            <a:off x="-1270" y="598170"/>
            <a:ext cx="9142730" cy="35560"/>
          </a:xfrm>
          <a:custGeom>
            <a:avLst/>
            <a:gdLst/>
            <a:ahLst/>
            <a:cxnLst/>
            <a:rect l="l" t="t" r="r" b="b"/>
            <a:pathLst>
              <a:path w="9142730" h="35559">
                <a:moveTo>
                  <a:pt x="9142730" y="0"/>
                </a:moveTo>
                <a:lnTo>
                  <a:pt x="0" y="0"/>
                </a:lnTo>
                <a:lnTo>
                  <a:pt x="0" y="35559"/>
                </a:lnTo>
                <a:lnTo>
                  <a:pt x="9142730" y="35559"/>
                </a:lnTo>
                <a:lnTo>
                  <a:pt x="9142730" y="0"/>
                </a:lnTo>
                <a:close/>
              </a:path>
            </a:pathLst>
          </a:custGeom>
          <a:solidFill>
            <a:srgbClr val="505079"/>
          </a:solidFill>
        </p:spPr>
        <p:txBody>
          <a:bodyPr wrap="square" lIns="0" tIns="0" rIns="0" bIns="0" rtlCol="0"/>
          <a:lstStyle/>
          <a:p/>
        </p:txBody>
      </p:sp>
      <p:sp>
        <p:nvSpPr>
          <p:cNvPr id="89" name="bg object 89"/>
          <p:cNvSpPr/>
          <p:nvPr/>
        </p:nvSpPr>
        <p:spPr>
          <a:xfrm>
            <a:off x="-1270" y="633729"/>
            <a:ext cx="9142730" cy="35560"/>
          </a:xfrm>
          <a:custGeom>
            <a:avLst/>
            <a:gdLst/>
            <a:ahLst/>
            <a:cxnLst/>
            <a:rect l="l" t="t" r="r" b="b"/>
            <a:pathLst>
              <a:path w="9142730" h="35559">
                <a:moveTo>
                  <a:pt x="9142730" y="0"/>
                </a:moveTo>
                <a:lnTo>
                  <a:pt x="0" y="0"/>
                </a:lnTo>
                <a:lnTo>
                  <a:pt x="0" y="35560"/>
                </a:lnTo>
                <a:lnTo>
                  <a:pt x="9142730" y="35560"/>
                </a:lnTo>
                <a:lnTo>
                  <a:pt x="9142730" y="0"/>
                </a:lnTo>
                <a:close/>
              </a:path>
            </a:pathLst>
          </a:custGeom>
          <a:solidFill>
            <a:srgbClr val="51517A"/>
          </a:solidFill>
        </p:spPr>
        <p:txBody>
          <a:bodyPr wrap="square" lIns="0" tIns="0" rIns="0" bIns="0" rtlCol="0"/>
          <a:lstStyle/>
          <a:p/>
        </p:txBody>
      </p:sp>
      <p:sp>
        <p:nvSpPr>
          <p:cNvPr id="90" name="bg object 90"/>
          <p:cNvSpPr/>
          <p:nvPr/>
        </p:nvSpPr>
        <p:spPr>
          <a:xfrm>
            <a:off x="-1270" y="669289"/>
            <a:ext cx="9142730" cy="34290"/>
          </a:xfrm>
          <a:custGeom>
            <a:avLst/>
            <a:gdLst/>
            <a:ahLst/>
            <a:cxnLst/>
            <a:rect l="l" t="t" r="r" b="b"/>
            <a:pathLst>
              <a:path w="9142730" h="34290">
                <a:moveTo>
                  <a:pt x="9142730" y="0"/>
                </a:moveTo>
                <a:lnTo>
                  <a:pt x="0" y="0"/>
                </a:lnTo>
                <a:lnTo>
                  <a:pt x="0" y="34289"/>
                </a:lnTo>
                <a:lnTo>
                  <a:pt x="9142730" y="34289"/>
                </a:lnTo>
                <a:lnTo>
                  <a:pt x="9142730" y="0"/>
                </a:lnTo>
                <a:close/>
              </a:path>
            </a:pathLst>
          </a:custGeom>
          <a:solidFill>
            <a:srgbClr val="51517B"/>
          </a:solidFill>
        </p:spPr>
        <p:txBody>
          <a:bodyPr wrap="square" lIns="0" tIns="0" rIns="0" bIns="0" rtlCol="0"/>
          <a:lstStyle/>
          <a:p/>
        </p:txBody>
      </p:sp>
      <p:sp>
        <p:nvSpPr>
          <p:cNvPr id="91" name="bg object 91"/>
          <p:cNvSpPr/>
          <p:nvPr/>
        </p:nvSpPr>
        <p:spPr>
          <a:xfrm>
            <a:off x="-1270" y="703579"/>
            <a:ext cx="9142730" cy="35560"/>
          </a:xfrm>
          <a:custGeom>
            <a:avLst/>
            <a:gdLst/>
            <a:ahLst/>
            <a:cxnLst/>
            <a:rect l="l" t="t" r="r" b="b"/>
            <a:pathLst>
              <a:path w="9142730" h="35559">
                <a:moveTo>
                  <a:pt x="9142730" y="0"/>
                </a:moveTo>
                <a:lnTo>
                  <a:pt x="0" y="0"/>
                </a:lnTo>
                <a:lnTo>
                  <a:pt x="0" y="35560"/>
                </a:lnTo>
                <a:lnTo>
                  <a:pt x="9142730" y="35560"/>
                </a:lnTo>
                <a:lnTo>
                  <a:pt x="9142730" y="0"/>
                </a:lnTo>
                <a:close/>
              </a:path>
            </a:pathLst>
          </a:custGeom>
          <a:solidFill>
            <a:srgbClr val="52527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92" name="bg object 92"/>
          <p:cNvSpPr/>
          <p:nvPr/>
        </p:nvSpPr>
        <p:spPr>
          <a:xfrm>
            <a:off x="-1270" y="739139"/>
            <a:ext cx="9142730" cy="35560"/>
          </a:xfrm>
          <a:custGeom>
            <a:avLst/>
            <a:gdLst/>
            <a:ahLst/>
            <a:cxnLst/>
            <a:rect l="l" t="t" r="r" b="b"/>
            <a:pathLst>
              <a:path w="9142730" h="35559">
                <a:moveTo>
                  <a:pt x="9142730" y="0"/>
                </a:moveTo>
                <a:lnTo>
                  <a:pt x="0" y="0"/>
                </a:lnTo>
                <a:lnTo>
                  <a:pt x="0" y="35560"/>
                </a:lnTo>
                <a:lnTo>
                  <a:pt x="9142730" y="35560"/>
                </a:lnTo>
                <a:lnTo>
                  <a:pt x="9142730" y="0"/>
                </a:lnTo>
                <a:close/>
              </a:path>
            </a:pathLst>
          </a:custGeom>
          <a:solidFill>
            <a:srgbClr val="53537D"/>
          </a:solidFill>
        </p:spPr>
        <p:txBody>
          <a:bodyPr wrap="square" lIns="0" tIns="0" rIns="0" bIns="0" rtlCol="0"/>
          <a:lstStyle/>
          <a:p/>
        </p:txBody>
      </p:sp>
      <p:sp>
        <p:nvSpPr>
          <p:cNvPr id="93" name="bg object 93"/>
          <p:cNvSpPr/>
          <p:nvPr/>
        </p:nvSpPr>
        <p:spPr>
          <a:xfrm>
            <a:off x="-1270" y="774699"/>
            <a:ext cx="9142730" cy="35560"/>
          </a:xfrm>
          <a:custGeom>
            <a:avLst/>
            <a:gdLst/>
            <a:ahLst/>
            <a:cxnLst/>
            <a:rect l="l" t="t" r="r" b="b"/>
            <a:pathLst>
              <a:path w="9142730" h="35559">
                <a:moveTo>
                  <a:pt x="9142730" y="0"/>
                </a:moveTo>
                <a:lnTo>
                  <a:pt x="0" y="0"/>
                </a:lnTo>
                <a:lnTo>
                  <a:pt x="0" y="35560"/>
                </a:lnTo>
                <a:lnTo>
                  <a:pt x="9142730" y="35560"/>
                </a:lnTo>
                <a:lnTo>
                  <a:pt x="9142730" y="0"/>
                </a:lnTo>
                <a:close/>
              </a:path>
            </a:pathLst>
          </a:custGeom>
          <a:solidFill>
            <a:srgbClr val="53537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94" name="bg object 94"/>
          <p:cNvSpPr/>
          <p:nvPr/>
        </p:nvSpPr>
        <p:spPr>
          <a:xfrm>
            <a:off x="-1270" y="810260"/>
            <a:ext cx="9142730" cy="35560"/>
          </a:xfrm>
          <a:custGeom>
            <a:avLst/>
            <a:gdLst/>
            <a:ahLst/>
            <a:cxnLst/>
            <a:rect l="l" t="t" r="r" b="b"/>
            <a:pathLst>
              <a:path w="9142730" h="35559">
                <a:moveTo>
                  <a:pt x="9142730" y="0"/>
                </a:moveTo>
                <a:lnTo>
                  <a:pt x="0" y="0"/>
                </a:lnTo>
                <a:lnTo>
                  <a:pt x="0" y="35560"/>
                </a:lnTo>
                <a:lnTo>
                  <a:pt x="9142730" y="35560"/>
                </a:lnTo>
                <a:lnTo>
                  <a:pt x="9142730" y="0"/>
                </a:lnTo>
                <a:close/>
              </a:path>
            </a:pathLst>
          </a:custGeom>
          <a:solidFill>
            <a:srgbClr val="54547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95" name="bg object 95"/>
          <p:cNvSpPr/>
          <p:nvPr/>
        </p:nvSpPr>
        <p:spPr>
          <a:xfrm>
            <a:off x="-1270" y="845819"/>
            <a:ext cx="9142730" cy="34290"/>
          </a:xfrm>
          <a:custGeom>
            <a:avLst/>
            <a:gdLst/>
            <a:ahLst/>
            <a:cxnLst/>
            <a:rect l="l" t="t" r="r" b="b"/>
            <a:pathLst>
              <a:path w="9142730" h="34290">
                <a:moveTo>
                  <a:pt x="9142730" y="0"/>
                </a:moveTo>
                <a:lnTo>
                  <a:pt x="0" y="0"/>
                </a:lnTo>
                <a:lnTo>
                  <a:pt x="0" y="34289"/>
                </a:lnTo>
                <a:lnTo>
                  <a:pt x="9142730" y="34289"/>
                </a:lnTo>
                <a:lnTo>
                  <a:pt x="9142730" y="0"/>
                </a:lnTo>
                <a:close/>
              </a:path>
            </a:pathLst>
          </a:custGeom>
          <a:solidFill>
            <a:srgbClr val="55558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96" name="bg object 96"/>
          <p:cNvSpPr/>
          <p:nvPr/>
        </p:nvSpPr>
        <p:spPr>
          <a:xfrm>
            <a:off x="-1270" y="880110"/>
            <a:ext cx="9142730" cy="35560"/>
          </a:xfrm>
          <a:custGeom>
            <a:avLst/>
            <a:gdLst/>
            <a:ahLst/>
            <a:cxnLst/>
            <a:rect l="l" t="t" r="r" b="b"/>
            <a:pathLst>
              <a:path w="9142730" h="35559">
                <a:moveTo>
                  <a:pt x="9142730" y="0"/>
                </a:moveTo>
                <a:lnTo>
                  <a:pt x="0" y="0"/>
                </a:lnTo>
                <a:lnTo>
                  <a:pt x="0" y="35560"/>
                </a:lnTo>
                <a:lnTo>
                  <a:pt x="9142730" y="35560"/>
                </a:lnTo>
                <a:lnTo>
                  <a:pt x="9142730" y="0"/>
                </a:lnTo>
                <a:close/>
              </a:path>
            </a:pathLst>
          </a:custGeom>
          <a:solidFill>
            <a:srgbClr val="555581"/>
          </a:solidFill>
        </p:spPr>
        <p:txBody>
          <a:bodyPr wrap="square" lIns="0" tIns="0" rIns="0" bIns="0" rtlCol="0"/>
          <a:lstStyle/>
          <a:p/>
        </p:txBody>
      </p:sp>
      <p:sp>
        <p:nvSpPr>
          <p:cNvPr id="97" name="bg object 97"/>
          <p:cNvSpPr/>
          <p:nvPr/>
        </p:nvSpPr>
        <p:spPr>
          <a:xfrm>
            <a:off x="-1270" y="915669"/>
            <a:ext cx="9142730" cy="35560"/>
          </a:xfrm>
          <a:custGeom>
            <a:avLst/>
            <a:gdLst/>
            <a:ahLst/>
            <a:cxnLst/>
            <a:rect l="l" t="t" r="r" b="b"/>
            <a:pathLst>
              <a:path w="9142730" h="35559">
                <a:moveTo>
                  <a:pt x="9142730" y="0"/>
                </a:moveTo>
                <a:lnTo>
                  <a:pt x="0" y="0"/>
                </a:lnTo>
                <a:lnTo>
                  <a:pt x="0" y="35559"/>
                </a:lnTo>
                <a:lnTo>
                  <a:pt x="9142730" y="35559"/>
                </a:lnTo>
                <a:lnTo>
                  <a:pt x="9142730" y="0"/>
                </a:lnTo>
                <a:close/>
              </a:path>
            </a:pathLst>
          </a:custGeom>
          <a:solidFill>
            <a:srgbClr val="565682"/>
          </a:solidFill>
        </p:spPr>
        <p:txBody>
          <a:bodyPr wrap="square" lIns="0" tIns="0" rIns="0" bIns="0" rtlCol="0"/>
          <a:lstStyle/>
          <a:p/>
        </p:txBody>
      </p:sp>
      <p:sp>
        <p:nvSpPr>
          <p:cNvPr id="98" name="bg object 98"/>
          <p:cNvSpPr/>
          <p:nvPr/>
        </p:nvSpPr>
        <p:spPr>
          <a:xfrm>
            <a:off x="-1270" y="951229"/>
            <a:ext cx="9142730" cy="35560"/>
          </a:xfrm>
          <a:custGeom>
            <a:avLst/>
            <a:gdLst/>
            <a:ahLst/>
            <a:cxnLst/>
            <a:rect l="l" t="t" r="r" b="b"/>
            <a:pathLst>
              <a:path w="9142730" h="35559">
                <a:moveTo>
                  <a:pt x="9142730" y="0"/>
                </a:moveTo>
                <a:lnTo>
                  <a:pt x="0" y="0"/>
                </a:lnTo>
                <a:lnTo>
                  <a:pt x="0" y="35560"/>
                </a:lnTo>
                <a:lnTo>
                  <a:pt x="9142730" y="35560"/>
                </a:lnTo>
                <a:lnTo>
                  <a:pt x="9142730" y="0"/>
                </a:lnTo>
                <a:close/>
              </a:path>
            </a:pathLst>
          </a:custGeom>
          <a:solidFill>
            <a:srgbClr val="575783"/>
          </a:solidFill>
        </p:spPr>
        <p:txBody>
          <a:bodyPr wrap="square" lIns="0" tIns="0" rIns="0" bIns="0" rtlCol="0"/>
          <a:lstStyle/>
          <a:p/>
        </p:txBody>
      </p:sp>
      <p:sp>
        <p:nvSpPr>
          <p:cNvPr id="99" name="bg object 99"/>
          <p:cNvSpPr/>
          <p:nvPr/>
        </p:nvSpPr>
        <p:spPr>
          <a:xfrm>
            <a:off x="-1270" y="986790"/>
            <a:ext cx="9142730" cy="34290"/>
          </a:xfrm>
          <a:custGeom>
            <a:avLst/>
            <a:gdLst/>
            <a:ahLst/>
            <a:cxnLst/>
            <a:rect l="l" t="t" r="r" b="b"/>
            <a:pathLst>
              <a:path w="9142730" h="34290">
                <a:moveTo>
                  <a:pt x="9142730" y="0"/>
                </a:moveTo>
                <a:lnTo>
                  <a:pt x="0" y="0"/>
                </a:lnTo>
                <a:lnTo>
                  <a:pt x="0" y="34289"/>
                </a:lnTo>
                <a:lnTo>
                  <a:pt x="9142730" y="34289"/>
                </a:lnTo>
                <a:lnTo>
                  <a:pt x="9142730" y="0"/>
                </a:lnTo>
                <a:close/>
              </a:path>
            </a:pathLst>
          </a:custGeom>
          <a:solidFill>
            <a:srgbClr val="575784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00" name="bg object 100"/>
          <p:cNvSpPr/>
          <p:nvPr/>
        </p:nvSpPr>
        <p:spPr>
          <a:xfrm>
            <a:off x="-1270" y="1021079"/>
            <a:ext cx="9142730" cy="35560"/>
          </a:xfrm>
          <a:custGeom>
            <a:avLst/>
            <a:gdLst/>
            <a:ahLst/>
            <a:cxnLst/>
            <a:rect l="l" t="t" r="r" b="b"/>
            <a:pathLst>
              <a:path w="9142730" h="35559">
                <a:moveTo>
                  <a:pt x="9142730" y="0"/>
                </a:moveTo>
                <a:lnTo>
                  <a:pt x="0" y="0"/>
                </a:lnTo>
                <a:lnTo>
                  <a:pt x="0" y="35560"/>
                </a:lnTo>
                <a:lnTo>
                  <a:pt x="9142730" y="35560"/>
                </a:lnTo>
                <a:lnTo>
                  <a:pt x="9142730" y="0"/>
                </a:lnTo>
                <a:close/>
              </a:path>
            </a:pathLst>
          </a:custGeom>
          <a:solidFill>
            <a:srgbClr val="585885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01" name="bg object 101"/>
          <p:cNvSpPr/>
          <p:nvPr/>
        </p:nvSpPr>
        <p:spPr>
          <a:xfrm>
            <a:off x="-1270" y="1056640"/>
            <a:ext cx="9142730" cy="35560"/>
          </a:xfrm>
          <a:custGeom>
            <a:avLst/>
            <a:gdLst/>
            <a:ahLst/>
            <a:cxnLst/>
            <a:rect l="l" t="t" r="r" b="b"/>
            <a:pathLst>
              <a:path w="9142730" h="35559">
                <a:moveTo>
                  <a:pt x="9142730" y="0"/>
                </a:moveTo>
                <a:lnTo>
                  <a:pt x="0" y="0"/>
                </a:lnTo>
                <a:lnTo>
                  <a:pt x="0" y="35560"/>
                </a:lnTo>
                <a:lnTo>
                  <a:pt x="9142730" y="35560"/>
                </a:lnTo>
                <a:lnTo>
                  <a:pt x="9142730" y="0"/>
                </a:lnTo>
                <a:close/>
              </a:path>
            </a:pathLst>
          </a:custGeom>
          <a:solidFill>
            <a:srgbClr val="595986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02" name="bg object 102"/>
          <p:cNvSpPr/>
          <p:nvPr/>
        </p:nvSpPr>
        <p:spPr>
          <a:xfrm>
            <a:off x="-1270" y="1092199"/>
            <a:ext cx="9142730" cy="35560"/>
          </a:xfrm>
          <a:custGeom>
            <a:avLst/>
            <a:gdLst/>
            <a:ahLst/>
            <a:cxnLst/>
            <a:rect l="l" t="t" r="r" b="b"/>
            <a:pathLst>
              <a:path w="9142730" h="35559">
                <a:moveTo>
                  <a:pt x="9142730" y="0"/>
                </a:moveTo>
                <a:lnTo>
                  <a:pt x="0" y="0"/>
                </a:lnTo>
                <a:lnTo>
                  <a:pt x="0" y="35560"/>
                </a:lnTo>
                <a:lnTo>
                  <a:pt x="9142730" y="35560"/>
                </a:lnTo>
                <a:lnTo>
                  <a:pt x="9142730" y="0"/>
                </a:lnTo>
                <a:close/>
              </a:path>
            </a:pathLst>
          </a:custGeom>
          <a:solidFill>
            <a:srgbClr val="595987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03" name="bg object 103"/>
          <p:cNvSpPr/>
          <p:nvPr/>
        </p:nvSpPr>
        <p:spPr>
          <a:xfrm>
            <a:off x="-1270" y="1127760"/>
            <a:ext cx="9142730" cy="35560"/>
          </a:xfrm>
          <a:custGeom>
            <a:avLst/>
            <a:gdLst/>
            <a:ahLst/>
            <a:cxnLst/>
            <a:rect l="l" t="t" r="r" b="b"/>
            <a:pathLst>
              <a:path w="9142730" h="35559">
                <a:moveTo>
                  <a:pt x="9142730" y="0"/>
                </a:moveTo>
                <a:lnTo>
                  <a:pt x="0" y="0"/>
                </a:lnTo>
                <a:lnTo>
                  <a:pt x="0" y="35560"/>
                </a:lnTo>
                <a:lnTo>
                  <a:pt x="9142730" y="35560"/>
                </a:lnTo>
                <a:lnTo>
                  <a:pt x="9142730" y="0"/>
                </a:lnTo>
                <a:close/>
              </a:path>
            </a:pathLst>
          </a:custGeom>
          <a:solidFill>
            <a:srgbClr val="5A5A8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04" name="bg object 104"/>
          <p:cNvSpPr/>
          <p:nvPr/>
        </p:nvSpPr>
        <p:spPr>
          <a:xfrm>
            <a:off x="-1270" y="1163319"/>
            <a:ext cx="9142730" cy="34290"/>
          </a:xfrm>
          <a:custGeom>
            <a:avLst/>
            <a:gdLst/>
            <a:ahLst/>
            <a:cxnLst/>
            <a:rect l="l" t="t" r="r" b="b"/>
            <a:pathLst>
              <a:path w="9142730" h="34290">
                <a:moveTo>
                  <a:pt x="9142730" y="0"/>
                </a:moveTo>
                <a:lnTo>
                  <a:pt x="0" y="0"/>
                </a:lnTo>
                <a:lnTo>
                  <a:pt x="0" y="34289"/>
                </a:lnTo>
                <a:lnTo>
                  <a:pt x="9142730" y="34289"/>
                </a:lnTo>
                <a:lnTo>
                  <a:pt x="9142730" y="0"/>
                </a:lnTo>
                <a:close/>
              </a:path>
            </a:pathLst>
          </a:custGeom>
          <a:solidFill>
            <a:srgbClr val="5B5B89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05" name="bg object 105"/>
          <p:cNvSpPr/>
          <p:nvPr/>
        </p:nvSpPr>
        <p:spPr>
          <a:xfrm>
            <a:off x="-1270" y="1197610"/>
            <a:ext cx="9142730" cy="35560"/>
          </a:xfrm>
          <a:custGeom>
            <a:avLst/>
            <a:gdLst/>
            <a:ahLst/>
            <a:cxnLst/>
            <a:rect l="l" t="t" r="r" b="b"/>
            <a:pathLst>
              <a:path w="9142730" h="35559">
                <a:moveTo>
                  <a:pt x="9142730" y="0"/>
                </a:moveTo>
                <a:lnTo>
                  <a:pt x="0" y="0"/>
                </a:lnTo>
                <a:lnTo>
                  <a:pt x="0" y="35560"/>
                </a:lnTo>
                <a:lnTo>
                  <a:pt x="9142730" y="35560"/>
                </a:lnTo>
                <a:lnTo>
                  <a:pt x="9142730" y="0"/>
                </a:lnTo>
                <a:close/>
              </a:path>
            </a:pathLst>
          </a:custGeom>
          <a:solidFill>
            <a:srgbClr val="5B5B8A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06" name="bg object 106"/>
          <p:cNvSpPr/>
          <p:nvPr/>
        </p:nvSpPr>
        <p:spPr>
          <a:xfrm>
            <a:off x="-1270" y="1233169"/>
            <a:ext cx="9142730" cy="35560"/>
          </a:xfrm>
          <a:custGeom>
            <a:avLst/>
            <a:gdLst/>
            <a:ahLst/>
            <a:cxnLst/>
            <a:rect l="l" t="t" r="r" b="b"/>
            <a:pathLst>
              <a:path w="9142730" h="35559">
                <a:moveTo>
                  <a:pt x="9142730" y="0"/>
                </a:moveTo>
                <a:lnTo>
                  <a:pt x="0" y="0"/>
                </a:lnTo>
                <a:lnTo>
                  <a:pt x="0" y="35559"/>
                </a:lnTo>
                <a:lnTo>
                  <a:pt x="9142730" y="35559"/>
                </a:lnTo>
                <a:lnTo>
                  <a:pt x="9142730" y="0"/>
                </a:lnTo>
                <a:close/>
              </a:path>
            </a:pathLst>
          </a:custGeom>
          <a:solidFill>
            <a:srgbClr val="5C5C8B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07" name="bg object 107"/>
          <p:cNvSpPr/>
          <p:nvPr/>
        </p:nvSpPr>
        <p:spPr>
          <a:xfrm>
            <a:off x="-1270" y="1268729"/>
            <a:ext cx="9142730" cy="35560"/>
          </a:xfrm>
          <a:custGeom>
            <a:avLst/>
            <a:gdLst/>
            <a:ahLst/>
            <a:cxnLst/>
            <a:rect l="l" t="t" r="r" b="b"/>
            <a:pathLst>
              <a:path w="9142730" h="35559">
                <a:moveTo>
                  <a:pt x="9142730" y="0"/>
                </a:moveTo>
                <a:lnTo>
                  <a:pt x="0" y="0"/>
                </a:lnTo>
                <a:lnTo>
                  <a:pt x="0" y="35560"/>
                </a:lnTo>
                <a:lnTo>
                  <a:pt x="9142730" y="35560"/>
                </a:lnTo>
                <a:lnTo>
                  <a:pt x="9142730" y="0"/>
                </a:lnTo>
                <a:close/>
              </a:path>
            </a:pathLst>
          </a:custGeom>
          <a:solidFill>
            <a:srgbClr val="5D5D8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08" name="bg object 108"/>
          <p:cNvSpPr/>
          <p:nvPr/>
        </p:nvSpPr>
        <p:spPr>
          <a:xfrm>
            <a:off x="-1270" y="1304290"/>
            <a:ext cx="9142730" cy="34290"/>
          </a:xfrm>
          <a:custGeom>
            <a:avLst/>
            <a:gdLst/>
            <a:ahLst/>
            <a:cxnLst/>
            <a:rect l="l" t="t" r="r" b="b"/>
            <a:pathLst>
              <a:path w="9142730" h="34290">
                <a:moveTo>
                  <a:pt x="9142730" y="0"/>
                </a:moveTo>
                <a:lnTo>
                  <a:pt x="0" y="0"/>
                </a:lnTo>
                <a:lnTo>
                  <a:pt x="0" y="34289"/>
                </a:lnTo>
                <a:lnTo>
                  <a:pt x="9142730" y="34289"/>
                </a:lnTo>
                <a:lnTo>
                  <a:pt x="9142730" y="0"/>
                </a:lnTo>
                <a:close/>
              </a:path>
            </a:pathLst>
          </a:custGeom>
          <a:solidFill>
            <a:srgbClr val="5D5D8D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09" name="bg object 109"/>
          <p:cNvSpPr/>
          <p:nvPr/>
        </p:nvSpPr>
        <p:spPr>
          <a:xfrm>
            <a:off x="-1270" y="1338579"/>
            <a:ext cx="9142730" cy="35560"/>
          </a:xfrm>
          <a:custGeom>
            <a:avLst/>
            <a:gdLst/>
            <a:ahLst/>
            <a:cxnLst/>
            <a:rect l="l" t="t" r="r" b="b"/>
            <a:pathLst>
              <a:path w="9142730" h="35559">
                <a:moveTo>
                  <a:pt x="9142730" y="0"/>
                </a:moveTo>
                <a:lnTo>
                  <a:pt x="0" y="0"/>
                </a:lnTo>
                <a:lnTo>
                  <a:pt x="0" y="35560"/>
                </a:lnTo>
                <a:lnTo>
                  <a:pt x="9142730" y="35560"/>
                </a:lnTo>
                <a:lnTo>
                  <a:pt x="9142730" y="0"/>
                </a:lnTo>
                <a:close/>
              </a:path>
            </a:pathLst>
          </a:custGeom>
          <a:solidFill>
            <a:srgbClr val="5E5E8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10" name="bg object 110"/>
          <p:cNvSpPr/>
          <p:nvPr/>
        </p:nvSpPr>
        <p:spPr>
          <a:xfrm>
            <a:off x="-1270" y="1374140"/>
            <a:ext cx="9142730" cy="35560"/>
          </a:xfrm>
          <a:custGeom>
            <a:avLst/>
            <a:gdLst/>
            <a:ahLst/>
            <a:cxnLst/>
            <a:rect l="l" t="t" r="r" b="b"/>
            <a:pathLst>
              <a:path w="9142730" h="35559">
                <a:moveTo>
                  <a:pt x="9142730" y="0"/>
                </a:moveTo>
                <a:lnTo>
                  <a:pt x="0" y="0"/>
                </a:lnTo>
                <a:lnTo>
                  <a:pt x="0" y="35560"/>
                </a:lnTo>
                <a:lnTo>
                  <a:pt x="9142730" y="35560"/>
                </a:lnTo>
                <a:lnTo>
                  <a:pt x="9142730" y="0"/>
                </a:lnTo>
                <a:close/>
              </a:path>
            </a:pathLst>
          </a:custGeom>
          <a:solidFill>
            <a:srgbClr val="5F5F8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11" name="bg object 111"/>
          <p:cNvSpPr/>
          <p:nvPr/>
        </p:nvSpPr>
        <p:spPr>
          <a:xfrm>
            <a:off x="-1270" y="1409699"/>
            <a:ext cx="9142730" cy="35560"/>
          </a:xfrm>
          <a:custGeom>
            <a:avLst/>
            <a:gdLst/>
            <a:ahLst/>
            <a:cxnLst/>
            <a:rect l="l" t="t" r="r" b="b"/>
            <a:pathLst>
              <a:path w="9142730" h="35559">
                <a:moveTo>
                  <a:pt x="9142730" y="0"/>
                </a:moveTo>
                <a:lnTo>
                  <a:pt x="0" y="0"/>
                </a:lnTo>
                <a:lnTo>
                  <a:pt x="0" y="35560"/>
                </a:lnTo>
                <a:lnTo>
                  <a:pt x="9142730" y="35560"/>
                </a:lnTo>
                <a:lnTo>
                  <a:pt x="9142730" y="0"/>
                </a:lnTo>
                <a:close/>
              </a:path>
            </a:pathLst>
          </a:custGeom>
          <a:solidFill>
            <a:srgbClr val="5F5F9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12" name="bg object 112"/>
          <p:cNvSpPr/>
          <p:nvPr/>
        </p:nvSpPr>
        <p:spPr>
          <a:xfrm>
            <a:off x="-1270" y="1445260"/>
            <a:ext cx="9142730" cy="35560"/>
          </a:xfrm>
          <a:custGeom>
            <a:avLst/>
            <a:gdLst/>
            <a:ahLst/>
            <a:cxnLst/>
            <a:rect l="l" t="t" r="r" b="b"/>
            <a:pathLst>
              <a:path w="9142730" h="35559">
                <a:moveTo>
                  <a:pt x="9142730" y="0"/>
                </a:moveTo>
                <a:lnTo>
                  <a:pt x="0" y="0"/>
                </a:lnTo>
                <a:lnTo>
                  <a:pt x="0" y="35560"/>
                </a:lnTo>
                <a:lnTo>
                  <a:pt x="9142730" y="35560"/>
                </a:lnTo>
                <a:lnTo>
                  <a:pt x="9142730" y="0"/>
                </a:lnTo>
                <a:close/>
              </a:path>
            </a:pathLst>
          </a:custGeom>
          <a:solidFill>
            <a:srgbClr val="606091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13" name="bg object 113"/>
          <p:cNvSpPr/>
          <p:nvPr/>
        </p:nvSpPr>
        <p:spPr>
          <a:xfrm>
            <a:off x="-1270" y="1480819"/>
            <a:ext cx="9142730" cy="34290"/>
          </a:xfrm>
          <a:custGeom>
            <a:avLst/>
            <a:gdLst/>
            <a:ahLst/>
            <a:cxnLst/>
            <a:rect l="l" t="t" r="r" b="b"/>
            <a:pathLst>
              <a:path w="9142730" h="34290">
                <a:moveTo>
                  <a:pt x="9142730" y="0"/>
                </a:moveTo>
                <a:lnTo>
                  <a:pt x="0" y="0"/>
                </a:lnTo>
                <a:lnTo>
                  <a:pt x="0" y="34289"/>
                </a:lnTo>
                <a:lnTo>
                  <a:pt x="9142730" y="34289"/>
                </a:lnTo>
                <a:lnTo>
                  <a:pt x="9142730" y="0"/>
                </a:lnTo>
                <a:close/>
              </a:path>
            </a:pathLst>
          </a:custGeom>
          <a:solidFill>
            <a:srgbClr val="616192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14" name="bg object 114"/>
          <p:cNvSpPr/>
          <p:nvPr/>
        </p:nvSpPr>
        <p:spPr>
          <a:xfrm>
            <a:off x="-1270" y="1515110"/>
            <a:ext cx="9142730" cy="35560"/>
          </a:xfrm>
          <a:custGeom>
            <a:avLst/>
            <a:gdLst/>
            <a:ahLst/>
            <a:cxnLst/>
            <a:rect l="l" t="t" r="r" b="b"/>
            <a:pathLst>
              <a:path w="9142730" h="35559">
                <a:moveTo>
                  <a:pt x="9142730" y="0"/>
                </a:moveTo>
                <a:lnTo>
                  <a:pt x="0" y="0"/>
                </a:lnTo>
                <a:lnTo>
                  <a:pt x="0" y="35560"/>
                </a:lnTo>
                <a:lnTo>
                  <a:pt x="9142730" y="35560"/>
                </a:lnTo>
                <a:lnTo>
                  <a:pt x="9142730" y="0"/>
                </a:lnTo>
                <a:close/>
              </a:path>
            </a:pathLst>
          </a:custGeom>
          <a:solidFill>
            <a:srgbClr val="616193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15" name="bg object 115"/>
          <p:cNvSpPr/>
          <p:nvPr/>
        </p:nvSpPr>
        <p:spPr>
          <a:xfrm>
            <a:off x="-1270" y="1550669"/>
            <a:ext cx="9142730" cy="35560"/>
          </a:xfrm>
          <a:custGeom>
            <a:avLst/>
            <a:gdLst/>
            <a:ahLst/>
            <a:cxnLst/>
            <a:rect l="l" t="t" r="r" b="b"/>
            <a:pathLst>
              <a:path w="9142730" h="35559">
                <a:moveTo>
                  <a:pt x="9142730" y="0"/>
                </a:moveTo>
                <a:lnTo>
                  <a:pt x="0" y="0"/>
                </a:lnTo>
                <a:lnTo>
                  <a:pt x="0" y="35559"/>
                </a:lnTo>
                <a:lnTo>
                  <a:pt x="9142730" y="35559"/>
                </a:lnTo>
                <a:lnTo>
                  <a:pt x="9142730" y="0"/>
                </a:lnTo>
                <a:close/>
              </a:path>
            </a:pathLst>
          </a:custGeom>
          <a:solidFill>
            <a:srgbClr val="626294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16" name="bg object 116"/>
          <p:cNvSpPr/>
          <p:nvPr/>
        </p:nvSpPr>
        <p:spPr>
          <a:xfrm>
            <a:off x="-1270" y="1586229"/>
            <a:ext cx="9142730" cy="35560"/>
          </a:xfrm>
          <a:custGeom>
            <a:avLst/>
            <a:gdLst/>
            <a:ahLst/>
            <a:cxnLst/>
            <a:rect l="l" t="t" r="r" b="b"/>
            <a:pathLst>
              <a:path w="9142730" h="35559">
                <a:moveTo>
                  <a:pt x="9142730" y="0"/>
                </a:moveTo>
                <a:lnTo>
                  <a:pt x="0" y="0"/>
                </a:lnTo>
                <a:lnTo>
                  <a:pt x="0" y="35560"/>
                </a:lnTo>
                <a:lnTo>
                  <a:pt x="9142730" y="35560"/>
                </a:lnTo>
                <a:lnTo>
                  <a:pt x="9142730" y="0"/>
                </a:lnTo>
                <a:close/>
              </a:path>
            </a:pathLst>
          </a:custGeom>
          <a:solidFill>
            <a:srgbClr val="636395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17" name="bg object 117"/>
          <p:cNvSpPr/>
          <p:nvPr/>
        </p:nvSpPr>
        <p:spPr>
          <a:xfrm>
            <a:off x="-1270" y="1621789"/>
            <a:ext cx="9142730" cy="34290"/>
          </a:xfrm>
          <a:custGeom>
            <a:avLst/>
            <a:gdLst/>
            <a:ahLst/>
            <a:cxnLst/>
            <a:rect l="l" t="t" r="r" b="b"/>
            <a:pathLst>
              <a:path w="9142730" h="34289">
                <a:moveTo>
                  <a:pt x="9142730" y="0"/>
                </a:moveTo>
                <a:lnTo>
                  <a:pt x="0" y="0"/>
                </a:lnTo>
                <a:lnTo>
                  <a:pt x="0" y="26670"/>
                </a:lnTo>
                <a:lnTo>
                  <a:pt x="0" y="34290"/>
                </a:lnTo>
                <a:lnTo>
                  <a:pt x="9142730" y="34290"/>
                </a:lnTo>
                <a:lnTo>
                  <a:pt x="9142730" y="26670"/>
                </a:lnTo>
                <a:lnTo>
                  <a:pt x="9142730" y="0"/>
                </a:lnTo>
                <a:close/>
              </a:path>
            </a:pathLst>
          </a:custGeom>
          <a:solidFill>
            <a:srgbClr val="636396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18" name="bg object 118"/>
          <p:cNvSpPr/>
          <p:nvPr/>
        </p:nvSpPr>
        <p:spPr>
          <a:xfrm>
            <a:off x="1270" y="1652269"/>
            <a:ext cx="9141460" cy="1270"/>
          </a:xfrm>
          <a:custGeom>
            <a:avLst/>
            <a:gdLst/>
            <a:ahLst/>
            <a:cxnLst/>
            <a:rect l="l" t="t" r="r" b="b"/>
            <a:pathLst>
              <a:path w="9141460" h="1269">
                <a:moveTo>
                  <a:pt x="4521200" y="0"/>
                </a:moveTo>
                <a:lnTo>
                  <a:pt x="0" y="0"/>
                </a:lnTo>
                <a:lnTo>
                  <a:pt x="0" y="1270"/>
                </a:lnTo>
                <a:lnTo>
                  <a:pt x="4521200" y="1270"/>
                </a:lnTo>
                <a:lnTo>
                  <a:pt x="4521200" y="0"/>
                </a:lnTo>
                <a:close/>
              </a:path>
              <a:path w="9141460" h="1269">
                <a:moveTo>
                  <a:pt x="9141460" y="0"/>
                </a:moveTo>
                <a:lnTo>
                  <a:pt x="4589780" y="0"/>
                </a:lnTo>
                <a:lnTo>
                  <a:pt x="4589780" y="1270"/>
                </a:lnTo>
                <a:lnTo>
                  <a:pt x="9141460" y="1270"/>
                </a:lnTo>
                <a:lnTo>
                  <a:pt x="9141460" y="0"/>
                </a:lnTo>
                <a:close/>
              </a:path>
            </a:pathLst>
          </a:custGeom>
          <a:solidFill>
            <a:srgbClr val="56567B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19" name="bg object 119"/>
          <p:cNvSpPr/>
          <p:nvPr/>
        </p:nvSpPr>
        <p:spPr>
          <a:xfrm>
            <a:off x="1270" y="1653539"/>
            <a:ext cx="9142730" cy="3810"/>
          </a:xfrm>
          <a:custGeom>
            <a:avLst/>
            <a:gdLst/>
            <a:ahLst/>
            <a:cxnLst/>
            <a:rect l="l" t="t" r="r" b="b"/>
            <a:pathLst>
              <a:path w="9142730" h="3810">
                <a:moveTo>
                  <a:pt x="4521200" y="0"/>
                </a:moveTo>
                <a:lnTo>
                  <a:pt x="0" y="0"/>
                </a:lnTo>
                <a:lnTo>
                  <a:pt x="0" y="3810"/>
                </a:lnTo>
                <a:lnTo>
                  <a:pt x="4521200" y="3810"/>
                </a:lnTo>
                <a:lnTo>
                  <a:pt x="4521200" y="0"/>
                </a:lnTo>
                <a:close/>
              </a:path>
              <a:path w="9142730" h="3810">
                <a:moveTo>
                  <a:pt x="9142730" y="0"/>
                </a:moveTo>
                <a:lnTo>
                  <a:pt x="4589780" y="0"/>
                </a:lnTo>
                <a:lnTo>
                  <a:pt x="4589780" y="3810"/>
                </a:lnTo>
                <a:lnTo>
                  <a:pt x="9142730" y="3810"/>
                </a:lnTo>
                <a:lnTo>
                  <a:pt x="9142730" y="0"/>
                </a:lnTo>
                <a:close/>
              </a:path>
            </a:pathLst>
          </a:custGeom>
          <a:solidFill>
            <a:srgbClr val="58587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20" name="bg object 120"/>
          <p:cNvSpPr/>
          <p:nvPr/>
        </p:nvSpPr>
        <p:spPr>
          <a:xfrm>
            <a:off x="1270" y="1657349"/>
            <a:ext cx="9142730" cy="3810"/>
          </a:xfrm>
          <a:custGeom>
            <a:avLst/>
            <a:gdLst/>
            <a:ahLst/>
            <a:cxnLst/>
            <a:rect l="l" t="t" r="r" b="b"/>
            <a:pathLst>
              <a:path w="9142730" h="3810">
                <a:moveTo>
                  <a:pt x="4521200" y="0"/>
                </a:moveTo>
                <a:lnTo>
                  <a:pt x="0" y="0"/>
                </a:lnTo>
                <a:lnTo>
                  <a:pt x="0" y="3810"/>
                </a:lnTo>
                <a:lnTo>
                  <a:pt x="4521200" y="3810"/>
                </a:lnTo>
                <a:lnTo>
                  <a:pt x="4521200" y="0"/>
                </a:lnTo>
                <a:close/>
              </a:path>
              <a:path w="9142730" h="3810">
                <a:moveTo>
                  <a:pt x="9142730" y="0"/>
                </a:moveTo>
                <a:lnTo>
                  <a:pt x="4589780" y="0"/>
                </a:lnTo>
                <a:lnTo>
                  <a:pt x="4589780" y="3810"/>
                </a:lnTo>
                <a:lnTo>
                  <a:pt x="9142730" y="3810"/>
                </a:lnTo>
                <a:lnTo>
                  <a:pt x="9142730" y="0"/>
                </a:lnTo>
                <a:close/>
              </a:path>
            </a:pathLst>
          </a:custGeom>
          <a:solidFill>
            <a:srgbClr val="5A5A81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21" name="bg object 121"/>
          <p:cNvSpPr/>
          <p:nvPr/>
        </p:nvSpPr>
        <p:spPr>
          <a:xfrm>
            <a:off x="1270" y="1661159"/>
            <a:ext cx="9142730" cy="3810"/>
          </a:xfrm>
          <a:custGeom>
            <a:avLst/>
            <a:gdLst/>
            <a:ahLst/>
            <a:cxnLst/>
            <a:rect l="l" t="t" r="r" b="b"/>
            <a:pathLst>
              <a:path w="9142730" h="3810">
                <a:moveTo>
                  <a:pt x="4521200" y="0"/>
                </a:moveTo>
                <a:lnTo>
                  <a:pt x="0" y="0"/>
                </a:lnTo>
                <a:lnTo>
                  <a:pt x="0" y="3810"/>
                </a:lnTo>
                <a:lnTo>
                  <a:pt x="4521200" y="3810"/>
                </a:lnTo>
                <a:lnTo>
                  <a:pt x="4521200" y="0"/>
                </a:lnTo>
                <a:close/>
              </a:path>
              <a:path w="9142730" h="3810">
                <a:moveTo>
                  <a:pt x="9142730" y="0"/>
                </a:moveTo>
                <a:lnTo>
                  <a:pt x="4589780" y="0"/>
                </a:lnTo>
                <a:lnTo>
                  <a:pt x="4589780" y="3810"/>
                </a:lnTo>
                <a:lnTo>
                  <a:pt x="9142730" y="3810"/>
                </a:lnTo>
                <a:lnTo>
                  <a:pt x="9142730" y="0"/>
                </a:lnTo>
                <a:close/>
              </a:path>
            </a:pathLst>
          </a:custGeom>
          <a:solidFill>
            <a:srgbClr val="5C5C84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22" name="bg object 122"/>
          <p:cNvSpPr/>
          <p:nvPr/>
        </p:nvSpPr>
        <p:spPr>
          <a:xfrm>
            <a:off x="1270" y="1664969"/>
            <a:ext cx="9142730" cy="3810"/>
          </a:xfrm>
          <a:custGeom>
            <a:avLst/>
            <a:gdLst/>
            <a:ahLst/>
            <a:cxnLst/>
            <a:rect l="l" t="t" r="r" b="b"/>
            <a:pathLst>
              <a:path w="9142730" h="3810">
                <a:moveTo>
                  <a:pt x="4521200" y="0"/>
                </a:moveTo>
                <a:lnTo>
                  <a:pt x="0" y="0"/>
                </a:lnTo>
                <a:lnTo>
                  <a:pt x="0" y="3810"/>
                </a:lnTo>
                <a:lnTo>
                  <a:pt x="4521200" y="3810"/>
                </a:lnTo>
                <a:lnTo>
                  <a:pt x="4521200" y="0"/>
                </a:lnTo>
                <a:close/>
              </a:path>
              <a:path w="9142730" h="3810">
                <a:moveTo>
                  <a:pt x="9142730" y="0"/>
                </a:moveTo>
                <a:lnTo>
                  <a:pt x="4589780" y="0"/>
                </a:lnTo>
                <a:lnTo>
                  <a:pt x="4589780" y="3810"/>
                </a:lnTo>
                <a:lnTo>
                  <a:pt x="9142730" y="3810"/>
                </a:lnTo>
                <a:lnTo>
                  <a:pt x="9142730" y="0"/>
                </a:lnTo>
                <a:close/>
              </a:path>
            </a:pathLst>
          </a:custGeom>
          <a:solidFill>
            <a:srgbClr val="5E5E87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23" name="bg object 123"/>
          <p:cNvSpPr/>
          <p:nvPr/>
        </p:nvSpPr>
        <p:spPr>
          <a:xfrm>
            <a:off x="1270" y="1668779"/>
            <a:ext cx="9142730" cy="3810"/>
          </a:xfrm>
          <a:custGeom>
            <a:avLst/>
            <a:gdLst/>
            <a:ahLst/>
            <a:cxnLst/>
            <a:rect l="l" t="t" r="r" b="b"/>
            <a:pathLst>
              <a:path w="9142730" h="3810">
                <a:moveTo>
                  <a:pt x="4521200" y="0"/>
                </a:moveTo>
                <a:lnTo>
                  <a:pt x="0" y="0"/>
                </a:lnTo>
                <a:lnTo>
                  <a:pt x="0" y="3810"/>
                </a:lnTo>
                <a:lnTo>
                  <a:pt x="4521200" y="3810"/>
                </a:lnTo>
                <a:lnTo>
                  <a:pt x="4521200" y="0"/>
                </a:lnTo>
                <a:close/>
              </a:path>
              <a:path w="9142730" h="3810">
                <a:moveTo>
                  <a:pt x="9142730" y="0"/>
                </a:moveTo>
                <a:lnTo>
                  <a:pt x="4589780" y="0"/>
                </a:lnTo>
                <a:lnTo>
                  <a:pt x="4589780" y="3810"/>
                </a:lnTo>
                <a:lnTo>
                  <a:pt x="9142730" y="3810"/>
                </a:lnTo>
                <a:lnTo>
                  <a:pt x="9142730" y="0"/>
                </a:lnTo>
                <a:close/>
              </a:path>
            </a:pathLst>
          </a:custGeom>
          <a:solidFill>
            <a:srgbClr val="61618B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24" name="bg object 124"/>
          <p:cNvSpPr/>
          <p:nvPr/>
        </p:nvSpPr>
        <p:spPr>
          <a:xfrm>
            <a:off x="1270" y="1672589"/>
            <a:ext cx="9142730" cy="3810"/>
          </a:xfrm>
          <a:custGeom>
            <a:avLst/>
            <a:gdLst/>
            <a:ahLst/>
            <a:cxnLst/>
            <a:rect l="l" t="t" r="r" b="b"/>
            <a:pathLst>
              <a:path w="9142730" h="3810">
                <a:moveTo>
                  <a:pt x="4521200" y="0"/>
                </a:moveTo>
                <a:lnTo>
                  <a:pt x="0" y="0"/>
                </a:lnTo>
                <a:lnTo>
                  <a:pt x="0" y="3810"/>
                </a:lnTo>
                <a:lnTo>
                  <a:pt x="4521200" y="3810"/>
                </a:lnTo>
                <a:lnTo>
                  <a:pt x="4521200" y="0"/>
                </a:lnTo>
                <a:close/>
              </a:path>
              <a:path w="9142730" h="3810">
                <a:moveTo>
                  <a:pt x="9142730" y="0"/>
                </a:moveTo>
                <a:lnTo>
                  <a:pt x="4589780" y="0"/>
                </a:lnTo>
                <a:lnTo>
                  <a:pt x="4589780" y="3810"/>
                </a:lnTo>
                <a:lnTo>
                  <a:pt x="9142730" y="3810"/>
                </a:lnTo>
                <a:lnTo>
                  <a:pt x="9142730" y="0"/>
                </a:lnTo>
                <a:close/>
              </a:path>
            </a:pathLst>
          </a:custGeom>
          <a:solidFill>
            <a:srgbClr val="63638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25" name="bg object 125"/>
          <p:cNvSpPr/>
          <p:nvPr/>
        </p:nvSpPr>
        <p:spPr>
          <a:xfrm>
            <a:off x="1270" y="1676399"/>
            <a:ext cx="9142730" cy="3810"/>
          </a:xfrm>
          <a:custGeom>
            <a:avLst/>
            <a:gdLst/>
            <a:ahLst/>
            <a:cxnLst/>
            <a:rect l="l" t="t" r="r" b="b"/>
            <a:pathLst>
              <a:path w="9142730" h="3810">
                <a:moveTo>
                  <a:pt x="4521200" y="0"/>
                </a:moveTo>
                <a:lnTo>
                  <a:pt x="0" y="0"/>
                </a:lnTo>
                <a:lnTo>
                  <a:pt x="0" y="3810"/>
                </a:lnTo>
                <a:lnTo>
                  <a:pt x="4521200" y="3810"/>
                </a:lnTo>
                <a:lnTo>
                  <a:pt x="4521200" y="0"/>
                </a:lnTo>
                <a:close/>
              </a:path>
              <a:path w="9142730" h="3810">
                <a:moveTo>
                  <a:pt x="9142730" y="0"/>
                </a:moveTo>
                <a:lnTo>
                  <a:pt x="4589780" y="0"/>
                </a:lnTo>
                <a:lnTo>
                  <a:pt x="4589780" y="3810"/>
                </a:lnTo>
                <a:lnTo>
                  <a:pt x="9142730" y="3810"/>
                </a:lnTo>
                <a:lnTo>
                  <a:pt x="9142730" y="0"/>
                </a:lnTo>
                <a:close/>
              </a:path>
            </a:pathLst>
          </a:custGeom>
          <a:solidFill>
            <a:srgbClr val="666691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26" name="bg object 126"/>
          <p:cNvSpPr/>
          <p:nvPr/>
        </p:nvSpPr>
        <p:spPr>
          <a:xfrm>
            <a:off x="-1270" y="6329679"/>
            <a:ext cx="9142730" cy="13970"/>
          </a:xfrm>
          <a:custGeom>
            <a:avLst/>
            <a:gdLst/>
            <a:ahLst/>
            <a:cxnLst/>
            <a:rect l="l" t="t" r="r" b="b"/>
            <a:pathLst>
              <a:path w="9142730" h="13970">
                <a:moveTo>
                  <a:pt x="9142730" y="0"/>
                </a:moveTo>
                <a:lnTo>
                  <a:pt x="0" y="0"/>
                </a:lnTo>
                <a:lnTo>
                  <a:pt x="0" y="7620"/>
                </a:lnTo>
                <a:lnTo>
                  <a:pt x="0" y="13970"/>
                </a:lnTo>
                <a:lnTo>
                  <a:pt x="9142730" y="13970"/>
                </a:lnTo>
                <a:lnTo>
                  <a:pt x="9142730" y="7620"/>
                </a:lnTo>
                <a:lnTo>
                  <a:pt x="9142730" y="0"/>
                </a:lnTo>
                <a:close/>
              </a:path>
            </a:pathLst>
          </a:custGeom>
          <a:solidFill>
            <a:srgbClr val="63638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27" name="bg object 127"/>
          <p:cNvSpPr/>
          <p:nvPr/>
        </p:nvSpPr>
        <p:spPr>
          <a:xfrm>
            <a:off x="-1270" y="6343650"/>
            <a:ext cx="9142730" cy="6350"/>
          </a:xfrm>
          <a:custGeom>
            <a:avLst/>
            <a:gdLst/>
            <a:ahLst/>
            <a:cxnLst/>
            <a:rect l="l" t="t" r="r" b="b"/>
            <a:pathLst>
              <a:path w="9142730" h="6350">
                <a:moveTo>
                  <a:pt x="9142730" y="0"/>
                </a:moveTo>
                <a:lnTo>
                  <a:pt x="0" y="0"/>
                </a:lnTo>
                <a:lnTo>
                  <a:pt x="0" y="6350"/>
                </a:lnTo>
                <a:lnTo>
                  <a:pt x="9142730" y="6350"/>
                </a:lnTo>
                <a:lnTo>
                  <a:pt x="9142730" y="0"/>
                </a:lnTo>
                <a:close/>
              </a:path>
            </a:pathLst>
          </a:custGeom>
          <a:solidFill>
            <a:srgbClr val="64648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28" name="bg object 128"/>
          <p:cNvSpPr/>
          <p:nvPr/>
        </p:nvSpPr>
        <p:spPr>
          <a:xfrm>
            <a:off x="-1270" y="6350000"/>
            <a:ext cx="9142730" cy="7620"/>
          </a:xfrm>
          <a:custGeom>
            <a:avLst/>
            <a:gdLst/>
            <a:ahLst/>
            <a:cxnLst/>
            <a:rect l="l" t="t" r="r" b="b"/>
            <a:pathLst>
              <a:path w="9142730" h="7620">
                <a:moveTo>
                  <a:pt x="9142730" y="0"/>
                </a:moveTo>
                <a:lnTo>
                  <a:pt x="0" y="0"/>
                </a:lnTo>
                <a:lnTo>
                  <a:pt x="0" y="7620"/>
                </a:lnTo>
                <a:lnTo>
                  <a:pt x="9142730" y="7620"/>
                </a:lnTo>
                <a:lnTo>
                  <a:pt x="9142730" y="0"/>
                </a:lnTo>
                <a:close/>
              </a:path>
            </a:pathLst>
          </a:custGeom>
          <a:solidFill>
            <a:srgbClr val="64649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29" name="bg object 129"/>
          <p:cNvSpPr/>
          <p:nvPr/>
        </p:nvSpPr>
        <p:spPr>
          <a:xfrm>
            <a:off x="-1270" y="6357620"/>
            <a:ext cx="9142730" cy="6350"/>
          </a:xfrm>
          <a:custGeom>
            <a:avLst/>
            <a:gdLst/>
            <a:ahLst/>
            <a:cxnLst/>
            <a:rect l="l" t="t" r="r" b="b"/>
            <a:pathLst>
              <a:path w="9142730" h="6350">
                <a:moveTo>
                  <a:pt x="9142730" y="0"/>
                </a:moveTo>
                <a:lnTo>
                  <a:pt x="0" y="0"/>
                </a:lnTo>
                <a:lnTo>
                  <a:pt x="0" y="6349"/>
                </a:lnTo>
                <a:lnTo>
                  <a:pt x="9142730" y="6349"/>
                </a:lnTo>
                <a:lnTo>
                  <a:pt x="9142730" y="0"/>
                </a:lnTo>
                <a:close/>
              </a:path>
            </a:pathLst>
          </a:custGeom>
          <a:solidFill>
            <a:srgbClr val="666691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30" name="bg object 130"/>
          <p:cNvSpPr/>
          <p:nvPr/>
        </p:nvSpPr>
        <p:spPr>
          <a:xfrm>
            <a:off x="-1270" y="6363970"/>
            <a:ext cx="9142730" cy="6350"/>
          </a:xfrm>
          <a:custGeom>
            <a:avLst/>
            <a:gdLst/>
            <a:ahLst/>
            <a:cxnLst/>
            <a:rect l="l" t="t" r="r" b="b"/>
            <a:pathLst>
              <a:path w="9142730" h="6350">
                <a:moveTo>
                  <a:pt x="9142730" y="0"/>
                </a:moveTo>
                <a:lnTo>
                  <a:pt x="0" y="0"/>
                </a:lnTo>
                <a:lnTo>
                  <a:pt x="0" y="6349"/>
                </a:lnTo>
                <a:lnTo>
                  <a:pt x="9142730" y="6349"/>
                </a:lnTo>
                <a:lnTo>
                  <a:pt x="9142730" y="0"/>
                </a:lnTo>
                <a:close/>
              </a:path>
            </a:pathLst>
          </a:custGeom>
          <a:solidFill>
            <a:srgbClr val="666692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31" name="bg object 131"/>
          <p:cNvSpPr/>
          <p:nvPr/>
        </p:nvSpPr>
        <p:spPr>
          <a:xfrm>
            <a:off x="-1270" y="6370320"/>
            <a:ext cx="9142730" cy="7620"/>
          </a:xfrm>
          <a:custGeom>
            <a:avLst/>
            <a:gdLst/>
            <a:ahLst/>
            <a:cxnLst/>
            <a:rect l="l" t="t" r="r" b="b"/>
            <a:pathLst>
              <a:path w="9142730" h="7620">
                <a:moveTo>
                  <a:pt x="9142730" y="0"/>
                </a:moveTo>
                <a:lnTo>
                  <a:pt x="0" y="0"/>
                </a:lnTo>
                <a:lnTo>
                  <a:pt x="0" y="7619"/>
                </a:lnTo>
                <a:lnTo>
                  <a:pt x="9142730" y="7619"/>
                </a:lnTo>
                <a:lnTo>
                  <a:pt x="9142730" y="0"/>
                </a:lnTo>
                <a:close/>
              </a:path>
            </a:pathLst>
          </a:custGeom>
          <a:solidFill>
            <a:srgbClr val="666693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32" name="bg object 132"/>
          <p:cNvSpPr/>
          <p:nvPr/>
        </p:nvSpPr>
        <p:spPr>
          <a:xfrm>
            <a:off x="-1270" y="6377939"/>
            <a:ext cx="9142730" cy="6350"/>
          </a:xfrm>
          <a:custGeom>
            <a:avLst/>
            <a:gdLst/>
            <a:ahLst/>
            <a:cxnLst/>
            <a:rect l="l" t="t" r="r" b="b"/>
            <a:pathLst>
              <a:path w="9142730" h="6350">
                <a:moveTo>
                  <a:pt x="9142730" y="0"/>
                </a:moveTo>
                <a:lnTo>
                  <a:pt x="0" y="0"/>
                </a:lnTo>
                <a:lnTo>
                  <a:pt x="0" y="6350"/>
                </a:lnTo>
                <a:lnTo>
                  <a:pt x="9142730" y="6350"/>
                </a:lnTo>
                <a:lnTo>
                  <a:pt x="9142730" y="0"/>
                </a:lnTo>
                <a:close/>
              </a:path>
            </a:pathLst>
          </a:custGeom>
          <a:solidFill>
            <a:srgbClr val="676794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33" name="bg object 133"/>
          <p:cNvSpPr/>
          <p:nvPr/>
        </p:nvSpPr>
        <p:spPr>
          <a:xfrm>
            <a:off x="-1270" y="6384289"/>
            <a:ext cx="9142730" cy="7620"/>
          </a:xfrm>
          <a:custGeom>
            <a:avLst/>
            <a:gdLst/>
            <a:ahLst/>
            <a:cxnLst/>
            <a:rect l="l" t="t" r="r" b="b"/>
            <a:pathLst>
              <a:path w="9142730" h="7620">
                <a:moveTo>
                  <a:pt x="9142730" y="0"/>
                </a:moveTo>
                <a:lnTo>
                  <a:pt x="0" y="0"/>
                </a:lnTo>
                <a:lnTo>
                  <a:pt x="0" y="7620"/>
                </a:lnTo>
                <a:lnTo>
                  <a:pt x="9142730" y="7620"/>
                </a:lnTo>
                <a:lnTo>
                  <a:pt x="9142730" y="0"/>
                </a:lnTo>
                <a:close/>
              </a:path>
            </a:pathLst>
          </a:custGeom>
          <a:solidFill>
            <a:srgbClr val="686895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34" name="bg object 134"/>
          <p:cNvSpPr/>
          <p:nvPr/>
        </p:nvSpPr>
        <p:spPr>
          <a:xfrm>
            <a:off x="-1270" y="6391909"/>
            <a:ext cx="9142730" cy="6350"/>
          </a:xfrm>
          <a:custGeom>
            <a:avLst/>
            <a:gdLst/>
            <a:ahLst/>
            <a:cxnLst/>
            <a:rect l="l" t="t" r="r" b="b"/>
            <a:pathLst>
              <a:path w="9142730" h="6350">
                <a:moveTo>
                  <a:pt x="9142730" y="0"/>
                </a:moveTo>
                <a:lnTo>
                  <a:pt x="0" y="0"/>
                </a:lnTo>
                <a:lnTo>
                  <a:pt x="0" y="6349"/>
                </a:lnTo>
                <a:lnTo>
                  <a:pt x="9142730" y="6349"/>
                </a:lnTo>
                <a:lnTo>
                  <a:pt x="9142730" y="0"/>
                </a:lnTo>
                <a:close/>
              </a:path>
            </a:pathLst>
          </a:custGeom>
          <a:solidFill>
            <a:srgbClr val="686896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35" name="bg object 135"/>
          <p:cNvSpPr/>
          <p:nvPr/>
        </p:nvSpPr>
        <p:spPr>
          <a:xfrm>
            <a:off x="-1270" y="5817869"/>
            <a:ext cx="9142730" cy="8890"/>
          </a:xfrm>
          <a:custGeom>
            <a:avLst/>
            <a:gdLst/>
            <a:ahLst/>
            <a:cxnLst/>
            <a:rect l="l" t="t" r="r" b="b"/>
            <a:pathLst>
              <a:path w="9142730" h="8889">
                <a:moveTo>
                  <a:pt x="9142730" y="0"/>
                </a:moveTo>
                <a:lnTo>
                  <a:pt x="0" y="0"/>
                </a:lnTo>
                <a:lnTo>
                  <a:pt x="0" y="3810"/>
                </a:lnTo>
                <a:lnTo>
                  <a:pt x="0" y="8890"/>
                </a:lnTo>
                <a:lnTo>
                  <a:pt x="9142730" y="8890"/>
                </a:lnTo>
                <a:lnTo>
                  <a:pt x="9142730" y="3810"/>
                </a:lnTo>
                <a:lnTo>
                  <a:pt x="9142730" y="0"/>
                </a:lnTo>
                <a:close/>
              </a:path>
            </a:pathLst>
          </a:custGeom>
          <a:solidFill>
            <a:srgbClr val="63638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36" name="bg object 136"/>
          <p:cNvSpPr/>
          <p:nvPr/>
        </p:nvSpPr>
        <p:spPr>
          <a:xfrm>
            <a:off x="-1270" y="5826759"/>
            <a:ext cx="9142730" cy="5080"/>
          </a:xfrm>
          <a:custGeom>
            <a:avLst/>
            <a:gdLst/>
            <a:ahLst/>
            <a:cxnLst/>
            <a:rect l="l" t="t" r="r" b="b"/>
            <a:pathLst>
              <a:path w="9142730" h="5079">
                <a:moveTo>
                  <a:pt x="9142730" y="0"/>
                </a:moveTo>
                <a:lnTo>
                  <a:pt x="0" y="0"/>
                </a:lnTo>
                <a:lnTo>
                  <a:pt x="0" y="5079"/>
                </a:lnTo>
                <a:lnTo>
                  <a:pt x="9142730" y="5079"/>
                </a:lnTo>
                <a:lnTo>
                  <a:pt x="9142730" y="0"/>
                </a:lnTo>
                <a:close/>
              </a:path>
            </a:pathLst>
          </a:custGeom>
          <a:solidFill>
            <a:srgbClr val="64648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37" name="bg object 137"/>
          <p:cNvSpPr/>
          <p:nvPr/>
        </p:nvSpPr>
        <p:spPr>
          <a:xfrm>
            <a:off x="-1270" y="5831839"/>
            <a:ext cx="9142730" cy="5080"/>
          </a:xfrm>
          <a:custGeom>
            <a:avLst/>
            <a:gdLst/>
            <a:ahLst/>
            <a:cxnLst/>
            <a:rect l="l" t="t" r="r" b="b"/>
            <a:pathLst>
              <a:path w="9142730" h="5079">
                <a:moveTo>
                  <a:pt x="9142730" y="0"/>
                </a:moveTo>
                <a:lnTo>
                  <a:pt x="0" y="0"/>
                </a:lnTo>
                <a:lnTo>
                  <a:pt x="0" y="5080"/>
                </a:lnTo>
                <a:lnTo>
                  <a:pt x="9142730" y="5080"/>
                </a:lnTo>
                <a:lnTo>
                  <a:pt x="9142730" y="0"/>
                </a:lnTo>
                <a:close/>
              </a:path>
            </a:pathLst>
          </a:custGeom>
          <a:solidFill>
            <a:srgbClr val="64649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38" name="bg object 138"/>
          <p:cNvSpPr/>
          <p:nvPr/>
        </p:nvSpPr>
        <p:spPr>
          <a:xfrm>
            <a:off x="-1270" y="5836920"/>
            <a:ext cx="9142730" cy="5080"/>
          </a:xfrm>
          <a:custGeom>
            <a:avLst/>
            <a:gdLst/>
            <a:ahLst/>
            <a:cxnLst/>
            <a:rect l="l" t="t" r="r" b="b"/>
            <a:pathLst>
              <a:path w="9142730" h="5079">
                <a:moveTo>
                  <a:pt x="9142730" y="0"/>
                </a:moveTo>
                <a:lnTo>
                  <a:pt x="0" y="0"/>
                </a:lnTo>
                <a:lnTo>
                  <a:pt x="0" y="5079"/>
                </a:lnTo>
                <a:lnTo>
                  <a:pt x="9142730" y="5079"/>
                </a:lnTo>
                <a:lnTo>
                  <a:pt x="9142730" y="0"/>
                </a:lnTo>
                <a:close/>
              </a:path>
            </a:pathLst>
          </a:custGeom>
          <a:solidFill>
            <a:srgbClr val="666691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39" name="bg object 139"/>
          <p:cNvSpPr/>
          <p:nvPr/>
        </p:nvSpPr>
        <p:spPr>
          <a:xfrm>
            <a:off x="-1270" y="5842000"/>
            <a:ext cx="9142730" cy="5080"/>
          </a:xfrm>
          <a:custGeom>
            <a:avLst/>
            <a:gdLst/>
            <a:ahLst/>
            <a:cxnLst/>
            <a:rect l="l" t="t" r="r" b="b"/>
            <a:pathLst>
              <a:path w="9142730" h="5079">
                <a:moveTo>
                  <a:pt x="9142730" y="0"/>
                </a:moveTo>
                <a:lnTo>
                  <a:pt x="0" y="0"/>
                </a:lnTo>
                <a:lnTo>
                  <a:pt x="0" y="5080"/>
                </a:lnTo>
                <a:lnTo>
                  <a:pt x="9142730" y="5080"/>
                </a:lnTo>
                <a:lnTo>
                  <a:pt x="9142730" y="0"/>
                </a:lnTo>
                <a:close/>
              </a:path>
            </a:pathLst>
          </a:custGeom>
          <a:solidFill>
            <a:srgbClr val="666692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40" name="bg object 140"/>
          <p:cNvSpPr/>
          <p:nvPr/>
        </p:nvSpPr>
        <p:spPr>
          <a:xfrm>
            <a:off x="-1270" y="5847079"/>
            <a:ext cx="9142730" cy="5080"/>
          </a:xfrm>
          <a:custGeom>
            <a:avLst/>
            <a:gdLst/>
            <a:ahLst/>
            <a:cxnLst/>
            <a:rect l="l" t="t" r="r" b="b"/>
            <a:pathLst>
              <a:path w="9142730" h="5079">
                <a:moveTo>
                  <a:pt x="9142730" y="0"/>
                </a:moveTo>
                <a:lnTo>
                  <a:pt x="0" y="0"/>
                </a:lnTo>
                <a:lnTo>
                  <a:pt x="0" y="5080"/>
                </a:lnTo>
                <a:lnTo>
                  <a:pt x="9142730" y="5080"/>
                </a:lnTo>
                <a:lnTo>
                  <a:pt x="9142730" y="0"/>
                </a:lnTo>
                <a:close/>
              </a:path>
            </a:pathLst>
          </a:custGeom>
          <a:solidFill>
            <a:srgbClr val="666693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41" name="bg object 141"/>
          <p:cNvSpPr/>
          <p:nvPr/>
        </p:nvSpPr>
        <p:spPr>
          <a:xfrm>
            <a:off x="-1270" y="5852159"/>
            <a:ext cx="9142730" cy="5080"/>
          </a:xfrm>
          <a:custGeom>
            <a:avLst/>
            <a:gdLst/>
            <a:ahLst/>
            <a:cxnLst/>
            <a:rect l="l" t="t" r="r" b="b"/>
            <a:pathLst>
              <a:path w="9142730" h="5079">
                <a:moveTo>
                  <a:pt x="9142730" y="0"/>
                </a:moveTo>
                <a:lnTo>
                  <a:pt x="0" y="0"/>
                </a:lnTo>
                <a:lnTo>
                  <a:pt x="0" y="5079"/>
                </a:lnTo>
                <a:lnTo>
                  <a:pt x="9142730" y="5079"/>
                </a:lnTo>
                <a:lnTo>
                  <a:pt x="9142730" y="0"/>
                </a:lnTo>
                <a:close/>
              </a:path>
            </a:pathLst>
          </a:custGeom>
          <a:solidFill>
            <a:srgbClr val="676794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42" name="bg object 142"/>
          <p:cNvSpPr/>
          <p:nvPr/>
        </p:nvSpPr>
        <p:spPr>
          <a:xfrm>
            <a:off x="-1270" y="5857239"/>
            <a:ext cx="9142730" cy="5080"/>
          </a:xfrm>
          <a:custGeom>
            <a:avLst/>
            <a:gdLst/>
            <a:ahLst/>
            <a:cxnLst/>
            <a:rect l="l" t="t" r="r" b="b"/>
            <a:pathLst>
              <a:path w="9142730" h="5079">
                <a:moveTo>
                  <a:pt x="9142730" y="0"/>
                </a:moveTo>
                <a:lnTo>
                  <a:pt x="0" y="0"/>
                </a:lnTo>
                <a:lnTo>
                  <a:pt x="0" y="3810"/>
                </a:lnTo>
                <a:lnTo>
                  <a:pt x="0" y="5080"/>
                </a:lnTo>
                <a:lnTo>
                  <a:pt x="9142730" y="5080"/>
                </a:lnTo>
                <a:lnTo>
                  <a:pt x="9142730" y="3810"/>
                </a:lnTo>
                <a:lnTo>
                  <a:pt x="9142730" y="0"/>
                </a:lnTo>
                <a:close/>
              </a:path>
            </a:pathLst>
          </a:custGeom>
          <a:solidFill>
            <a:srgbClr val="686895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43" name="bg object 143"/>
          <p:cNvSpPr/>
          <p:nvPr/>
        </p:nvSpPr>
        <p:spPr>
          <a:xfrm>
            <a:off x="-1270" y="5862320"/>
            <a:ext cx="9142730" cy="5080"/>
          </a:xfrm>
          <a:custGeom>
            <a:avLst/>
            <a:gdLst/>
            <a:ahLst/>
            <a:cxnLst/>
            <a:rect l="l" t="t" r="r" b="b"/>
            <a:pathLst>
              <a:path w="9142730" h="5079">
                <a:moveTo>
                  <a:pt x="9142730" y="0"/>
                </a:moveTo>
                <a:lnTo>
                  <a:pt x="0" y="0"/>
                </a:lnTo>
                <a:lnTo>
                  <a:pt x="0" y="5079"/>
                </a:lnTo>
                <a:lnTo>
                  <a:pt x="9142730" y="5079"/>
                </a:lnTo>
                <a:lnTo>
                  <a:pt x="9142730" y="0"/>
                </a:lnTo>
                <a:close/>
              </a:path>
            </a:pathLst>
          </a:custGeom>
          <a:solidFill>
            <a:srgbClr val="686896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44" name="bg object 144"/>
          <p:cNvSpPr/>
          <p:nvPr/>
        </p:nvSpPr>
        <p:spPr>
          <a:xfrm>
            <a:off x="-1270" y="5339079"/>
            <a:ext cx="9142730" cy="3810"/>
          </a:xfrm>
          <a:custGeom>
            <a:avLst/>
            <a:gdLst/>
            <a:ahLst/>
            <a:cxnLst/>
            <a:rect l="l" t="t" r="r" b="b"/>
            <a:pathLst>
              <a:path w="9142730" h="3810">
                <a:moveTo>
                  <a:pt x="9142730" y="0"/>
                </a:moveTo>
                <a:lnTo>
                  <a:pt x="0" y="0"/>
                </a:lnTo>
                <a:lnTo>
                  <a:pt x="0" y="3810"/>
                </a:lnTo>
                <a:lnTo>
                  <a:pt x="9142730" y="3810"/>
                </a:lnTo>
                <a:lnTo>
                  <a:pt x="9142730" y="0"/>
                </a:lnTo>
                <a:close/>
              </a:path>
            </a:pathLst>
          </a:custGeom>
          <a:solidFill>
            <a:srgbClr val="5F5F89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45" name="bg object 145"/>
          <p:cNvSpPr/>
          <p:nvPr/>
        </p:nvSpPr>
        <p:spPr>
          <a:xfrm>
            <a:off x="-1270" y="5342889"/>
            <a:ext cx="9142730" cy="3810"/>
          </a:xfrm>
          <a:custGeom>
            <a:avLst/>
            <a:gdLst/>
            <a:ahLst/>
            <a:cxnLst/>
            <a:rect l="l" t="t" r="r" b="b"/>
            <a:pathLst>
              <a:path w="9142730" h="3810">
                <a:moveTo>
                  <a:pt x="9142730" y="0"/>
                </a:moveTo>
                <a:lnTo>
                  <a:pt x="0" y="0"/>
                </a:lnTo>
                <a:lnTo>
                  <a:pt x="0" y="3810"/>
                </a:lnTo>
                <a:lnTo>
                  <a:pt x="9142730" y="3810"/>
                </a:lnTo>
                <a:lnTo>
                  <a:pt x="9142730" y="0"/>
                </a:lnTo>
                <a:close/>
              </a:path>
            </a:pathLst>
          </a:custGeom>
          <a:solidFill>
            <a:srgbClr val="5F5F8A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46" name="bg object 146"/>
          <p:cNvSpPr/>
          <p:nvPr/>
        </p:nvSpPr>
        <p:spPr>
          <a:xfrm>
            <a:off x="-1270" y="5346700"/>
            <a:ext cx="9142730" cy="3810"/>
          </a:xfrm>
          <a:custGeom>
            <a:avLst/>
            <a:gdLst/>
            <a:ahLst/>
            <a:cxnLst/>
            <a:rect l="l" t="t" r="r" b="b"/>
            <a:pathLst>
              <a:path w="9142730" h="3810">
                <a:moveTo>
                  <a:pt x="9142730" y="0"/>
                </a:moveTo>
                <a:lnTo>
                  <a:pt x="0" y="0"/>
                </a:lnTo>
                <a:lnTo>
                  <a:pt x="0" y="3809"/>
                </a:lnTo>
                <a:lnTo>
                  <a:pt x="9142730" y="3809"/>
                </a:lnTo>
                <a:lnTo>
                  <a:pt x="9142730" y="0"/>
                </a:lnTo>
                <a:close/>
              </a:path>
            </a:pathLst>
          </a:custGeom>
          <a:solidFill>
            <a:srgbClr val="60608B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47" name="bg object 147"/>
          <p:cNvSpPr/>
          <p:nvPr/>
        </p:nvSpPr>
        <p:spPr>
          <a:xfrm>
            <a:off x="-1270" y="5350509"/>
            <a:ext cx="9142730" cy="3810"/>
          </a:xfrm>
          <a:custGeom>
            <a:avLst/>
            <a:gdLst/>
            <a:ahLst/>
            <a:cxnLst/>
            <a:rect l="l" t="t" r="r" b="b"/>
            <a:pathLst>
              <a:path w="9142730" h="3810">
                <a:moveTo>
                  <a:pt x="9142730" y="0"/>
                </a:moveTo>
                <a:lnTo>
                  <a:pt x="0" y="0"/>
                </a:lnTo>
                <a:lnTo>
                  <a:pt x="0" y="3809"/>
                </a:lnTo>
                <a:lnTo>
                  <a:pt x="9142730" y="3809"/>
                </a:lnTo>
                <a:lnTo>
                  <a:pt x="9142730" y="0"/>
                </a:lnTo>
                <a:close/>
              </a:path>
            </a:pathLst>
          </a:custGeom>
          <a:solidFill>
            <a:srgbClr val="61618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48" name="bg object 148"/>
          <p:cNvSpPr/>
          <p:nvPr/>
        </p:nvSpPr>
        <p:spPr>
          <a:xfrm>
            <a:off x="-1270" y="5354320"/>
            <a:ext cx="9142730" cy="3810"/>
          </a:xfrm>
          <a:custGeom>
            <a:avLst/>
            <a:gdLst/>
            <a:ahLst/>
            <a:cxnLst/>
            <a:rect l="l" t="t" r="r" b="b"/>
            <a:pathLst>
              <a:path w="9142730" h="3810">
                <a:moveTo>
                  <a:pt x="9142730" y="0"/>
                </a:moveTo>
                <a:lnTo>
                  <a:pt x="0" y="0"/>
                </a:lnTo>
                <a:lnTo>
                  <a:pt x="0" y="3809"/>
                </a:lnTo>
                <a:lnTo>
                  <a:pt x="9142730" y="3809"/>
                </a:lnTo>
                <a:lnTo>
                  <a:pt x="9142730" y="0"/>
                </a:lnTo>
                <a:close/>
              </a:path>
            </a:pathLst>
          </a:custGeom>
          <a:solidFill>
            <a:srgbClr val="62628D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49" name="bg object 149"/>
          <p:cNvSpPr/>
          <p:nvPr/>
        </p:nvSpPr>
        <p:spPr>
          <a:xfrm>
            <a:off x="-1270" y="5358129"/>
            <a:ext cx="9142730" cy="3810"/>
          </a:xfrm>
          <a:custGeom>
            <a:avLst/>
            <a:gdLst/>
            <a:ahLst/>
            <a:cxnLst/>
            <a:rect l="l" t="t" r="r" b="b"/>
            <a:pathLst>
              <a:path w="9142730" h="3810">
                <a:moveTo>
                  <a:pt x="9142730" y="0"/>
                </a:moveTo>
                <a:lnTo>
                  <a:pt x="0" y="0"/>
                </a:lnTo>
                <a:lnTo>
                  <a:pt x="0" y="3810"/>
                </a:lnTo>
                <a:lnTo>
                  <a:pt x="9142730" y="3810"/>
                </a:lnTo>
                <a:lnTo>
                  <a:pt x="9142730" y="0"/>
                </a:lnTo>
                <a:close/>
              </a:path>
            </a:pathLst>
          </a:custGeom>
          <a:solidFill>
            <a:srgbClr val="62628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50" name="bg object 150"/>
          <p:cNvSpPr/>
          <p:nvPr/>
        </p:nvSpPr>
        <p:spPr>
          <a:xfrm>
            <a:off x="-1270" y="5361939"/>
            <a:ext cx="9142730" cy="3810"/>
          </a:xfrm>
          <a:custGeom>
            <a:avLst/>
            <a:gdLst/>
            <a:ahLst/>
            <a:cxnLst/>
            <a:rect l="l" t="t" r="r" b="b"/>
            <a:pathLst>
              <a:path w="9142730" h="3810">
                <a:moveTo>
                  <a:pt x="9142730" y="0"/>
                </a:moveTo>
                <a:lnTo>
                  <a:pt x="0" y="0"/>
                </a:lnTo>
                <a:lnTo>
                  <a:pt x="0" y="3810"/>
                </a:lnTo>
                <a:lnTo>
                  <a:pt x="9142730" y="3810"/>
                </a:lnTo>
                <a:lnTo>
                  <a:pt x="9142730" y="0"/>
                </a:lnTo>
                <a:close/>
              </a:path>
            </a:pathLst>
          </a:custGeom>
          <a:solidFill>
            <a:srgbClr val="63638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51" name="bg object 151"/>
          <p:cNvSpPr/>
          <p:nvPr/>
        </p:nvSpPr>
        <p:spPr>
          <a:xfrm>
            <a:off x="-1270" y="5365750"/>
            <a:ext cx="9142730" cy="3810"/>
          </a:xfrm>
          <a:custGeom>
            <a:avLst/>
            <a:gdLst/>
            <a:ahLst/>
            <a:cxnLst/>
            <a:rect l="l" t="t" r="r" b="b"/>
            <a:pathLst>
              <a:path w="9142730" h="3810">
                <a:moveTo>
                  <a:pt x="9142730" y="0"/>
                </a:moveTo>
                <a:lnTo>
                  <a:pt x="0" y="0"/>
                </a:lnTo>
                <a:lnTo>
                  <a:pt x="0" y="3809"/>
                </a:lnTo>
                <a:lnTo>
                  <a:pt x="9142730" y="3809"/>
                </a:lnTo>
                <a:lnTo>
                  <a:pt x="9142730" y="0"/>
                </a:lnTo>
                <a:close/>
              </a:path>
            </a:pathLst>
          </a:custGeom>
          <a:solidFill>
            <a:srgbClr val="64649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52" name="bg object 152"/>
          <p:cNvSpPr/>
          <p:nvPr/>
        </p:nvSpPr>
        <p:spPr>
          <a:xfrm>
            <a:off x="-1270" y="5369559"/>
            <a:ext cx="9142730" cy="3810"/>
          </a:xfrm>
          <a:custGeom>
            <a:avLst/>
            <a:gdLst/>
            <a:ahLst/>
            <a:cxnLst/>
            <a:rect l="l" t="t" r="r" b="b"/>
            <a:pathLst>
              <a:path w="9142730" h="3810">
                <a:moveTo>
                  <a:pt x="4523740" y="0"/>
                </a:moveTo>
                <a:lnTo>
                  <a:pt x="0" y="0"/>
                </a:lnTo>
                <a:lnTo>
                  <a:pt x="0" y="3810"/>
                </a:lnTo>
                <a:lnTo>
                  <a:pt x="4523740" y="3810"/>
                </a:lnTo>
                <a:lnTo>
                  <a:pt x="4523740" y="0"/>
                </a:lnTo>
                <a:close/>
              </a:path>
              <a:path w="9142730" h="3810">
                <a:moveTo>
                  <a:pt x="9142730" y="0"/>
                </a:moveTo>
                <a:lnTo>
                  <a:pt x="4592320" y="0"/>
                </a:lnTo>
                <a:lnTo>
                  <a:pt x="4592320" y="3810"/>
                </a:lnTo>
                <a:lnTo>
                  <a:pt x="9142730" y="3810"/>
                </a:lnTo>
                <a:lnTo>
                  <a:pt x="9142730" y="0"/>
                </a:lnTo>
                <a:close/>
              </a:path>
            </a:pathLst>
          </a:custGeom>
          <a:solidFill>
            <a:srgbClr val="666691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53" name="bg object 153"/>
          <p:cNvSpPr/>
          <p:nvPr/>
        </p:nvSpPr>
        <p:spPr>
          <a:xfrm>
            <a:off x="-1270" y="5373369"/>
            <a:ext cx="9142730" cy="3810"/>
          </a:xfrm>
          <a:custGeom>
            <a:avLst/>
            <a:gdLst/>
            <a:ahLst/>
            <a:cxnLst/>
            <a:rect l="l" t="t" r="r" b="b"/>
            <a:pathLst>
              <a:path w="9142730" h="3810">
                <a:moveTo>
                  <a:pt x="4523740" y="0"/>
                </a:moveTo>
                <a:lnTo>
                  <a:pt x="0" y="0"/>
                </a:lnTo>
                <a:lnTo>
                  <a:pt x="0" y="3810"/>
                </a:lnTo>
                <a:lnTo>
                  <a:pt x="4523740" y="3810"/>
                </a:lnTo>
                <a:lnTo>
                  <a:pt x="4523740" y="0"/>
                </a:lnTo>
                <a:close/>
              </a:path>
              <a:path w="9142730" h="3810">
                <a:moveTo>
                  <a:pt x="9142730" y="0"/>
                </a:moveTo>
                <a:lnTo>
                  <a:pt x="4592320" y="0"/>
                </a:lnTo>
                <a:lnTo>
                  <a:pt x="4592320" y="3810"/>
                </a:lnTo>
                <a:lnTo>
                  <a:pt x="9142730" y="3810"/>
                </a:lnTo>
                <a:lnTo>
                  <a:pt x="9142730" y="0"/>
                </a:lnTo>
                <a:close/>
              </a:path>
            </a:pathLst>
          </a:custGeom>
          <a:solidFill>
            <a:srgbClr val="666692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54" name="bg object 154"/>
          <p:cNvSpPr/>
          <p:nvPr/>
        </p:nvSpPr>
        <p:spPr>
          <a:xfrm>
            <a:off x="-1270" y="5377179"/>
            <a:ext cx="9142730" cy="3810"/>
          </a:xfrm>
          <a:custGeom>
            <a:avLst/>
            <a:gdLst/>
            <a:ahLst/>
            <a:cxnLst/>
            <a:rect l="l" t="t" r="r" b="b"/>
            <a:pathLst>
              <a:path w="9142730" h="3810">
                <a:moveTo>
                  <a:pt x="4523740" y="0"/>
                </a:moveTo>
                <a:lnTo>
                  <a:pt x="0" y="0"/>
                </a:lnTo>
                <a:lnTo>
                  <a:pt x="0" y="3810"/>
                </a:lnTo>
                <a:lnTo>
                  <a:pt x="4523740" y="3810"/>
                </a:lnTo>
                <a:lnTo>
                  <a:pt x="4523740" y="0"/>
                </a:lnTo>
                <a:close/>
              </a:path>
              <a:path w="9142730" h="3810">
                <a:moveTo>
                  <a:pt x="9142730" y="0"/>
                </a:moveTo>
                <a:lnTo>
                  <a:pt x="4592320" y="0"/>
                </a:lnTo>
                <a:lnTo>
                  <a:pt x="4592320" y="3810"/>
                </a:lnTo>
                <a:lnTo>
                  <a:pt x="9142730" y="3810"/>
                </a:lnTo>
                <a:lnTo>
                  <a:pt x="9142730" y="0"/>
                </a:lnTo>
                <a:close/>
              </a:path>
            </a:pathLst>
          </a:custGeom>
          <a:solidFill>
            <a:srgbClr val="666693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55" name="bg object 155"/>
          <p:cNvSpPr/>
          <p:nvPr/>
        </p:nvSpPr>
        <p:spPr>
          <a:xfrm>
            <a:off x="-1270" y="5380989"/>
            <a:ext cx="9142730" cy="3810"/>
          </a:xfrm>
          <a:custGeom>
            <a:avLst/>
            <a:gdLst/>
            <a:ahLst/>
            <a:cxnLst/>
            <a:rect l="l" t="t" r="r" b="b"/>
            <a:pathLst>
              <a:path w="9142730" h="3810">
                <a:moveTo>
                  <a:pt x="4523740" y="0"/>
                </a:moveTo>
                <a:lnTo>
                  <a:pt x="0" y="0"/>
                </a:lnTo>
                <a:lnTo>
                  <a:pt x="0" y="3810"/>
                </a:lnTo>
                <a:lnTo>
                  <a:pt x="4523740" y="3810"/>
                </a:lnTo>
                <a:lnTo>
                  <a:pt x="4523740" y="0"/>
                </a:lnTo>
                <a:close/>
              </a:path>
              <a:path w="9142730" h="3810">
                <a:moveTo>
                  <a:pt x="9142730" y="0"/>
                </a:moveTo>
                <a:lnTo>
                  <a:pt x="4592320" y="0"/>
                </a:lnTo>
                <a:lnTo>
                  <a:pt x="4592320" y="3810"/>
                </a:lnTo>
                <a:lnTo>
                  <a:pt x="9142730" y="3810"/>
                </a:lnTo>
                <a:lnTo>
                  <a:pt x="9142730" y="0"/>
                </a:lnTo>
                <a:close/>
              </a:path>
            </a:pathLst>
          </a:custGeom>
          <a:solidFill>
            <a:srgbClr val="676794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56" name="bg object 156"/>
          <p:cNvSpPr/>
          <p:nvPr/>
        </p:nvSpPr>
        <p:spPr>
          <a:xfrm>
            <a:off x="-1270" y="5384800"/>
            <a:ext cx="9142730" cy="3810"/>
          </a:xfrm>
          <a:custGeom>
            <a:avLst/>
            <a:gdLst/>
            <a:ahLst/>
            <a:cxnLst/>
            <a:rect l="l" t="t" r="r" b="b"/>
            <a:pathLst>
              <a:path w="9142730" h="3810">
                <a:moveTo>
                  <a:pt x="4523740" y="0"/>
                </a:moveTo>
                <a:lnTo>
                  <a:pt x="0" y="0"/>
                </a:lnTo>
                <a:lnTo>
                  <a:pt x="0" y="3810"/>
                </a:lnTo>
                <a:lnTo>
                  <a:pt x="4523740" y="3810"/>
                </a:lnTo>
                <a:lnTo>
                  <a:pt x="4523740" y="0"/>
                </a:lnTo>
                <a:close/>
              </a:path>
              <a:path w="9142730" h="3810">
                <a:moveTo>
                  <a:pt x="9142730" y="0"/>
                </a:moveTo>
                <a:lnTo>
                  <a:pt x="4592320" y="0"/>
                </a:lnTo>
                <a:lnTo>
                  <a:pt x="4592320" y="3810"/>
                </a:lnTo>
                <a:lnTo>
                  <a:pt x="9142730" y="3810"/>
                </a:lnTo>
                <a:lnTo>
                  <a:pt x="9142730" y="0"/>
                </a:lnTo>
                <a:close/>
              </a:path>
            </a:pathLst>
          </a:custGeom>
          <a:solidFill>
            <a:srgbClr val="686895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57" name="bg object 157"/>
          <p:cNvSpPr/>
          <p:nvPr/>
        </p:nvSpPr>
        <p:spPr>
          <a:xfrm>
            <a:off x="-1270" y="4927600"/>
            <a:ext cx="9142730" cy="3810"/>
          </a:xfrm>
          <a:custGeom>
            <a:avLst/>
            <a:gdLst/>
            <a:ahLst/>
            <a:cxnLst/>
            <a:rect l="l" t="t" r="r" b="b"/>
            <a:pathLst>
              <a:path w="9142730" h="3810">
                <a:moveTo>
                  <a:pt x="9142730" y="0"/>
                </a:moveTo>
                <a:lnTo>
                  <a:pt x="0" y="0"/>
                </a:lnTo>
                <a:lnTo>
                  <a:pt x="0" y="3810"/>
                </a:lnTo>
                <a:lnTo>
                  <a:pt x="9142730" y="3810"/>
                </a:lnTo>
                <a:lnTo>
                  <a:pt x="9142730" y="0"/>
                </a:lnTo>
                <a:close/>
              </a:path>
            </a:pathLst>
          </a:custGeom>
          <a:solidFill>
            <a:srgbClr val="5F5F89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58" name="bg object 158"/>
          <p:cNvSpPr/>
          <p:nvPr/>
        </p:nvSpPr>
        <p:spPr>
          <a:xfrm>
            <a:off x="-1270" y="4931409"/>
            <a:ext cx="9142730" cy="3810"/>
          </a:xfrm>
          <a:custGeom>
            <a:avLst/>
            <a:gdLst/>
            <a:ahLst/>
            <a:cxnLst/>
            <a:rect l="l" t="t" r="r" b="b"/>
            <a:pathLst>
              <a:path w="9142730" h="3810">
                <a:moveTo>
                  <a:pt x="9142730" y="0"/>
                </a:moveTo>
                <a:lnTo>
                  <a:pt x="0" y="0"/>
                </a:lnTo>
                <a:lnTo>
                  <a:pt x="0" y="3809"/>
                </a:lnTo>
                <a:lnTo>
                  <a:pt x="9142730" y="3809"/>
                </a:lnTo>
                <a:lnTo>
                  <a:pt x="9142730" y="0"/>
                </a:lnTo>
                <a:close/>
              </a:path>
            </a:pathLst>
          </a:custGeom>
          <a:solidFill>
            <a:srgbClr val="5F5F8A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59" name="bg object 159"/>
          <p:cNvSpPr/>
          <p:nvPr/>
        </p:nvSpPr>
        <p:spPr>
          <a:xfrm>
            <a:off x="-1270" y="4935220"/>
            <a:ext cx="9142730" cy="3810"/>
          </a:xfrm>
          <a:custGeom>
            <a:avLst/>
            <a:gdLst/>
            <a:ahLst/>
            <a:cxnLst/>
            <a:rect l="l" t="t" r="r" b="b"/>
            <a:pathLst>
              <a:path w="9142730" h="3810">
                <a:moveTo>
                  <a:pt x="9142730" y="0"/>
                </a:moveTo>
                <a:lnTo>
                  <a:pt x="0" y="0"/>
                </a:lnTo>
                <a:lnTo>
                  <a:pt x="0" y="3809"/>
                </a:lnTo>
                <a:lnTo>
                  <a:pt x="9142730" y="3809"/>
                </a:lnTo>
                <a:lnTo>
                  <a:pt x="9142730" y="0"/>
                </a:lnTo>
                <a:close/>
              </a:path>
            </a:pathLst>
          </a:custGeom>
          <a:solidFill>
            <a:srgbClr val="60608B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60" name="bg object 160"/>
          <p:cNvSpPr/>
          <p:nvPr/>
        </p:nvSpPr>
        <p:spPr>
          <a:xfrm>
            <a:off x="-1270" y="4939029"/>
            <a:ext cx="9142730" cy="3810"/>
          </a:xfrm>
          <a:custGeom>
            <a:avLst/>
            <a:gdLst/>
            <a:ahLst/>
            <a:cxnLst/>
            <a:rect l="l" t="t" r="r" b="b"/>
            <a:pathLst>
              <a:path w="9142730" h="3810">
                <a:moveTo>
                  <a:pt x="9142730" y="0"/>
                </a:moveTo>
                <a:lnTo>
                  <a:pt x="0" y="0"/>
                </a:lnTo>
                <a:lnTo>
                  <a:pt x="0" y="3810"/>
                </a:lnTo>
                <a:lnTo>
                  <a:pt x="9142730" y="3810"/>
                </a:lnTo>
                <a:lnTo>
                  <a:pt x="9142730" y="0"/>
                </a:lnTo>
                <a:close/>
              </a:path>
            </a:pathLst>
          </a:custGeom>
          <a:solidFill>
            <a:srgbClr val="61618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61" name="bg object 161"/>
          <p:cNvSpPr/>
          <p:nvPr/>
        </p:nvSpPr>
        <p:spPr>
          <a:xfrm>
            <a:off x="-1270" y="4942839"/>
            <a:ext cx="9142730" cy="3810"/>
          </a:xfrm>
          <a:custGeom>
            <a:avLst/>
            <a:gdLst/>
            <a:ahLst/>
            <a:cxnLst/>
            <a:rect l="l" t="t" r="r" b="b"/>
            <a:pathLst>
              <a:path w="9142730" h="3810">
                <a:moveTo>
                  <a:pt x="9142730" y="0"/>
                </a:moveTo>
                <a:lnTo>
                  <a:pt x="0" y="0"/>
                </a:lnTo>
                <a:lnTo>
                  <a:pt x="0" y="3810"/>
                </a:lnTo>
                <a:lnTo>
                  <a:pt x="9142730" y="3810"/>
                </a:lnTo>
                <a:lnTo>
                  <a:pt x="9142730" y="0"/>
                </a:lnTo>
                <a:close/>
              </a:path>
            </a:pathLst>
          </a:custGeom>
          <a:solidFill>
            <a:srgbClr val="61618D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62" name="bg object 162"/>
          <p:cNvSpPr/>
          <p:nvPr/>
        </p:nvSpPr>
        <p:spPr>
          <a:xfrm>
            <a:off x="-1270" y="4946650"/>
            <a:ext cx="9142730" cy="3810"/>
          </a:xfrm>
          <a:custGeom>
            <a:avLst/>
            <a:gdLst/>
            <a:ahLst/>
            <a:cxnLst/>
            <a:rect l="l" t="t" r="r" b="b"/>
            <a:pathLst>
              <a:path w="9142730" h="3810">
                <a:moveTo>
                  <a:pt x="4523740" y="0"/>
                </a:moveTo>
                <a:lnTo>
                  <a:pt x="0" y="0"/>
                </a:lnTo>
                <a:lnTo>
                  <a:pt x="0" y="3810"/>
                </a:lnTo>
                <a:lnTo>
                  <a:pt x="4523740" y="3810"/>
                </a:lnTo>
                <a:lnTo>
                  <a:pt x="4523740" y="0"/>
                </a:lnTo>
                <a:close/>
              </a:path>
              <a:path w="9142730" h="3810">
                <a:moveTo>
                  <a:pt x="9142730" y="0"/>
                </a:moveTo>
                <a:lnTo>
                  <a:pt x="4592320" y="0"/>
                </a:lnTo>
                <a:lnTo>
                  <a:pt x="4592320" y="3810"/>
                </a:lnTo>
                <a:lnTo>
                  <a:pt x="9142730" y="3810"/>
                </a:lnTo>
                <a:lnTo>
                  <a:pt x="9142730" y="0"/>
                </a:lnTo>
                <a:close/>
              </a:path>
            </a:pathLst>
          </a:custGeom>
          <a:solidFill>
            <a:srgbClr val="62628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63" name="bg object 163"/>
          <p:cNvSpPr/>
          <p:nvPr/>
        </p:nvSpPr>
        <p:spPr>
          <a:xfrm>
            <a:off x="-1270" y="4950459"/>
            <a:ext cx="9142730" cy="2540"/>
          </a:xfrm>
          <a:custGeom>
            <a:avLst/>
            <a:gdLst/>
            <a:ahLst/>
            <a:cxnLst/>
            <a:rect l="l" t="t" r="r" b="b"/>
            <a:pathLst>
              <a:path w="9142730" h="2539">
                <a:moveTo>
                  <a:pt x="4523740" y="0"/>
                </a:moveTo>
                <a:lnTo>
                  <a:pt x="0" y="0"/>
                </a:lnTo>
                <a:lnTo>
                  <a:pt x="0" y="2540"/>
                </a:lnTo>
                <a:lnTo>
                  <a:pt x="4523740" y="2540"/>
                </a:lnTo>
                <a:lnTo>
                  <a:pt x="4523740" y="0"/>
                </a:lnTo>
                <a:close/>
              </a:path>
              <a:path w="9142730" h="2539">
                <a:moveTo>
                  <a:pt x="9142730" y="0"/>
                </a:moveTo>
                <a:lnTo>
                  <a:pt x="4592320" y="0"/>
                </a:lnTo>
                <a:lnTo>
                  <a:pt x="4592320" y="2540"/>
                </a:lnTo>
                <a:lnTo>
                  <a:pt x="9142730" y="2540"/>
                </a:lnTo>
                <a:lnTo>
                  <a:pt x="9142730" y="0"/>
                </a:lnTo>
                <a:close/>
              </a:path>
            </a:pathLst>
          </a:custGeom>
          <a:solidFill>
            <a:srgbClr val="63638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64" name="bg object 164"/>
          <p:cNvSpPr/>
          <p:nvPr/>
        </p:nvSpPr>
        <p:spPr>
          <a:xfrm>
            <a:off x="-1270" y="4953000"/>
            <a:ext cx="9142730" cy="3810"/>
          </a:xfrm>
          <a:custGeom>
            <a:avLst/>
            <a:gdLst/>
            <a:ahLst/>
            <a:cxnLst/>
            <a:rect l="l" t="t" r="r" b="b"/>
            <a:pathLst>
              <a:path w="9142730" h="3810">
                <a:moveTo>
                  <a:pt x="4523740" y="0"/>
                </a:moveTo>
                <a:lnTo>
                  <a:pt x="0" y="0"/>
                </a:lnTo>
                <a:lnTo>
                  <a:pt x="0" y="3810"/>
                </a:lnTo>
                <a:lnTo>
                  <a:pt x="4523740" y="3810"/>
                </a:lnTo>
                <a:lnTo>
                  <a:pt x="4523740" y="0"/>
                </a:lnTo>
                <a:close/>
              </a:path>
              <a:path w="9142730" h="3810">
                <a:moveTo>
                  <a:pt x="9142730" y="0"/>
                </a:moveTo>
                <a:lnTo>
                  <a:pt x="4592320" y="0"/>
                </a:lnTo>
                <a:lnTo>
                  <a:pt x="4592320" y="3810"/>
                </a:lnTo>
                <a:lnTo>
                  <a:pt x="9142730" y="3810"/>
                </a:lnTo>
                <a:lnTo>
                  <a:pt x="9142730" y="0"/>
                </a:lnTo>
                <a:close/>
              </a:path>
            </a:pathLst>
          </a:custGeom>
          <a:solidFill>
            <a:srgbClr val="64649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65" name="bg object 165"/>
          <p:cNvSpPr/>
          <p:nvPr/>
        </p:nvSpPr>
        <p:spPr>
          <a:xfrm>
            <a:off x="-1270" y="4956809"/>
            <a:ext cx="9142730" cy="3810"/>
          </a:xfrm>
          <a:custGeom>
            <a:avLst/>
            <a:gdLst/>
            <a:ahLst/>
            <a:cxnLst/>
            <a:rect l="l" t="t" r="r" b="b"/>
            <a:pathLst>
              <a:path w="9142730" h="3810">
                <a:moveTo>
                  <a:pt x="4523740" y="0"/>
                </a:moveTo>
                <a:lnTo>
                  <a:pt x="0" y="0"/>
                </a:lnTo>
                <a:lnTo>
                  <a:pt x="0" y="3810"/>
                </a:lnTo>
                <a:lnTo>
                  <a:pt x="4523740" y="3810"/>
                </a:lnTo>
                <a:lnTo>
                  <a:pt x="4523740" y="0"/>
                </a:lnTo>
                <a:close/>
              </a:path>
              <a:path w="9142730" h="3810">
                <a:moveTo>
                  <a:pt x="9142730" y="0"/>
                </a:moveTo>
                <a:lnTo>
                  <a:pt x="4592320" y="0"/>
                </a:lnTo>
                <a:lnTo>
                  <a:pt x="4592320" y="3810"/>
                </a:lnTo>
                <a:lnTo>
                  <a:pt x="9142730" y="3810"/>
                </a:lnTo>
                <a:lnTo>
                  <a:pt x="9142730" y="0"/>
                </a:lnTo>
                <a:close/>
              </a:path>
            </a:pathLst>
          </a:custGeom>
          <a:solidFill>
            <a:srgbClr val="646491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66" name="bg object 166"/>
          <p:cNvSpPr/>
          <p:nvPr/>
        </p:nvSpPr>
        <p:spPr>
          <a:xfrm>
            <a:off x="-1270" y="4960619"/>
            <a:ext cx="9142730" cy="3810"/>
          </a:xfrm>
          <a:custGeom>
            <a:avLst/>
            <a:gdLst/>
            <a:ahLst/>
            <a:cxnLst/>
            <a:rect l="l" t="t" r="r" b="b"/>
            <a:pathLst>
              <a:path w="9142730" h="3810">
                <a:moveTo>
                  <a:pt x="4523740" y="0"/>
                </a:moveTo>
                <a:lnTo>
                  <a:pt x="0" y="0"/>
                </a:lnTo>
                <a:lnTo>
                  <a:pt x="0" y="3810"/>
                </a:lnTo>
                <a:lnTo>
                  <a:pt x="4523740" y="3810"/>
                </a:lnTo>
                <a:lnTo>
                  <a:pt x="4523740" y="0"/>
                </a:lnTo>
                <a:close/>
              </a:path>
              <a:path w="9142730" h="3810">
                <a:moveTo>
                  <a:pt x="9142730" y="0"/>
                </a:moveTo>
                <a:lnTo>
                  <a:pt x="4592320" y="0"/>
                </a:lnTo>
                <a:lnTo>
                  <a:pt x="4592320" y="3810"/>
                </a:lnTo>
                <a:lnTo>
                  <a:pt x="9142730" y="3810"/>
                </a:lnTo>
                <a:lnTo>
                  <a:pt x="9142730" y="0"/>
                </a:lnTo>
                <a:close/>
              </a:path>
            </a:pathLst>
          </a:custGeom>
          <a:solidFill>
            <a:srgbClr val="666692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67" name="bg object 167"/>
          <p:cNvSpPr/>
          <p:nvPr/>
        </p:nvSpPr>
        <p:spPr>
          <a:xfrm>
            <a:off x="-1270" y="4964429"/>
            <a:ext cx="9142730" cy="3810"/>
          </a:xfrm>
          <a:custGeom>
            <a:avLst/>
            <a:gdLst/>
            <a:ahLst/>
            <a:cxnLst/>
            <a:rect l="l" t="t" r="r" b="b"/>
            <a:pathLst>
              <a:path w="9142730" h="3810">
                <a:moveTo>
                  <a:pt x="4523740" y="0"/>
                </a:moveTo>
                <a:lnTo>
                  <a:pt x="0" y="0"/>
                </a:lnTo>
                <a:lnTo>
                  <a:pt x="0" y="3810"/>
                </a:lnTo>
                <a:lnTo>
                  <a:pt x="4523740" y="3810"/>
                </a:lnTo>
                <a:lnTo>
                  <a:pt x="4523740" y="0"/>
                </a:lnTo>
                <a:close/>
              </a:path>
              <a:path w="9142730" h="3810">
                <a:moveTo>
                  <a:pt x="9142730" y="0"/>
                </a:moveTo>
                <a:lnTo>
                  <a:pt x="4592320" y="0"/>
                </a:lnTo>
                <a:lnTo>
                  <a:pt x="4592320" y="3810"/>
                </a:lnTo>
                <a:lnTo>
                  <a:pt x="9142730" y="3810"/>
                </a:lnTo>
                <a:lnTo>
                  <a:pt x="9142730" y="0"/>
                </a:lnTo>
                <a:close/>
              </a:path>
            </a:pathLst>
          </a:custGeom>
          <a:solidFill>
            <a:srgbClr val="666693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68" name="bg object 168"/>
          <p:cNvSpPr/>
          <p:nvPr/>
        </p:nvSpPr>
        <p:spPr>
          <a:xfrm>
            <a:off x="-1270" y="4968239"/>
            <a:ext cx="9142730" cy="3810"/>
          </a:xfrm>
          <a:custGeom>
            <a:avLst/>
            <a:gdLst/>
            <a:ahLst/>
            <a:cxnLst/>
            <a:rect l="l" t="t" r="r" b="b"/>
            <a:pathLst>
              <a:path w="9142730" h="3810">
                <a:moveTo>
                  <a:pt x="4523740" y="0"/>
                </a:moveTo>
                <a:lnTo>
                  <a:pt x="0" y="0"/>
                </a:lnTo>
                <a:lnTo>
                  <a:pt x="0" y="3810"/>
                </a:lnTo>
                <a:lnTo>
                  <a:pt x="4523740" y="3810"/>
                </a:lnTo>
                <a:lnTo>
                  <a:pt x="4523740" y="0"/>
                </a:lnTo>
                <a:close/>
              </a:path>
              <a:path w="9142730" h="3810">
                <a:moveTo>
                  <a:pt x="9142730" y="0"/>
                </a:moveTo>
                <a:lnTo>
                  <a:pt x="4592320" y="0"/>
                </a:lnTo>
                <a:lnTo>
                  <a:pt x="4592320" y="3810"/>
                </a:lnTo>
                <a:lnTo>
                  <a:pt x="9142730" y="3810"/>
                </a:lnTo>
                <a:lnTo>
                  <a:pt x="9142730" y="0"/>
                </a:lnTo>
                <a:close/>
              </a:path>
            </a:pathLst>
          </a:custGeom>
          <a:solidFill>
            <a:srgbClr val="676794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69" name="bg object 169"/>
          <p:cNvSpPr/>
          <p:nvPr/>
        </p:nvSpPr>
        <p:spPr>
          <a:xfrm>
            <a:off x="-1270" y="4972050"/>
            <a:ext cx="9142730" cy="3810"/>
          </a:xfrm>
          <a:custGeom>
            <a:avLst/>
            <a:gdLst/>
            <a:ahLst/>
            <a:cxnLst/>
            <a:rect l="l" t="t" r="r" b="b"/>
            <a:pathLst>
              <a:path w="9142730" h="3810">
                <a:moveTo>
                  <a:pt x="9142730" y="0"/>
                </a:moveTo>
                <a:lnTo>
                  <a:pt x="0" y="0"/>
                </a:lnTo>
                <a:lnTo>
                  <a:pt x="0" y="1270"/>
                </a:lnTo>
                <a:lnTo>
                  <a:pt x="0" y="3810"/>
                </a:lnTo>
                <a:lnTo>
                  <a:pt x="4523740" y="3810"/>
                </a:lnTo>
                <a:lnTo>
                  <a:pt x="4523740" y="1270"/>
                </a:lnTo>
                <a:lnTo>
                  <a:pt x="4592320" y="1270"/>
                </a:lnTo>
                <a:lnTo>
                  <a:pt x="4592320" y="3810"/>
                </a:lnTo>
                <a:lnTo>
                  <a:pt x="9142730" y="3810"/>
                </a:lnTo>
                <a:lnTo>
                  <a:pt x="9142730" y="1270"/>
                </a:lnTo>
                <a:lnTo>
                  <a:pt x="9142730" y="0"/>
                </a:lnTo>
                <a:close/>
              </a:path>
            </a:pathLst>
          </a:custGeom>
          <a:solidFill>
            <a:srgbClr val="676795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70" name="bg object 170"/>
          <p:cNvSpPr/>
          <p:nvPr/>
        </p:nvSpPr>
        <p:spPr>
          <a:xfrm>
            <a:off x="-1270" y="4975859"/>
            <a:ext cx="9142730" cy="3810"/>
          </a:xfrm>
          <a:custGeom>
            <a:avLst/>
            <a:gdLst/>
            <a:ahLst/>
            <a:cxnLst/>
            <a:rect l="l" t="t" r="r" b="b"/>
            <a:pathLst>
              <a:path w="9142730" h="3810">
                <a:moveTo>
                  <a:pt x="4523740" y="0"/>
                </a:moveTo>
                <a:lnTo>
                  <a:pt x="0" y="0"/>
                </a:lnTo>
                <a:lnTo>
                  <a:pt x="0" y="3810"/>
                </a:lnTo>
                <a:lnTo>
                  <a:pt x="4523740" y="3810"/>
                </a:lnTo>
                <a:lnTo>
                  <a:pt x="4523740" y="0"/>
                </a:lnTo>
                <a:close/>
              </a:path>
              <a:path w="9142730" h="3810">
                <a:moveTo>
                  <a:pt x="9142730" y="0"/>
                </a:moveTo>
                <a:lnTo>
                  <a:pt x="4592320" y="0"/>
                </a:lnTo>
                <a:lnTo>
                  <a:pt x="4592320" y="3810"/>
                </a:lnTo>
                <a:lnTo>
                  <a:pt x="9142730" y="3810"/>
                </a:lnTo>
                <a:lnTo>
                  <a:pt x="9142730" y="0"/>
                </a:lnTo>
                <a:close/>
              </a:path>
            </a:pathLst>
          </a:custGeom>
          <a:solidFill>
            <a:srgbClr val="686896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71" name="bg object 171"/>
          <p:cNvSpPr/>
          <p:nvPr/>
        </p:nvSpPr>
        <p:spPr>
          <a:xfrm>
            <a:off x="-1270" y="4537709"/>
            <a:ext cx="9142730" cy="3810"/>
          </a:xfrm>
          <a:custGeom>
            <a:avLst/>
            <a:gdLst/>
            <a:ahLst/>
            <a:cxnLst/>
            <a:rect l="l" t="t" r="r" b="b"/>
            <a:pathLst>
              <a:path w="9142730" h="3810">
                <a:moveTo>
                  <a:pt x="9142730" y="0"/>
                </a:moveTo>
                <a:lnTo>
                  <a:pt x="0" y="0"/>
                </a:lnTo>
                <a:lnTo>
                  <a:pt x="0" y="3810"/>
                </a:lnTo>
                <a:lnTo>
                  <a:pt x="9142730" y="3810"/>
                </a:lnTo>
                <a:lnTo>
                  <a:pt x="9142730" y="0"/>
                </a:lnTo>
                <a:close/>
              </a:path>
            </a:pathLst>
          </a:custGeom>
          <a:solidFill>
            <a:srgbClr val="5C5C84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72" name="bg object 172"/>
          <p:cNvSpPr/>
          <p:nvPr/>
        </p:nvSpPr>
        <p:spPr>
          <a:xfrm>
            <a:off x="-1270" y="4541520"/>
            <a:ext cx="9142730" cy="2540"/>
          </a:xfrm>
          <a:custGeom>
            <a:avLst/>
            <a:gdLst/>
            <a:ahLst/>
            <a:cxnLst/>
            <a:rect l="l" t="t" r="r" b="b"/>
            <a:pathLst>
              <a:path w="9142730" h="2539">
                <a:moveTo>
                  <a:pt x="9142730" y="0"/>
                </a:moveTo>
                <a:lnTo>
                  <a:pt x="0" y="0"/>
                </a:lnTo>
                <a:lnTo>
                  <a:pt x="0" y="2539"/>
                </a:lnTo>
                <a:lnTo>
                  <a:pt x="9142730" y="2539"/>
                </a:lnTo>
                <a:lnTo>
                  <a:pt x="9142730" y="0"/>
                </a:lnTo>
                <a:close/>
              </a:path>
            </a:pathLst>
          </a:custGeom>
          <a:solidFill>
            <a:srgbClr val="5C5C85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73" name="bg object 173"/>
          <p:cNvSpPr/>
          <p:nvPr/>
        </p:nvSpPr>
        <p:spPr>
          <a:xfrm>
            <a:off x="-1270" y="4544059"/>
            <a:ext cx="9142730" cy="3810"/>
          </a:xfrm>
          <a:custGeom>
            <a:avLst/>
            <a:gdLst/>
            <a:ahLst/>
            <a:cxnLst/>
            <a:rect l="l" t="t" r="r" b="b"/>
            <a:pathLst>
              <a:path w="9142730" h="3810">
                <a:moveTo>
                  <a:pt x="9142730" y="0"/>
                </a:moveTo>
                <a:lnTo>
                  <a:pt x="0" y="0"/>
                </a:lnTo>
                <a:lnTo>
                  <a:pt x="0" y="3809"/>
                </a:lnTo>
                <a:lnTo>
                  <a:pt x="9142730" y="3809"/>
                </a:lnTo>
                <a:lnTo>
                  <a:pt x="9142730" y="0"/>
                </a:lnTo>
                <a:close/>
              </a:path>
            </a:pathLst>
          </a:custGeom>
          <a:solidFill>
            <a:srgbClr val="5D5D86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74" name="bg object 174"/>
          <p:cNvSpPr/>
          <p:nvPr/>
        </p:nvSpPr>
        <p:spPr>
          <a:xfrm>
            <a:off x="-1270" y="4547870"/>
            <a:ext cx="9142730" cy="3810"/>
          </a:xfrm>
          <a:custGeom>
            <a:avLst/>
            <a:gdLst/>
            <a:ahLst/>
            <a:cxnLst/>
            <a:rect l="l" t="t" r="r" b="b"/>
            <a:pathLst>
              <a:path w="9142730" h="3810">
                <a:moveTo>
                  <a:pt x="9142730" y="0"/>
                </a:moveTo>
                <a:lnTo>
                  <a:pt x="0" y="0"/>
                </a:lnTo>
                <a:lnTo>
                  <a:pt x="0" y="3809"/>
                </a:lnTo>
                <a:lnTo>
                  <a:pt x="9142730" y="3809"/>
                </a:lnTo>
                <a:lnTo>
                  <a:pt x="9142730" y="0"/>
                </a:lnTo>
                <a:close/>
              </a:path>
            </a:pathLst>
          </a:custGeom>
          <a:solidFill>
            <a:srgbClr val="5E5E87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75" name="bg object 175"/>
          <p:cNvSpPr/>
          <p:nvPr/>
        </p:nvSpPr>
        <p:spPr>
          <a:xfrm>
            <a:off x="-1270" y="4551679"/>
            <a:ext cx="9142730" cy="3810"/>
          </a:xfrm>
          <a:custGeom>
            <a:avLst/>
            <a:gdLst/>
            <a:ahLst/>
            <a:cxnLst/>
            <a:rect l="l" t="t" r="r" b="b"/>
            <a:pathLst>
              <a:path w="9142730" h="3810">
                <a:moveTo>
                  <a:pt x="9142730" y="0"/>
                </a:moveTo>
                <a:lnTo>
                  <a:pt x="0" y="0"/>
                </a:lnTo>
                <a:lnTo>
                  <a:pt x="0" y="3810"/>
                </a:lnTo>
                <a:lnTo>
                  <a:pt x="9142730" y="3810"/>
                </a:lnTo>
                <a:lnTo>
                  <a:pt x="9142730" y="0"/>
                </a:lnTo>
                <a:close/>
              </a:path>
            </a:pathLst>
          </a:custGeom>
          <a:solidFill>
            <a:srgbClr val="5F5F8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76" name="bg object 176"/>
          <p:cNvSpPr/>
          <p:nvPr/>
        </p:nvSpPr>
        <p:spPr>
          <a:xfrm>
            <a:off x="-1270" y="4555489"/>
            <a:ext cx="9142730" cy="3810"/>
          </a:xfrm>
          <a:custGeom>
            <a:avLst/>
            <a:gdLst/>
            <a:ahLst/>
            <a:cxnLst/>
            <a:rect l="l" t="t" r="r" b="b"/>
            <a:pathLst>
              <a:path w="9142730" h="3810">
                <a:moveTo>
                  <a:pt x="9142730" y="0"/>
                </a:moveTo>
                <a:lnTo>
                  <a:pt x="0" y="0"/>
                </a:lnTo>
                <a:lnTo>
                  <a:pt x="0" y="3810"/>
                </a:lnTo>
                <a:lnTo>
                  <a:pt x="9142730" y="3810"/>
                </a:lnTo>
                <a:lnTo>
                  <a:pt x="9142730" y="0"/>
                </a:lnTo>
                <a:close/>
              </a:path>
            </a:pathLst>
          </a:custGeom>
          <a:solidFill>
            <a:srgbClr val="606089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77" name="bg object 177"/>
          <p:cNvSpPr/>
          <p:nvPr/>
        </p:nvSpPr>
        <p:spPr>
          <a:xfrm>
            <a:off x="-1270" y="4559300"/>
            <a:ext cx="9142730" cy="3810"/>
          </a:xfrm>
          <a:custGeom>
            <a:avLst/>
            <a:gdLst/>
            <a:ahLst/>
            <a:cxnLst/>
            <a:rect l="l" t="t" r="r" b="b"/>
            <a:pathLst>
              <a:path w="9142730" h="3810">
                <a:moveTo>
                  <a:pt x="4523740" y="0"/>
                </a:moveTo>
                <a:lnTo>
                  <a:pt x="0" y="0"/>
                </a:lnTo>
                <a:lnTo>
                  <a:pt x="0" y="3810"/>
                </a:lnTo>
                <a:lnTo>
                  <a:pt x="4523740" y="3810"/>
                </a:lnTo>
                <a:lnTo>
                  <a:pt x="4523740" y="0"/>
                </a:lnTo>
                <a:close/>
              </a:path>
              <a:path w="9142730" h="3810">
                <a:moveTo>
                  <a:pt x="9142730" y="0"/>
                </a:moveTo>
                <a:lnTo>
                  <a:pt x="4592320" y="0"/>
                </a:lnTo>
                <a:lnTo>
                  <a:pt x="4592320" y="3810"/>
                </a:lnTo>
                <a:lnTo>
                  <a:pt x="9142730" y="3810"/>
                </a:lnTo>
                <a:lnTo>
                  <a:pt x="9142730" y="0"/>
                </a:lnTo>
                <a:close/>
              </a:path>
            </a:pathLst>
          </a:custGeom>
          <a:solidFill>
            <a:srgbClr val="60608B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78" name="bg object 178"/>
          <p:cNvSpPr/>
          <p:nvPr/>
        </p:nvSpPr>
        <p:spPr>
          <a:xfrm>
            <a:off x="-1270" y="4563109"/>
            <a:ext cx="9142730" cy="3810"/>
          </a:xfrm>
          <a:custGeom>
            <a:avLst/>
            <a:gdLst/>
            <a:ahLst/>
            <a:cxnLst/>
            <a:rect l="l" t="t" r="r" b="b"/>
            <a:pathLst>
              <a:path w="9142730" h="3810">
                <a:moveTo>
                  <a:pt x="4523740" y="0"/>
                </a:moveTo>
                <a:lnTo>
                  <a:pt x="0" y="0"/>
                </a:lnTo>
                <a:lnTo>
                  <a:pt x="0" y="3810"/>
                </a:lnTo>
                <a:lnTo>
                  <a:pt x="4523740" y="3810"/>
                </a:lnTo>
                <a:lnTo>
                  <a:pt x="4523740" y="0"/>
                </a:lnTo>
                <a:close/>
              </a:path>
              <a:path w="9142730" h="3810">
                <a:moveTo>
                  <a:pt x="9142730" y="0"/>
                </a:moveTo>
                <a:lnTo>
                  <a:pt x="4592320" y="0"/>
                </a:lnTo>
                <a:lnTo>
                  <a:pt x="4592320" y="3810"/>
                </a:lnTo>
                <a:lnTo>
                  <a:pt x="9142730" y="3810"/>
                </a:lnTo>
                <a:lnTo>
                  <a:pt x="9142730" y="0"/>
                </a:lnTo>
                <a:close/>
              </a:path>
            </a:pathLst>
          </a:custGeom>
          <a:solidFill>
            <a:srgbClr val="61618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79" name="bg object 179"/>
          <p:cNvSpPr/>
          <p:nvPr/>
        </p:nvSpPr>
        <p:spPr>
          <a:xfrm>
            <a:off x="-1270" y="4566919"/>
            <a:ext cx="9142730" cy="3810"/>
          </a:xfrm>
          <a:custGeom>
            <a:avLst/>
            <a:gdLst/>
            <a:ahLst/>
            <a:cxnLst/>
            <a:rect l="l" t="t" r="r" b="b"/>
            <a:pathLst>
              <a:path w="9142730" h="3810">
                <a:moveTo>
                  <a:pt x="4523740" y="0"/>
                </a:moveTo>
                <a:lnTo>
                  <a:pt x="0" y="0"/>
                </a:lnTo>
                <a:lnTo>
                  <a:pt x="0" y="3810"/>
                </a:lnTo>
                <a:lnTo>
                  <a:pt x="4523740" y="3810"/>
                </a:lnTo>
                <a:lnTo>
                  <a:pt x="4523740" y="0"/>
                </a:lnTo>
                <a:close/>
              </a:path>
              <a:path w="9142730" h="3810">
                <a:moveTo>
                  <a:pt x="9142730" y="0"/>
                </a:moveTo>
                <a:lnTo>
                  <a:pt x="4592320" y="0"/>
                </a:lnTo>
                <a:lnTo>
                  <a:pt x="4592320" y="3810"/>
                </a:lnTo>
                <a:lnTo>
                  <a:pt x="9142730" y="3810"/>
                </a:lnTo>
                <a:lnTo>
                  <a:pt x="9142730" y="0"/>
                </a:lnTo>
                <a:close/>
              </a:path>
            </a:pathLst>
          </a:custGeom>
          <a:solidFill>
            <a:srgbClr val="62628D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80" name="bg object 180"/>
          <p:cNvSpPr/>
          <p:nvPr/>
        </p:nvSpPr>
        <p:spPr>
          <a:xfrm>
            <a:off x="-1270" y="4570729"/>
            <a:ext cx="9142730" cy="3810"/>
          </a:xfrm>
          <a:custGeom>
            <a:avLst/>
            <a:gdLst/>
            <a:ahLst/>
            <a:cxnLst/>
            <a:rect l="l" t="t" r="r" b="b"/>
            <a:pathLst>
              <a:path w="9142730" h="3810">
                <a:moveTo>
                  <a:pt x="4523740" y="0"/>
                </a:moveTo>
                <a:lnTo>
                  <a:pt x="0" y="0"/>
                </a:lnTo>
                <a:lnTo>
                  <a:pt x="0" y="3810"/>
                </a:lnTo>
                <a:lnTo>
                  <a:pt x="4523740" y="3810"/>
                </a:lnTo>
                <a:lnTo>
                  <a:pt x="4523740" y="0"/>
                </a:lnTo>
                <a:close/>
              </a:path>
              <a:path w="9142730" h="3810">
                <a:moveTo>
                  <a:pt x="9142730" y="0"/>
                </a:moveTo>
                <a:lnTo>
                  <a:pt x="4592320" y="0"/>
                </a:lnTo>
                <a:lnTo>
                  <a:pt x="4592320" y="3810"/>
                </a:lnTo>
                <a:lnTo>
                  <a:pt x="9142730" y="3810"/>
                </a:lnTo>
                <a:lnTo>
                  <a:pt x="9142730" y="0"/>
                </a:lnTo>
                <a:close/>
              </a:path>
            </a:pathLst>
          </a:custGeom>
          <a:solidFill>
            <a:srgbClr val="63638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81" name="bg object 181"/>
          <p:cNvSpPr/>
          <p:nvPr/>
        </p:nvSpPr>
        <p:spPr>
          <a:xfrm>
            <a:off x="-1270" y="4574539"/>
            <a:ext cx="9142730" cy="3810"/>
          </a:xfrm>
          <a:custGeom>
            <a:avLst/>
            <a:gdLst/>
            <a:ahLst/>
            <a:cxnLst/>
            <a:rect l="l" t="t" r="r" b="b"/>
            <a:pathLst>
              <a:path w="9142730" h="3810">
                <a:moveTo>
                  <a:pt x="4523740" y="0"/>
                </a:moveTo>
                <a:lnTo>
                  <a:pt x="0" y="0"/>
                </a:lnTo>
                <a:lnTo>
                  <a:pt x="0" y="3810"/>
                </a:lnTo>
                <a:lnTo>
                  <a:pt x="4523740" y="3810"/>
                </a:lnTo>
                <a:lnTo>
                  <a:pt x="4523740" y="0"/>
                </a:lnTo>
                <a:close/>
              </a:path>
              <a:path w="9142730" h="3810">
                <a:moveTo>
                  <a:pt x="9142730" y="0"/>
                </a:moveTo>
                <a:lnTo>
                  <a:pt x="4592320" y="0"/>
                </a:lnTo>
                <a:lnTo>
                  <a:pt x="4592320" y="3810"/>
                </a:lnTo>
                <a:lnTo>
                  <a:pt x="9142730" y="3810"/>
                </a:lnTo>
                <a:lnTo>
                  <a:pt x="9142730" y="0"/>
                </a:lnTo>
                <a:close/>
              </a:path>
            </a:pathLst>
          </a:custGeom>
          <a:solidFill>
            <a:srgbClr val="64648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82" name="bg object 182"/>
          <p:cNvSpPr/>
          <p:nvPr/>
        </p:nvSpPr>
        <p:spPr>
          <a:xfrm>
            <a:off x="-1270" y="4578350"/>
            <a:ext cx="9142730" cy="3810"/>
          </a:xfrm>
          <a:custGeom>
            <a:avLst/>
            <a:gdLst/>
            <a:ahLst/>
            <a:cxnLst/>
            <a:rect l="l" t="t" r="r" b="b"/>
            <a:pathLst>
              <a:path w="9142730" h="3810">
                <a:moveTo>
                  <a:pt x="4523740" y="0"/>
                </a:moveTo>
                <a:lnTo>
                  <a:pt x="0" y="0"/>
                </a:lnTo>
                <a:lnTo>
                  <a:pt x="0" y="3810"/>
                </a:lnTo>
                <a:lnTo>
                  <a:pt x="4523740" y="3810"/>
                </a:lnTo>
                <a:lnTo>
                  <a:pt x="4523740" y="0"/>
                </a:lnTo>
                <a:close/>
              </a:path>
              <a:path w="9142730" h="3810">
                <a:moveTo>
                  <a:pt x="9142730" y="0"/>
                </a:moveTo>
                <a:lnTo>
                  <a:pt x="4592320" y="0"/>
                </a:lnTo>
                <a:lnTo>
                  <a:pt x="4592320" y="3810"/>
                </a:lnTo>
                <a:lnTo>
                  <a:pt x="9142730" y="3810"/>
                </a:lnTo>
                <a:lnTo>
                  <a:pt x="9142730" y="0"/>
                </a:lnTo>
                <a:close/>
              </a:path>
            </a:pathLst>
          </a:custGeom>
          <a:solidFill>
            <a:srgbClr val="66669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83" name="bg object 183"/>
          <p:cNvSpPr/>
          <p:nvPr/>
        </p:nvSpPr>
        <p:spPr>
          <a:xfrm>
            <a:off x="-1270" y="4582159"/>
            <a:ext cx="9142730" cy="3810"/>
          </a:xfrm>
          <a:custGeom>
            <a:avLst/>
            <a:gdLst/>
            <a:ahLst/>
            <a:cxnLst/>
            <a:rect l="l" t="t" r="r" b="b"/>
            <a:pathLst>
              <a:path w="9142730" h="3810">
                <a:moveTo>
                  <a:pt x="4523740" y="0"/>
                </a:moveTo>
                <a:lnTo>
                  <a:pt x="0" y="0"/>
                </a:lnTo>
                <a:lnTo>
                  <a:pt x="0" y="3810"/>
                </a:lnTo>
                <a:lnTo>
                  <a:pt x="4523740" y="3810"/>
                </a:lnTo>
                <a:lnTo>
                  <a:pt x="4523740" y="0"/>
                </a:lnTo>
                <a:close/>
              </a:path>
              <a:path w="9142730" h="3810">
                <a:moveTo>
                  <a:pt x="9142730" y="0"/>
                </a:moveTo>
                <a:lnTo>
                  <a:pt x="4592320" y="0"/>
                </a:lnTo>
                <a:lnTo>
                  <a:pt x="4592320" y="3810"/>
                </a:lnTo>
                <a:lnTo>
                  <a:pt x="9142730" y="3810"/>
                </a:lnTo>
                <a:lnTo>
                  <a:pt x="9142730" y="0"/>
                </a:lnTo>
                <a:close/>
              </a:path>
            </a:pathLst>
          </a:custGeom>
          <a:solidFill>
            <a:srgbClr val="666692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84" name="bg object 184"/>
          <p:cNvSpPr/>
          <p:nvPr/>
        </p:nvSpPr>
        <p:spPr>
          <a:xfrm>
            <a:off x="-1270" y="4585969"/>
            <a:ext cx="9142730" cy="3810"/>
          </a:xfrm>
          <a:custGeom>
            <a:avLst/>
            <a:gdLst/>
            <a:ahLst/>
            <a:cxnLst/>
            <a:rect l="l" t="t" r="r" b="b"/>
            <a:pathLst>
              <a:path w="9142730" h="3810">
                <a:moveTo>
                  <a:pt x="4523740" y="0"/>
                </a:moveTo>
                <a:lnTo>
                  <a:pt x="0" y="0"/>
                </a:lnTo>
                <a:lnTo>
                  <a:pt x="0" y="3810"/>
                </a:lnTo>
                <a:lnTo>
                  <a:pt x="4523740" y="3810"/>
                </a:lnTo>
                <a:lnTo>
                  <a:pt x="4523740" y="0"/>
                </a:lnTo>
                <a:close/>
              </a:path>
              <a:path w="9142730" h="3810">
                <a:moveTo>
                  <a:pt x="9142730" y="0"/>
                </a:moveTo>
                <a:lnTo>
                  <a:pt x="4592320" y="0"/>
                </a:lnTo>
                <a:lnTo>
                  <a:pt x="4592320" y="3810"/>
                </a:lnTo>
                <a:lnTo>
                  <a:pt x="9142730" y="3810"/>
                </a:lnTo>
                <a:lnTo>
                  <a:pt x="9142730" y="0"/>
                </a:lnTo>
                <a:close/>
              </a:path>
            </a:pathLst>
          </a:custGeom>
          <a:solidFill>
            <a:srgbClr val="666693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85" name="bg object 185"/>
          <p:cNvSpPr/>
          <p:nvPr/>
        </p:nvSpPr>
        <p:spPr>
          <a:xfrm>
            <a:off x="-1270" y="4589779"/>
            <a:ext cx="9142730" cy="2540"/>
          </a:xfrm>
          <a:custGeom>
            <a:avLst/>
            <a:gdLst/>
            <a:ahLst/>
            <a:cxnLst/>
            <a:rect l="l" t="t" r="r" b="b"/>
            <a:pathLst>
              <a:path w="9142730" h="2539">
                <a:moveTo>
                  <a:pt x="4523740" y="0"/>
                </a:moveTo>
                <a:lnTo>
                  <a:pt x="0" y="0"/>
                </a:lnTo>
                <a:lnTo>
                  <a:pt x="0" y="2540"/>
                </a:lnTo>
                <a:lnTo>
                  <a:pt x="4523740" y="2540"/>
                </a:lnTo>
                <a:lnTo>
                  <a:pt x="4523740" y="0"/>
                </a:lnTo>
                <a:close/>
              </a:path>
              <a:path w="9142730" h="2539">
                <a:moveTo>
                  <a:pt x="9142730" y="0"/>
                </a:moveTo>
                <a:lnTo>
                  <a:pt x="4592320" y="0"/>
                </a:lnTo>
                <a:lnTo>
                  <a:pt x="4592320" y="2540"/>
                </a:lnTo>
                <a:lnTo>
                  <a:pt x="9142730" y="2540"/>
                </a:lnTo>
                <a:lnTo>
                  <a:pt x="9142730" y="0"/>
                </a:lnTo>
                <a:close/>
              </a:path>
            </a:pathLst>
          </a:custGeom>
          <a:solidFill>
            <a:srgbClr val="676794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86" name="bg object 186"/>
          <p:cNvSpPr/>
          <p:nvPr/>
        </p:nvSpPr>
        <p:spPr>
          <a:xfrm>
            <a:off x="-1270" y="4592319"/>
            <a:ext cx="9142730" cy="5080"/>
          </a:xfrm>
          <a:custGeom>
            <a:avLst/>
            <a:gdLst/>
            <a:ahLst/>
            <a:cxnLst/>
            <a:rect l="l" t="t" r="r" b="b"/>
            <a:pathLst>
              <a:path w="9142730" h="5079">
                <a:moveTo>
                  <a:pt x="4523740" y="0"/>
                </a:moveTo>
                <a:lnTo>
                  <a:pt x="0" y="0"/>
                </a:lnTo>
                <a:lnTo>
                  <a:pt x="0" y="5080"/>
                </a:lnTo>
                <a:lnTo>
                  <a:pt x="4523740" y="5080"/>
                </a:lnTo>
                <a:lnTo>
                  <a:pt x="4523740" y="0"/>
                </a:lnTo>
                <a:close/>
              </a:path>
              <a:path w="9142730" h="5079">
                <a:moveTo>
                  <a:pt x="9142730" y="0"/>
                </a:moveTo>
                <a:lnTo>
                  <a:pt x="4592320" y="0"/>
                </a:lnTo>
                <a:lnTo>
                  <a:pt x="4592320" y="5080"/>
                </a:lnTo>
                <a:lnTo>
                  <a:pt x="9142730" y="5080"/>
                </a:lnTo>
                <a:lnTo>
                  <a:pt x="9142730" y="0"/>
                </a:lnTo>
                <a:close/>
              </a:path>
            </a:pathLst>
          </a:custGeom>
          <a:solidFill>
            <a:srgbClr val="686895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87" name="bg object 187"/>
          <p:cNvSpPr/>
          <p:nvPr/>
        </p:nvSpPr>
        <p:spPr>
          <a:xfrm>
            <a:off x="0" y="4198620"/>
            <a:ext cx="9140190" cy="1270"/>
          </a:xfrm>
          <a:custGeom>
            <a:avLst/>
            <a:gdLst/>
            <a:ahLst/>
            <a:cxnLst/>
            <a:rect l="l" t="t" r="r" b="b"/>
            <a:pathLst>
              <a:path w="9140190" h="1270">
                <a:moveTo>
                  <a:pt x="9140190" y="0"/>
                </a:moveTo>
                <a:lnTo>
                  <a:pt x="0" y="0"/>
                </a:lnTo>
                <a:lnTo>
                  <a:pt x="0" y="1269"/>
                </a:lnTo>
                <a:lnTo>
                  <a:pt x="9140190" y="1269"/>
                </a:lnTo>
                <a:lnTo>
                  <a:pt x="9140190" y="0"/>
                </a:lnTo>
                <a:close/>
              </a:path>
            </a:pathLst>
          </a:custGeom>
          <a:solidFill>
            <a:srgbClr val="5C5C84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88" name="bg object 188"/>
          <p:cNvSpPr/>
          <p:nvPr/>
        </p:nvSpPr>
        <p:spPr>
          <a:xfrm>
            <a:off x="-1270" y="4199889"/>
            <a:ext cx="9142730" cy="3810"/>
          </a:xfrm>
          <a:custGeom>
            <a:avLst/>
            <a:gdLst/>
            <a:ahLst/>
            <a:cxnLst/>
            <a:rect l="l" t="t" r="r" b="b"/>
            <a:pathLst>
              <a:path w="9142730" h="3810">
                <a:moveTo>
                  <a:pt x="9142730" y="0"/>
                </a:moveTo>
                <a:lnTo>
                  <a:pt x="0" y="0"/>
                </a:lnTo>
                <a:lnTo>
                  <a:pt x="0" y="3810"/>
                </a:lnTo>
                <a:lnTo>
                  <a:pt x="9142730" y="3810"/>
                </a:lnTo>
                <a:lnTo>
                  <a:pt x="9142730" y="0"/>
                </a:lnTo>
                <a:close/>
              </a:path>
            </a:pathLst>
          </a:custGeom>
          <a:solidFill>
            <a:srgbClr val="5D5D85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89" name="bg object 189"/>
          <p:cNvSpPr/>
          <p:nvPr/>
        </p:nvSpPr>
        <p:spPr>
          <a:xfrm>
            <a:off x="-1270" y="4203700"/>
            <a:ext cx="9142730" cy="3810"/>
          </a:xfrm>
          <a:custGeom>
            <a:avLst/>
            <a:gdLst/>
            <a:ahLst/>
            <a:cxnLst/>
            <a:rect l="l" t="t" r="r" b="b"/>
            <a:pathLst>
              <a:path w="9142730" h="3810">
                <a:moveTo>
                  <a:pt x="9142730" y="0"/>
                </a:moveTo>
                <a:lnTo>
                  <a:pt x="0" y="0"/>
                </a:lnTo>
                <a:lnTo>
                  <a:pt x="0" y="3810"/>
                </a:lnTo>
                <a:lnTo>
                  <a:pt x="9142730" y="3810"/>
                </a:lnTo>
                <a:lnTo>
                  <a:pt x="9142730" y="0"/>
                </a:lnTo>
                <a:close/>
              </a:path>
            </a:pathLst>
          </a:custGeom>
          <a:solidFill>
            <a:srgbClr val="5E5E86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90" name="bg object 190"/>
          <p:cNvSpPr/>
          <p:nvPr/>
        </p:nvSpPr>
        <p:spPr>
          <a:xfrm>
            <a:off x="-1270" y="4207509"/>
            <a:ext cx="9142730" cy="3810"/>
          </a:xfrm>
          <a:custGeom>
            <a:avLst/>
            <a:gdLst/>
            <a:ahLst/>
            <a:cxnLst/>
            <a:rect l="l" t="t" r="r" b="b"/>
            <a:pathLst>
              <a:path w="9142730" h="3810">
                <a:moveTo>
                  <a:pt x="4523740" y="0"/>
                </a:moveTo>
                <a:lnTo>
                  <a:pt x="0" y="0"/>
                </a:lnTo>
                <a:lnTo>
                  <a:pt x="0" y="3810"/>
                </a:lnTo>
                <a:lnTo>
                  <a:pt x="4523740" y="3810"/>
                </a:lnTo>
                <a:lnTo>
                  <a:pt x="4523740" y="0"/>
                </a:lnTo>
                <a:close/>
              </a:path>
              <a:path w="9142730" h="3810">
                <a:moveTo>
                  <a:pt x="9142730" y="0"/>
                </a:moveTo>
                <a:lnTo>
                  <a:pt x="4592320" y="0"/>
                </a:lnTo>
                <a:lnTo>
                  <a:pt x="4592320" y="3810"/>
                </a:lnTo>
                <a:lnTo>
                  <a:pt x="9142730" y="3810"/>
                </a:lnTo>
                <a:lnTo>
                  <a:pt x="9142730" y="0"/>
                </a:lnTo>
                <a:close/>
              </a:path>
            </a:pathLst>
          </a:custGeom>
          <a:solidFill>
            <a:srgbClr val="5F5F8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91" name="bg object 191"/>
          <p:cNvSpPr/>
          <p:nvPr/>
        </p:nvSpPr>
        <p:spPr>
          <a:xfrm>
            <a:off x="-1270" y="4211319"/>
            <a:ext cx="9142730" cy="3810"/>
          </a:xfrm>
          <a:custGeom>
            <a:avLst/>
            <a:gdLst/>
            <a:ahLst/>
            <a:cxnLst/>
            <a:rect l="l" t="t" r="r" b="b"/>
            <a:pathLst>
              <a:path w="9142730" h="3810">
                <a:moveTo>
                  <a:pt x="4523740" y="0"/>
                </a:moveTo>
                <a:lnTo>
                  <a:pt x="0" y="0"/>
                </a:lnTo>
                <a:lnTo>
                  <a:pt x="0" y="3810"/>
                </a:lnTo>
                <a:lnTo>
                  <a:pt x="4523740" y="3810"/>
                </a:lnTo>
                <a:lnTo>
                  <a:pt x="4523740" y="0"/>
                </a:lnTo>
                <a:close/>
              </a:path>
              <a:path w="9142730" h="3810">
                <a:moveTo>
                  <a:pt x="9142730" y="0"/>
                </a:moveTo>
                <a:lnTo>
                  <a:pt x="4592320" y="0"/>
                </a:lnTo>
                <a:lnTo>
                  <a:pt x="4592320" y="3810"/>
                </a:lnTo>
                <a:lnTo>
                  <a:pt x="9142730" y="3810"/>
                </a:lnTo>
                <a:lnTo>
                  <a:pt x="9142730" y="0"/>
                </a:lnTo>
                <a:close/>
              </a:path>
            </a:pathLst>
          </a:custGeom>
          <a:solidFill>
            <a:srgbClr val="606089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92" name="bg object 192"/>
          <p:cNvSpPr/>
          <p:nvPr/>
        </p:nvSpPr>
        <p:spPr>
          <a:xfrm>
            <a:off x="-1270" y="4215129"/>
            <a:ext cx="9142730" cy="3810"/>
          </a:xfrm>
          <a:custGeom>
            <a:avLst/>
            <a:gdLst/>
            <a:ahLst/>
            <a:cxnLst/>
            <a:rect l="l" t="t" r="r" b="b"/>
            <a:pathLst>
              <a:path w="9142730" h="3810">
                <a:moveTo>
                  <a:pt x="4523740" y="0"/>
                </a:moveTo>
                <a:lnTo>
                  <a:pt x="0" y="0"/>
                </a:lnTo>
                <a:lnTo>
                  <a:pt x="0" y="3810"/>
                </a:lnTo>
                <a:lnTo>
                  <a:pt x="4523740" y="3810"/>
                </a:lnTo>
                <a:lnTo>
                  <a:pt x="4523740" y="0"/>
                </a:lnTo>
                <a:close/>
              </a:path>
              <a:path w="9142730" h="3810">
                <a:moveTo>
                  <a:pt x="9142730" y="0"/>
                </a:moveTo>
                <a:lnTo>
                  <a:pt x="4592320" y="0"/>
                </a:lnTo>
                <a:lnTo>
                  <a:pt x="4592320" y="3810"/>
                </a:lnTo>
                <a:lnTo>
                  <a:pt x="9142730" y="3810"/>
                </a:lnTo>
                <a:lnTo>
                  <a:pt x="9142730" y="0"/>
                </a:lnTo>
                <a:close/>
              </a:path>
            </a:pathLst>
          </a:custGeom>
          <a:solidFill>
            <a:srgbClr val="61618B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93" name="bg object 193"/>
          <p:cNvSpPr/>
          <p:nvPr/>
        </p:nvSpPr>
        <p:spPr>
          <a:xfrm>
            <a:off x="-1270" y="4218939"/>
            <a:ext cx="9142730" cy="3810"/>
          </a:xfrm>
          <a:custGeom>
            <a:avLst/>
            <a:gdLst/>
            <a:ahLst/>
            <a:cxnLst/>
            <a:rect l="l" t="t" r="r" b="b"/>
            <a:pathLst>
              <a:path w="9142730" h="3810">
                <a:moveTo>
                  <a:pt x="4523740" y="0"/>
                </a:moveTo>
                <a:lnTo>
                  <a:pt x="0" y="0"/>
                </a:lnTo>
                <a:lnTo>
                  <a:pt x="0" y="3810"/>
                </a:lnTo>
                <a:lnTo>
                  <a:pt x="4523740" y="3810"/>
                </a:lnTo>
                <a:lnTo>
                  <a:pt x="4523740" y="0"/>
                </a:lnTo>
                <a:close/>
              </a:path>
              <a:path w="9142730" h="3810">
                <a:moveTo>
                  <a:pt x="9142730" y="0"/>
                </a:moveTo>
                <a:lnTo>
                  <a:pt x="4592320" y="0"/>
                </a:lnTo>
                <a:lnTo>
                  <a:pt x="4592320" y="3810"/>
                </a:lnTo>
                <a:lnTo>
                  <a:pt x="9142730" y="3810"/>
                </a:lnTo>
                <a:lnTo>
                  <a:pt x="9142730" y="0"/>
                </a:lnTo>
                <a:close/>
              </a:path>
            </a:pathLst>
          </a:custGeom>
          <a:solidFill>
            <a:srgbClr val="62628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94" name="bg object 194"/>
          <p:cNvSpPr/>
          <p:nvPr/>
        </p:nvSpPr>
        <p:spPr>
          <a:xfrm>
            <a:off x="-1270" y="4222749"/>
            <a:ext cx="9142730" cy="3810"/>
          </a:xfrm>
          <a:custGeom>
            <a:avLst/>
            <a:gdLst/>
            <a:ahLst/>
            <a:cxnLst/>
            <a:rect l="l" t="t" r="r" b="b"/>
            <a:pathLst>
              <a:path w="9142730" h="3810">
                <a:moveTo>
                  <a:pt x="4523740" y="0"/>
                </a:moveTo>
                <a:lnTo>
                  <a:pt x="0" y="0"/>
                </a:lnTo>
                <a:lnTo>
                  <a:pt x="0" y="3810"/>
                </a:lnTo>
                <a:lnTo>
                  <a:pt x="4523740" y="3810"/>
                </a:lnTo>
                <a:lnTo>
                  <a:pt x="4523740" y="0"/>
                </a:lnTo>
                <a:close/>
              </a:path>
              <a:path w="9142730" h="3810">
                <a:moveTo>
                  <a:pt x="9142730" y="0"/>
                </a:moveTo>
                <a:lnTo>
                  <a:pt x="4592320" y="0"/>
                </a:lnTo>
                <a:lnTo>
                  <a:pt x="4592320" y="3810"/>
                </a:lnTo>
                <a:lnTo>
                  <a:pt x="9142730" y="3810"/>
                </a:lnTo>
                <a:lnTo>
                  <a:pt x="9142730" y="0"/>
                </a:lnTo>
                <a:close/>
              </a:path>
            </a:pathLst>
          </a:custGeom>
          <a:solidFill>
            <a:srgbClr val="63638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95" name="bg object 195"/>
          <p:cNvSpPr/>
          <p:nvPr/>
        </p:nvSpPr>
        <p:spPr>
          <a:xfrm>
            <a:off x="-1270" y="4226559"/>
            <a:ext cx="9142730" cy="3810"/>
          </a:xfrm>
          <a:custGeom>
            <a:avLst/>
            <a:gdLst/>
            <a:ahLst/>
            <a:cxnLst/>
            <a:rect l="l" t="t" r="r" b="b"/>
            <a:pathLst>
              <a:path w="9142730" h="3810">
                <a:moveTo>
                  <a:pt x="4523740" y="0"/>
                </a:moveTo>
                <a:lnTo>
                  <a:pt x="0" y="0"/>
                </a:lnTo>
                <a:lnTo>
                  <a:pt x="0" y="3810"/>
                </a:lnTo>
                <a:lnTo>
                  <a:pt x="4523740" y="3810"/>
                </a:lnTo>
                <a:lnTo>
                  <a:pt x="4523740" y="0"/>
                </a:lnTo>
                <a:close/>
              </a:path>
              <a:path w="9142730" h="3810">
                <a:moveTo>
                  <a:pt x="9142730" y="0"/>
                </a:moveTo>
                <a:lnTo>
                  <a:pt x="4592320" y="0"/>
                </a:lnTo>
                <a:lnTo>
                  <a:pt x="4592320" y="3810"/>
                </a:lnTo>
                <a:lnTo>
                  <a:pt x="9142730" y="3810"/>
                </a:lnTo>
                <a:lnTo>
                  <a:pt x="9142730" y="0"/>
                </a:lnTo>
                <a:close/>
              </a:path>
            </a:pathLst>
          </a:custGeom>
          <a:solidFill>
            <a:srgbClr val="64648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96" name="bg object 196"/>
          <p:cNvSpPr/>
          <p:nvPr/>
        </p:nvSpPr>
        <p:spPr>
          <a:xfrm>
            <a:off x="-1270" y="4230369"/>
            <a:ext cx="9142730" cy="3810"/>
          </a:xfrm>
          <a:custGeom>
            <a:avLst/>
            <a:gdLst/>
            <a:ahLst/>
            <a:cxnLst/>
            <a:rect l="l" t="t" r="r" b="b"/>
            <a:pathLst>
              <a:path w="9142730" h="3810">
                <a:moveTo>
                  <a:pt x="4523740" y="0"/>
                </a:moveTo>
                <a:lnTo>
                  <a:pt x="0" y="0"/>
                </a:lnTo>
                <a:lnTo>
                  <a:pt x="0" y="3810"/>
                </a:lnTo>
                <a:lnTo>
                  <a:pt x="4523740" y="3810"/>
                </a:lnTo>
                <a:lnTo>
                  <a:pt x="4523740" y="0"/>
                </a:lnTo>
                <a:close/>
              </a:path>
              <a:path w="9142730" h="3810">
                <a:moveTo>
                  <a:pt x="9142730" y="0"/>
                </a:moveTo>
                <a:lnTo>
                  <a:pt x="4592320" y="0"/>
                </a:lnTo>
                <a:lnTo>
                  <a:pt x="4592320" y="3810"/>
                </a:lnTo>
                <a:lnTo>
                  <a:pt x="9142730" y="3810"/>
                </a:lnTo>
                <a:lnTo>
                  <a:pt x="9142730" y="0"/>
                </a:lnTo>
                <a:close/>
              </a:path>
            </a:pathLst>
          </a:custGeom>
          <a:solidFill>
            <a:srgbClr val="66669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97" name="bg object 197"/>
          <p:cNvSpPr/>
          <p:nvPr/>
        </p:nvSpPr>
        <p:spPr>
          <a:xfrm>
            <a:off x="-1270" y="4234179"/>
            <a:ext cx="9142730" cy="3810"/>
          </a:xfrm>
          <a:custGeom>
            <a:avLst/>
            <a:gdLst/>
            <a:ahLst/>
            <a:cxnLst/>
            <a:rect l="l" t="t" r="r" b="b"/>
            <a:pathLst>
              <a:path w="9142730" h="3810">
                <a:moveTo>
                  <a:pt x="4523740" y="0"/>
                </a:moveTo>
                <a:lnTo>
                  <a:pt x="0" y="0"/>
                </a:lnTo>
                <a:lnTo>
                  <a:pt x="0" y="3810"/>
                </a:lnTo>
                <a:lnTo>
                  <a:pt x="4523740" y="3810"/>
                </a:lnTo>
                <a:lnTo>
                  <a:pt x="4523740" y="0"/>
                </a:lnTo>
                <a:close/>
              </a:path>
              <a:path w="9142730" h="3810">
                <a:moveTo>
                  <a:pt x="9142730" y="0"/>
                </a:moveTo>
                <a:lnTo>
                  <a:pt x="4592320" y="0"/>
                </a:lnTo>
                <a:lnTo>
                  <a:pt x="4592320" y="3810"/>
                </a:lnTo>
                <a:lnTo>
                  <a:pt x="9142730" y="3810"/>
                </a:lnTo>
                <a:lnTo>
                  <a:pt x="9142730" y="0"/>
                </a:lnTo>
                <a:close/>
              </a:path>
            </a:pathLst>
          </a:custGeom>
          <a:solidFill>
            <a:srgbClr val="666692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98" name="bg object 198"/>
          <p:cNvSpPr/>
          <p:nvPr/>
        </p:nvSpPr>
        <p:spPr>
          <a:xfrm>
            <a:off x="-1270" y="4237989"/>
            <a:ext cx="9142730" cy="3810"/>
          </a:xfrm>
          <a:custGeom>
            <a:avLst/>
            <a:gdLst/>
            <a:ahLst/>
            <a:cxnLst/>
            <a:rect l="l" t="t" r="r" b="b"/>
            <a:pathLst>
              <a:path w="9142730" h="3810">
                <a:moveTo>
                  <a:pt x="4523740" y="0"/>
                </a:moveTo>
                <a:lnTo>
                  <a:pt x="0" y="0"/>
                </a:lnTo>
                <a:lnTo>
                  <a:pt x="0" y="3810"/>
                </a:lnTo>
                <a:lnTo>
                  <a:pt x="4523740" y="3810"/>
                </a:lnTo>
                <a:lnTo>
                  <a:pt x="4523740" y="0"/>
                </a:lnTo>
                <a:close/>
              </a:path>
              <a:path w="9142730" h="3810">
                <a:moveTo>
                  <a:pt x="9142730" y="0"/>
                </a:moveTo>
                <a:lnTo>
                  <a:pt x="4592320" y="0"/>
                </a:lnTo>
                <a:lnTo>
                  <a:pt x="4592320" y="3810"/>
                </a:lnTo>
                <a:lnTo>
                  <a:pt x="9142730" y="3810"/>
                </a:lnTo>
                <a:lnTo>
                  <a:pt x="9142730" y="0"/>
                </a:lnTo>
                <a:close/>
              </a:path>
            </a:pathLst>
          </a:custGeom>
          <a:solidFill>
            <a:srgbClr val="676793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99" name="bg object 199"/>
          <p:cNvSpPr/>
          <p:nvPr/>
        </p:nvSpPr>
        <p:spPr>
          <a:xfrm>
            <a:off x="-1270" y="4241799"/>
            <a:ext cx="9142730" cy="3810"/>
          </a:xfrm>
          <a:custGeom>
            <a:avLst/>
            <a:gdLst/>
            <a:ahLst/>
            <a:cxnLst/>
            <a:rect l="l" t="t" r="r" b="b"/>
            <a:pathLst>
              <a:path w="9142730" h="3810">
                <a:moveTo>
                  <a:pt x="4523740" y="0"/>
                </a:moveTo>
                <a:lnTo>
                  <a:pt x="0" y="0"/>
                </a:lnTo>
                <a:lnTo>
                  <a:pt x="0" y="3810"/>
                </a:lnTo>
                <a:lnTo>
                  <a:pt x="4523740" y="3810"/>
                </a:lnTo>
                <a:lnTo>
                  <a:pt x="4523740" y="0"/>
                </a:lnTo>
                <a:close/>
              </a:path>
              <a:path w="9142730" h="3810">
                <a:moveTo>
                  <a:pt x="9142730" y="0"/>
                </a:moveTo>
                <a:lnTo>
                  <a:pt x="4592320" y="0"/>
                </a:lnTo>
                <a:lnTo>
                  <a:pt x="4592320" y="3810"/>
                </a:lnTo>
                <a:lnTo>
                  <a:pt x="9142730" y="3810"/>
                </a:lnTo>
                <a:lnTo>
                  <a:pt x="9142730" y="0"/>
                </a:lnTo>
                <a:close/>
              </a:path>
            </a:pathLst>
          </a:custGeom>
          <a:solidFill>
            <a:srgbClr val="686895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00" name="bg object 200"/>
          <p:cNvSpPr/>
          <p:nvPr/>
        </p:nvSpPr>
        <p:spPr>
          <a:xfrm>
            <a:off x="-1270" y="3860799"/>
            <a:ext cx="9142730" cy="3810"/>
          </a:xfrm>
          <a:custGeom>
            <a:avLst/>
            <a:gdLst/>
            <a:ahLst/>
            <a:cxnLst/>
            <a:rect l="l" t="t" r="r" b="b"/>
            <a:pathLst>
              <a:path w="9142730" h="3810">
                <a:moveTo>
                  <a:pt x="9142730" y="0"/>
                </a:moveTo>
                <a:lnTo>
                  <a:pt x="0" y="0"/>
                </a:lnTo>
                <a:lnTo>
                  <a:pt x="0" y="3810"/>
                </a:lnTo>
                <a:lnTo>
                  <a:pt x="9142730" y="3810"/>
                </a:lnTo>
                <a:lnTo>
                  <a:pt x="9142730" y="0"/>
                </a:lnTo>
                <a:close/>
              </a:path>
            </a:pathLst>
          </a:custGeom>
          <a:solidFill>
            <a:srgbClr val="59598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01" name="bg object 201"/>
          <p:cNvSpPr/>
          <p:nvPr/>
        </p:nvSpPr>
        <p:spPr>
          <a:xfrm>
            <a:off x="-1270" y="3864609"/>
            <a:ext cx="9142730" cy="3810"/>
          </a:xfrm>
          <a:custGeom>
            <a:avLst/>
            <a:gdLst/>
            <a:ahLst/>
            <a:cxnLst/>
            <a:rect l="l" t="t" r="r" b="b"/>
            <a:pathLst>
              <a:path w="9142730" h="3810">
                <a:moveTo>
                  <a:pt x="9142730" y="0"/>
                </a:moveTo>
                <a:lnTo>
                  <a:pt x="0" y="0"/>
                </a:lnTo>
                <a:lnTo>
                  <a:pt x="0" y="3809"/>
                </a:lnTo>
                <a:lnTo>
                  <a:pt x="9142730" y="3809"/>
                </a:lnTo>
                <a:lnTo>
                  <a:pt x="9142730" y="0"/>
                </a:lnTo>
                <a:close/>
              </a:path>
            </a:pathLst>
          </a:custGeom>
          <a:solidFill>
            <a:srgbClr val="5A5A81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02" name="bg object 202"/>
          <p:cNvSpPr/>
          <p:nvPr/>
        </p:nvSpPr>
        <p:spPr>
          <a:xfrm>
            <a:off x="-1270" y="3868420"/>
            <a:ext cx="9142730" cy="3810"/>
          </a:xfrm>
          <a:custGeom>
            <a:avLst/>
            <a:gdLst/>
            <a:ahLst/>
            <a:cxnLst/>
            <a:rect l="l" t="t" r="r" b="b"/>
            <a:pathLst>
              <a:path w="9142730" h="3810">
                <a:moveTo>
                  <a:pt x="9142730" y="0"/>
                </a:moveTo>
                <a:lnTo>
                  <a:pt x="0" y="0"/>
                </a:lnTo>
                <a:lnTo>
                  <a:pt x="0" y="3809"/>
                </a:lnTo>
                <a:lnTo>
                  <a:pt x="9142730" y="3809"/>
                </a:lnTo>
                <a:lnTo>
                  <a:pt x="9142730" y="0"/>
                </a:lnTo>
                <a:close/>
              </a:path>
            </a:pathLst>
          </a:custGeom>
          <a:solidFill>
            <a:srgbClr val="5B5B82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03" name="bg object 203"/>
          <p:cNvSpPr/>
          <p:nvPr/>
        </p:nvSpPr>
        <p:spPr>
          <a:xfrm>
            <a:off x="-1270" y="3872229"/>
            <a:ext cx="9142730" cy="3810"/>
          </a:xfrm>
          <a:custGeom>
            <a:avLst/>
            <a:gdLst/>
            <a:ahLst/>
            <a:cxnLst/>
            <a:rect l="l" t="t" r="r" b="b"/>
            <a:pathLst>
              <a:path w="9142730" h="3810">
                <a:moveTo>
                  <a:pt x="4523740" y="0"/>
                </a:moveTo>
                <a:lnTo>
                  <a:pt x="0" y="0"/>
                </a:lnTo>
                <a:lnTo>
                  <a:pt x="0" y="3810"/>
                </a:lnTo>
                <a:lnTo>
                  <a:pt x="4523740" y="3810"/>
                </a:lnTo>
                <a:lnTo>
                  <a:pt x="4523740" y="0"/>
                </a:lnTo>
                <a:close/>
              </a:path>
              <a:path w="9142730" h="3810">
                <a:moveTo>
                  <a:pt x="9142730" y="0"/>
                </a:moveTo>
                <a:lnTo>
                  <a:pt x="4592320" y="0"/>
                </a:lnTo>
                <a:lnTo>
                  <a:pt x="4592320" y="3810"/>
                </a:lnTo>
                <a:lnTo>
                  <a:pt x="9142730" y="3810"/>
                </a:lnTo>
                <a:lnTo>
                  <a:pt x="9142730" y="0"/>
                </a:lnTo>
                <a:close/>
              </a:path>
            </a:pathLst>
          </a:custGeom>
          <a:solidFill>
            <a:srgbClr val="5C5C84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04" name="bg object 204"/>
          <p:cNvSpPr/>
          <p:nvPr/>
        </p:nvSpPr>
        <p:spPr>
          <a:xfrm>
            <a:off x="-1270" y="3876039"/>
            <a:ext cx="9142730" cy="3810"/>
          </a:xfrm>
          <a:custGeom>
            <a:avLst/>
            <a:gdLst/>
            <a:ahLst/>
            <a:cxnLst/>
            <a:rect l="l" t="t" r="r" b="b"/>
            <a:pathLst>
              <a:path w="9142730" h="3810">
                <a:moveTo>
                  <a:pt x="4523740" y="0"/>
                </a:moveTo>
                <a:lnTo>
                  <a:pt x="0" y="0"/>
                </a:lnTo>
                <a:lnTo>
                  <a:pt x="0" y="3810"/>
                </a:lnTo>
                <a:lnTo>
                  <a:pt x="4523740" y="3810"/>
                </a:lnTo>
                <a:lnTo>
                  <a:pt x="4523740" y="0"/>
                </a:lnTo>
                <a:close/>
              </a:path>
              <a:path w="9142730" h="3810">
                <a:moveTo>
                  <a:pt x="9142730" y="0"/>
                </a:moveTo>
                <a:lnTo>
                  <a:pt x="4592320" y="0"/>
                </a:lnTo>
                <a:lnTo>
                  <a:pt x="4592320" y="3810"/>
                </a:lnTo>
                <a:lnTo>
                  <a:pt x="9142730" y="3810"/>
                </a:lnTo>
                <a:lnTo>
                  <a:pt x="9142730" y="0"/>
                </a:lnTo>
                <a:close/>
              </a:path>
            </a:pathLst>
          </a:custGeom>
          <a:solidFill>
            <a:srgbClr val="5D5D85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05" name="bg object 205"/>
          <p:cNvSpPr/>
          <p:nvPr/>
        </p:nvSpPr>
        <p:spPr>
          <a:xfrm>
            <a:off x="-1270" y="3879849"/>
            <a:ext cx="9142730" cy="3810"/>
          </a:xfrm>
          <a:custGeom>
            <a:avLst/>
            <a:gdLst/>
            <a:ahLst/>
            <a:cxnLst/>
            <a:rect l="l" t="t" r="r" b="b"/>
            <a:pathLst>
              <a:path w="9142730" h="3810">
                <a:moveTo>
                  <a:pt x="4523740" y="0"/>
                </a:moveTo>
                <a:lnTo>
                  <a:pt x="0" y="0"/>
                </a:lnTo>
                <a:lnTo>
                  <a:pt x="0" y="3810"/>
                </a:lnTo>
                <a:lnTo>
                  <a:pt x="4523740" y="3810"/>
                </a:lnTo>
                <a:lnTo>
                  <a:pt x="4523740" y="0"/>
                </a:lnTo>
                <a:close/>
              </a:path>
              <a:path w="9142730" h="3810">
                <a:moveTo>
                  <a:pt x="9142730" y="0"/>
                </a:moveTo>
                <a:lnTo>
                  <a:pt x="4592320" y="0"/>
                </a:lnTo>
                <a:lnTo>
                  <a:pt x="4592320" y="3810"/>
                </a:lnTo>
                <a:lnTo>
                  <a:pt x="9142730" y="3810"/>
                </a:lnTo>
                <a:lnTo>
                  <a:pt x="9142730" y="0"/>
                </a:lnTo>
                <a:close/>
              </a:path>
            </a:pathLst>
          </a:custGeom>
          <a:solidFill>
            <a:srgbClr val="5E5E87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06" name="bg object 206"/>
          <p:cNvSpPr/>
          <p:nvPr/>
        </p:nvSpPr>
        <p:spPr>
          <a:xfrm>
            <a:off x="-1270" y="3883659"/>
            <a:ext cx="9142730" cy="3810"/>
          </a:xfrm>
          <a:custGeom>
            <a:avLst/>
            <a:gdLst/>
            <a:ahLst/>
            <a:cxnLst/>
            <a:rect l="l" t="t" r="r" b="b"/>
            <a:pathLst>
              <a:path w="9142730" h="3810">
                <a:moveTo>
                  <a:pt x="4523740" y="0"/>
                </a:moveTo>
                <a:lnTo>
                  <a:pt x="0" y="0"/>
                </a:lnTo>
                <a:lnTo>
                  <a:pt x="0" y="3810"/>
                </a:lnTo>
                <a:lnTo>
                  <a:pt x="4523740" y="3810"/>
                </a:lnTo>
                <a:lnTo>
                  <a:pt x="4523740" y="0"/>
                </a:lnTo>
                <a:close/>
              </a:path>
              <a:path w="9142730" h="3810">
                <a:moveTo>
                  <a:pt x="9142730" y="0"/>
                </a:moveTo>
                <a:lnTo>
                  <a:pt x="4592320" y="0"/>
                </a:lnTo>
                <a:lnTo>
                  <a:pt x="4592320" y="3810"/>
                </a:lnTo>
                <a:lnTo>
                  <a:pt x="9142730" y="3810"/>
                </a:lnTo>
                <a:lnTo>
                  <a:pt x="9142730" y="0"/>
                </a:lnTo>
                <a:close/>
              </a:path>
            </a:pathLst>
          </a:custGeom>
          <a:solidFill>
            <a:srgbClr val="5F5F8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07" name="bg object 207"/>
          <p:cNvSpPr/>
          <p:nvPr/>
        </p:nvSpPr>
        <p:spPr>
          <a:xfrm>
            <a:off x="-1270" y="3887469"/>
            <a:ext cx="9142730" cy="3810"/>
          </a:xfrm>
          <a:custGeom>
            <a:avLst/>
            <a:gdLst/>
            <a:ahLst/>
            <a:cxnLst/>
            <a:rect l="l" t="t" r="r" b="b"/>
            <a:pathLst>
              <a:path w="9142730" h="3810">
                <a:moveTo>
                  <a:pt x="4523740" y="0"/>
                </a:moveTo>
                <a:lnTo>
                  <a:pt x="0" y="0"/>
                </a:lnTo>
                <a:lnTo>
                  <a:pt x="0" y="3810"/>
                </a:lnTo>
                <a:lnTo>
                  <a:pt x="4523740" y="3810"/>
                </a:lnTo>
                <a:lnTo>
                  <a:pt x="4523740" y="0"/>
                </a:lnTo>
                <a:close/>
              </a:path>
              <a:path w="9142730" h="3810">
                <a:moveTo>
                  <a:pt x="9142730" y="0"/>
                </a:moveTo>
                <a:lnTo>
                  <a:pt x="4592320" y="0"/>
                </a:lnTo>
                <a:lnTo>
                  <a:pt x="4592320" y="3810"/>
                </a:lnTo>
                <a:lnTo>
                  <a:pt x="9142730" y="3810"/>
                </a:lnTo>
                <a:lnTo>
                  <a:pt x="9142730" y="0"/>
                </a:lnTo>
                <a:close/>
              </a:path>
            </a:pathLst>
          </a:custGeom>
          <a:solidFill>
            <a:srgbClr val="606089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08" name="bg object 208"/>
          <p:cNvSpPr/>
          <p:nvPr/>
        </p:nvSpPr>
        <p:spPr>
          <a:xfrm>
            <a:off x="-1270" y="3891279"/>
            <a:ext cx="9142730" cy="3810"/>
          </a:xfrm>
          <a:custGeom>
            <a:avLst/>
            <a:gdLst/>
            <a:ahLst/>
            <a:cxnLst/>
            <a:rect l="l" t="t" r="r" b="b"/>
            <a:pathLst>
              <a:path w="9142730" h="3810">
                <a:moveTo>
                  <a:pt x="4523740" y="0"/>
                </a:moveTo>
                <a:lnTo>
                  <a:pt x="0" y="0"/>
                </a:lnTo>
                <a:lnTo>
                  <a:pt x="0" y="3810"/>
                </a:lnTo>
                <a:lnTo>
                  <a:pt x="4523740" y="3810"/>
                </a:lnTo>
                <a:lnTo>
                  <a:pt x="4523740" y="0"/>
                </a:lnTo>
                <a:close/>
              </a:path>
              <a:path w="9142730" h="3810">
                <a:moveTo>
                  <a:pt x="9142730" y="0"/>
                </a:moveTo>
                <a:lnTo>
                  <a:pt x="4592320" y="0"/>
                </a:lnTo>
                <a:lnTo>
                  <a:pt x="4592320" y="3810"/>
                </a:lnTo>
                <a:lnTo>
                  <a:pt x="9142730" y="3810"/>
                </a:lnTo>
                <a:lnTo>
                  <a:pt x="9142730" y="0"/>
                </a:lnTo>
                <a:close/>
              </a:path>
            </a:pathLst>
          </a:custGeom>
          <a:solidFill>
            <a:srgbClr val="61618B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09" name="bg object 209"/>
          <p:cNvSpPr/>
          <p:nvPr/>
        </p:nvSpPr>
        <p:spPr>
          <a:xfrm>
            <a:off x="-1270" y="3895089"/>
            <a:ext cx="9142730" cy="3810"/>
          </a:xfrm>
          <a:custGeom>
            <a:avLst/>
            <a:gdLst/>
            <a:ahLst/>
            <a:cxnLst/>
            <a:rect l="l" t="t" r="r" b="b"/>
            <a:pathLst>
              <a:path w="9142730" h="3810">
                <a:moveTo>
                  <a:pt x="4523740" y="0"/>
                </a:moveTo>
                <a:lnTo>
                  <a:pt x="0" y="0"/>
                </a:lnTo>
                <a:lnTo>
                  <a:pt x="0" y="3810"/>
                </a:lnTo>
                <a:lnTo>
                  <a:pt x="4523740" y="3810"/>
                </a:lnTo>
                <a:lnTo>
                  <a:pt x="4523740" y="0"/>
                </a:lnTo>
                <a:close/>
              </a:path>
              <a:path w="9142730" h="3810">
                <a:moveTo>
                  <a:pt x="9142730" y="0"/>
                </a:moveTo>
                <a:lnTo>
                  <a:pt x="4592320" y="0"/>
                </a:lnTo>
                <a:lnTo>
                  <a:pt x="4592320" y="3810"/>
                </a:lnTo>
                <a:lnTo>
                  <a:pt x="9142730" y="3810"/>
                </a:lnTo>
                <a:lnTo>
                  <a:pt x="9142730" y="0"/>
                </a:lnTo>
                <a:close/>
              </a:path>
            </a:pathLst>
          </a:custGeom>
          <a:solidFill>
            <a:srgbClr val="62628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10" name="bg object 210"/>
          <p:cNvSpPr/>
          <p:nvPr/>
        </p:nvSpPr>
        <p:spPr>
          <a:xfrm>
            <a:off x="-1270" y="3898899"/>
            <a:ext cx="9142730" cy="2540"/>
          </a:xfrm>
          <a:custGeom>
            <a:avLst/>
            <a:gdLst/>
            <a:ahLst/>
            <a:cxnLst/>
            <a:rect l="l" t="t" r="r" b="b"/>
            <a:pathLst>
              <a:path w="9142730" h="2539">
                <a:moveTo>
                  <a:pt x="4523740" y="0"/>
                </a:moveTo>
                <a:lnTo>
                  <a:pt x="0" y="0"/>
                </a:lnTo>
                <a:lnTo>
                  <a:pt x="0" y="2540"/>
                </a:lnTo>
                <a:lnTo>
                  <a:pt x="4523740" y="2540"/>
                </a:lnTo>
                <a:lnTo>
                  <a:pt x="4523740" y="0"/>
                </a:lnTo>
                <a:close/>
              </a:path>
              <a:path w="9142730" h="2539">
                <a:moveTo>
                  <a:pt x="9142730" y="0"/>
                </a:moveTo>
                <a:lnTo>
                  <a:pt x="4592320" y="0"/>
                </a:lnTo>
                <a:lnTo>
                  <a:pt x="4592320" y="2540"/>
                </a:lnTo>
                <a:lnTo>
                  <a:pt x="9142730" y="2540"/>
                </a:lnTo>
                <a:lnTo>
                  <a:pt x="9142730" y="0"/>
                </a:lnTo>
                <a:close/>
              </a:path>
            </a:pathLst>
          </a:custGeom>
          <a:solidFill>
            <a:srgbClr val="63638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11" name="bg object 211"/>
          <p:cNvSpPr/>
          <p:nvPr/>
        </p:nvSpPr>
        <p:spPr>
          <a:xfrm>
            <a:off x="-1270" y="3901439"/>
            <a:ext cx="9142730" cy="3810"/>
          </a:xfrm>
          <a:custGeom>
            <a:avLst/>
            <a:gdLst/>
            <a:ahLst/>
            <a:cxnLst/>
            <a:rect l="l" t="t" r="r" b="b"/>
            <a:pathLst>
              <a:path w="9142730" h="3810">
                <a:moveTo>
                  <a:pt x="4523740" y="0"/>
                </a:moveTo>
                <a:lnTo>
                  <a:pt x="0" y="0"/>
                </a:lnTo>
                <a:lnTo>
                  <a:pt x="0" y="3810"/>
                </a:lnTo>
                <a:lnTo>
                  <a:pt x="4523740" y="3810"/>
                </a:lnTo>
                <a:lnTo>
                  <a:pt x="4523740" y="0"/>
                </a:lnTo>
                <a:close/>
              </a:path>
              <a:path w="9142730" h="3810">
                <a:moveTo>
                  <a:pt x="9142730" y="0"/>
                </a:moveTo>
                <a:lnTo>
                  <a:pt x="4592320" y="0"/>
                </a:lnTo>
                <a:lnTo>
                  <a:pt x="4592320" y="3810"/>
                </a:lnTo>
                <a:lnTo>
                  <a:pt x="9142730" y="3810"/>
                </a:lnTo>
                <a:lnTo>
                  <a:pt x="9142730" y="0"/>
                </a:lnTo>
                <a:close/>
              </a:path>
            </a:pathLst>
          </a:custGeom>
          <a:solidFill>
            <a:srgbClr val="64648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12" name="bg object 212"/>
          <p:cNvSpPr/>
          <p:nvPr/>
        </p:nvSpPr>
        <p:spPr>
          <a:xfrm>
            <a:off x="-1270" y="3905249"/>
            <a:ext cx="9142730" cy="3810"/>
          </a:xfrm>
          <a:custGeom>
            <a:avLst/>
            <a:gdLst/>
            <a:ahLst/>
            <a:cxnLst/>
            <a:rect l="l" t="t" r="r" b="b"/>
            <a:pathLst>
              <a:path w="9142730" h="3810">
                <a:moveTo>
                  <a:pt x="4523740" y="0"/>
                </a:moveTo>
                <a:lnTo>
                  <a:pt x="0" y="0"/>
                </a:lnTo>
                <a:lnTo>
                  <a:pt x="0" y="3810"/>
                </a:lnTo>
                <a:lnTo>
                  <a:pt x="4523740" y="3810"/>
                </a:lnTo>
                <a:lnTo>
                  <a:pt x="4523740" y="0"/>
                </a:lnTo>
                <a:close/>
              </a:path>
              <a:path w="9142730" h="3810">
                <a:moveTo>
                  <a:pt x="9142730" y="0"/>
                </a:moveTo>
                <a:lnTo>
                  <a:pt x="4592320" y="0"/>
                </a:lnTo>
                <a:lnTo>
                  <a:pt x="4592320" y="3810"/>
                </a:lnTo>
                <a:lnTo>
                  <a:pt x="9142730" y="3810"/>
                </a:lnTo>
                <a:lnTo>
                  <a:pt x="9142730" y="0"/>
                </a:lnTo>
                <a:close/>
              </a:path>
            </a:pathLst>
          </a:custGeom>
          <a:solidFill>
            <a:srgbClr val="66669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13" name="bg object 213"/>
          <p:cNvSpPr/>
          <p:nvPr/>
        </p:nvSpPr>
        <p:spPr>
          <a:xfrm>
            <a:off x="-1270" y="3909059"/>
            <a:ext cx="9142730" cy="3810"/>
          </a:xfrm>
          <a:custGeom>
            <a:avLst/>
            <a:gdLst/>
            <a:ahLst/>
            <a:cxnLst/>
            <a:rect l="l" t="t" r="r" b="b"/>
            <a:pathLst>
              <a:path w="9142730" h="3810">
                <a:moveTo>
                  <a:pt x="4523740" y="0"/>
                </a:moveTo>
                <a:lnTo>
                  <a:pt x="0" y="0"/>
                </a:lnTo>
                <a:lnTo>
                  <a:pt x="0" y="3810"/>
                </a:lnTo>
                <a:lnTo>
                  <a:pt x="4523740" y="3810"/>
                </a:lnTo>
                <a:lnTo>
                  <a:pt x="4523740" y="0"/>
                </a:lnTo>
                <a:close/>
              </a:path>
              <a:path w="9142730" h="3810">
                <a:moveTo>
                  <a:pt x="9142730" y="0"/>
                </a:moveTo>
                <a:lnTo>
                  <a:pt x="4592320" y="0"/>
                </a:lnTo>
                <a:lnTo>
                  <a:pt x="4592320" y="3810"/>
                </a:lnTo>
                <a:lnTo>
                  <a:pt x="9142730" y="3810"/>
                </a:lnTo>
                <a:lnTo>
                  <a:pt x="9142730" y="0"/>
                </a:lnTo>
                <a:close/>
              </a:path>
            </a:pathLst>
          </a:custGeom>
          <a:solidFill>
            <a:srgbClr val="666692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14" name="bg object 214"/>
          <p:cNvSpPr/>
          <p:nvPr/>
        </p:nvSpPr>
        <p:spPr>
          <a:xfrm>
            <a:off x="-1270" y="3912869"/>
            <a:ext cx="9142730" cy="3810"/>
          </a:xfrm>
          <a:custGeom>
            <a:avLst/>
            <a:gdLst/>
            <a:ahLst/>
            <a:cxnLst/>
            <a:rect l="l" t="t" r="r" b="b"/>
            <a:pathLst>
              <a:path w="9142730" h="3810">
                <a:moveTo>
                  <a:pt x="4523740" y="0"/>
                </a:moveTo>
                <a:lnTo>
                  <a:pt x="0" y="0"/>
                </a:lnTo>
                <a:lnTo>
                  <a:pt x="0" y="3810"/>
                </a:lnTo>
                <a:lnTo>
                  <a:pt x="4523740" y="3810"/>
                </a:lnTo>
                <a:lnTo>
                  <a:pt x="4523740" y="0"/>
                </a:lnTo>
                <a:close/>
              </a:path>
              <a:path w="9142730" h="3810">
                <a:moveTo>
                  <a:pt x="9142730" y="0"/>
                </a:moveTo>
                <a:lnTo>
                  <a:pt x="4592320" y="0"/>
                </a:lnTo>
                <a:lnTo>
                  <a:pt x="4592320" y="3810"/>
                </a:lnTo>
                <a:lnTo>
                  <a:pt x="9142730" y="3810"/>
                </a:lnTo>
                <a:lnTo>
                  <a:pt x="9142730" y="0"/>
                </a:lnTo>
                <a:close/>
              </a:path>
            </a:pathLst>
          </a:custGeom>
          <a:solidFill>
            <a:srgbClr val="676793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15" name="bg object 215"/>
          <p:cNvSpPr/>
          <p:nvPr/>
        </p:nvSpPr>
        <p:spPr>
          <a:xfrm>
            <a:off x="-1270" y="3916679"/>
            <a:ext cx="9142730" cy="3810"/>
          </a:xfrm>
          <a:custGeom>
            <a:avLst/>
            <a:gdLst/>
            <a:ahLst/>
            <a:cxnLst/>
            <a:rect l="l" t="t" r="r" b="b"/>
            <a:pathLst>
              <a:path w="9142730" h="3810">
                <a:moveTo>
                  <a:pt x="4523740" y="0"/>
                </a:moveTo>
                <a:lnTo>
                  <a:pt x="0" y="0"/>
                </a:lnTo>
                <a:lnTo>
                  <a:pt x="0" y="3810"/>
                </a:lnTo>
                <a:lnTo>
                  <a:pt x="4523740" y="3810"/>
                </a:lnTo>
                <a:lnTo>
                  <a:pt x="4523740" y="0"/>
                </a:lnTo>
                <a:close/>
              </a:path>
              <a:path w="9142730" h="3810">
                <a:moveTo>
                  <a:pt x="9142730" y="0"/>
                </a:moveTo>
                <a:lnTo>
                  <a:pt x="4592320" y="0"/>
                </a:lnTo>
                <a:lnTo>
                  <a:pt x="4592320" y="3810"/>
                </a:lnTo>
                <a:lnTo>
                  <a:pt x="9142730" y="3810"/>
                </a:lnTo>
                <a:lnTo>
                  <a:pt x="9142730" y="0"/>
                </a:lnTo>
                <a:close/>
              </a:path>
            </a:pathLst>
          </a:custGeom>
          <a:solidFill>
            <a:srgbClr val="686895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16" name="bg object 216"/>
          <p:cNvSpPr/>
          <p:nvPr/>
        </p:nvSpPr>
        <p:spPr>
          <a:xfrm>
            <a:off x="-1270" y="3585209"/>
            <a:ext cx="9142730" cy="4445"/>
          </a:xfrm>
          <a:custGeom>
            <a:avLst/>
            <a:gdLst/>
            <a:ahLst/>
            <a:cxnLst/>
            <a:rect l="l" t="t" r="r" b="b"/>
            <a:pathLst>
              <a:path w="9142730" h="4445">
                <a:moveTo>
                  <a:pt x="9142730" y="0"/>
                </a:moveTo>
                <a:lnTo>
                  <a:pt x="0" y="0"/>
                </a:lnTo>
                <a:lnTo>
                  <a:pt x="0" y="3822"/>
                </a:lnTo>
                <a:lnTo>
                  <a:pt x="9142730" y="3822"/>
                </a:lnTo>
                <a:lnTo>
                  <a:pt x="9142730" y="0"/>
                </a:lnTo>
                <a:close/>
              </a:path>
            </a:pathLst>
          </a:custGeom>
          <a:solidFill>
            <a:srgbClr val="59598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17" name="bg object 217"/>
          <p:cNvSpPr/>
          <p:nvPr/>
        </p:nvSpPr>
        <p:spPr>
          <a:xfrm>
            <a:off x="-1270" y="3589032"/>
            <a:ext cx="9142730" cy="3810"/>
          </a:xfrm>
          <a:custGeom>
            <a:avLst/>
            <a:gdLst/>
            <a:ahLst/>
            <a:cxnLst/>
            <a:rect l="l" t="t" r="r" b="b"/>
            <a:pathLst>
              <a:path w="9142730" h="3810">
                <a:moveTo>
                  <a:pt x="4523740" y="0"/>
                </a:moveTo>
                <a:lnTo>
                  <a:pt x="0" y="0"/>
                </a:lnTo>
                <a:lnTo>
                  <a:pt x="0" y="3797"/>
                </a:lnTo>
                <a:lnTo>
                  <a:pt x="4523740" y="3797"/>
                </a:lnTo>
                <a:lnTo>
                  <a:pt x="4523740" y="0"/>
                </a:lnTo>
                <a:close/>
              </a:path>
              <a:path w="9142730" h="3810">
                <a:moveTo>
                  <a:pt x="9142730" y="0"/>
                </a:moveTo>
                <a:lnTo>
                  <a:pt x="4592320" y="0"/>
                </a:lnTo>
                <a:lnTo>
                  <a:pt x="4592320" y="3797"/>
                </a:lnTo>
                <a:lnTo>
                  <a:pt x="9142730" y="3797"/>
                </a:lnTo>
                <a:lnTo>
                  <a:pt x="9142730" y="0"/>
                </a:lnTo>
                <a:close/>
              </a:path>
            </a:pathLst>
          </a:custGeom>
          <a:solidFill>
            <a:srgbClr val="5A5A82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18" name="bg object 218"/>
          <p:cNvSpPr/>
          <p:nvPr/>
        </p:nvSpPr>
        <p:spPr>
          <a:xfrm>
            <a:off x="-1270" y="3592829"/>
            <a:ext cx="9142730" cy="3810"/>
          </a:xfrm>
          <a:custGeom>
            <a:avLst/>
            <a:gdLst/>
            <a:ahLst/>
            <a:cxnLst/>
            <a:rect l="l" t="t" r="r" b="b"/>
            <a:pathLst>
              <a:path w="9142730" h="3810">
                <a:moveTo>
                  <a:pt x="4523740" y="0"/>
                </a:moveTo>
                <a:lnTo>
                  <a:pt x="0" y="0"/>
                </a:lnTo>
                <a:lnTo>
                  <a:pt x="0" y="3810"/>
                </a:lnTo>
                <a:lnTo>
                  <a:pt x="4523740" y="3810"/>
                </a:lnTo>
                <a:lnTo>
                  <a:pt x="4523740" y="0"/>
                </a:lnTo>
                <a:close/>
              </a:path>
              <a:path w="9142730" h="3810">
                <a:moveTo>
                  <a:pt x="9142730" y="0"/>
                </a:moveTo>
                <a:lnTo>
                  <a:pt x="4592320" y="0"/>
                </a:lnTo>
                <a:lnTo>
                  <a:pt x="4592320" y="3810"/>
                </a:lnTo>
                <a:lnTo>
                  <a:pt x="9142730" y="3810"/>
                </a:lnTo>
                <a:lnTo>
                  <a:pt x="9142730" y="0"/>
                </a:lnTo>
                <a:close/>
              </a:path>
            </a:pathLst>
          </a:custGeom>
          <a:solidFill>
            <a:srgbClr val="5B5B84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19" name="bg object 219"/>
          <p:cNvSpPr/>
          <p:nvPr/>
        </p:nvSpPr>
        <p:spPr>
          <a:xfrm>
            <a:off x="-1270" y="3596639"/>
            <a:ext cx="9142730" cy="2540"/>
          </a:xfrm>
          <a:custGeom>
            <a:avLst/>
            <a:gdLst/>
            <a:ahLst/>
            <a:cxnLst/>
            <a:rect l="l" t="t" r="r" b="b"/>
            <a:pathLst>
              <a:path w="9142730" h="2539">
                <a:moveTo>
                  <a:pt x="4523740" y="0"/>
                </a:moveTo>
                <a:lnTo>
                  <a:pt x="0" y="0"/>
                </a:lnTo>
                <a:lnTo>
                  <a:pt x="0" y="2540"/>
                </a:lnTo>
                <a:lnTo>
                  <a:pt x="4523740" y="2540"/>
                </a:lnTo>
                <a:lnTo>
                  <a:pt x="4523740" y="0"/>
                </a:lnTo>
                <a:close/>
              </a:path>
              <a:path w="9142730" h="2539">
                <a:moveTo>
                  <a:pt x="9142730" y="0"/>
                </a:moveTo>
                <a:lnTo>
                  <a:pt x="4592320" y="0"/>
                </a:lnTo>
                <a:lnTo>
                  <a:pt x="4592320" y="2540"/>
                </a:lnTo>
                <a:lnTo>
                  <a:pt x="9142730" y="2540"/>
                </a:lnTo>
                <a:lnTo>
                  <a:pt x="9142730" y="0"/>
                </a:lnTo>
                <a:close/>
              </a:path>
            </a:pathLst>
          </a:custGeom>
          <a:solidFill>
            <a:srgbClr val="5D5D86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20" name="bg object 220"/>
          <p:cNvSpPr/>
          <p:nvPr/>
        </p:nvSpPr>
        <p:spPr>
          <a:xfrm>
            <a:off x="-1270" y="3599179"/>
            <a:ext cx="9142730" cy="3810"/>
          </a:xfrm>
          <a:custGeom>
            <a:avLst/>
            <a:gdLst/>
            <a:ahLst/>
            <a:cxnLst/>
            <a:rect l="l" t="t" r="r" b="b"/>
            <a:pathLst>
              <a:path w="9142730" h="3810">
                <a:moveTo>
                  <a:pt x="4523740" y="0"/>
                </a:moveTo>
                <a:lnTo>
                  <a:pt x="0" y="0"/>
                </a:lnTo>
                <a:lnTo>
                  <a:pt x="0" y="3810"/>
                </a:lnTo>
                <a:lnTo>
                  <a:pt x="4523740" y="3810"/>
                </a:lnTo>
                <a:lnTo>
                  <a:pt x="4523740" y="0"/>
                </a:lnTo>
                <a:close/>
              </a:path>
              <a:path w="9142730" h="3810">
                <a:moveTo>
                  <a:pt x="9142730" y="0"/>
                </a:moveTo>
                <a:lnTo>
                  <a:pt x="4592320" y="0"/>
                </a:lnTo>
                <a:lnTo>
                  <a:pt x="4592320" y="3810"/>
                </a:lnTo>
                <a:lnTo>
                  <a:pt x="9142730" y="3810"/>
                </a:lnTo>
                <a:lnTo>
                  <a:pt x="9142730" y="0"/>
                </a:lnTo>
                <a:close/>
              </a:path>
            </a:pathLst>
          </a:custGeom>
          <a:solidFill>
            <a:srgbClr val="5E5E8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21" name="bg object 221"/>
          <p:cNvSpPr/>
          <p:nvPr/>
        </p:nvSpPr>
        <p:spPr>
          <a:xfrm>
            <a:off x="-1270" y="3602989"/>
            <a:ext cx="9142730" cy="3810"/>
          </a:xfrm>
          <a:custGeom>
            <a:avLst/>
            <a:gdLst/>
            <a:ahLst/>
            <a:cxnLst/>
            <a:rect l="l" t="t" r="r" b="b"/>
            <a:pathLst>
              <a:path w="9142730" h="3810">
                <a:moveTo>
                  <a:pt x="4523740" y="0"/>
                </a:moveTo>
                <a:lnTo>
                  <a:pt x="0" y="0"/>
                </a:lnTo>
                <a:lnTo>
                  <a:pt x="0" y="3810"/>
                </a:lnTo>
                <a:lnTo>
                  <a:pt x="4523740" y="3810"/>
                </a:lnTo>
                <a:lnTo>
                  <a:pt x="4523740" y="0"/>
                </a:lnTo>
                <a:close/>
              </a:path>
              <a:path w="9142730" h="3810">
                <a:moveTo>
                  <a:pt x="9142730" y="0"/>
                </a:moveTo>
                <a:lnTo>
                  <a:pt x="4592320" y="0"/>
                </a:lnTo>
                <a:lnTo>
                  <a:pt x="4592320" y="3810"/>
                </a:lnTo>
                <a:lnTo>
                  <a:pt x="9142730" y="3810"/>
                </a:lnTo>
                <a:lnTo>
                  <a:pt x="9142730" y="0"/>
                </a:lnTo>
                <a:close/>
              </a:path>
            </a:pathLst>
          </a:custGeom>
          <a:solidFill>
            <a:srgbClr val="60608A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22" name="bg object 222"/>
          <p:cNvSpPr/>
          <p:nvPr/>
        </p:nvSpPr>
        <p:spPr>
          <a:xfrm>
            <a:off x="-1270" y="3606799"/>
            <a:ext cx="9142730" cy="3810"/>
          </a:xfrm>
          <a:custGeom>
            <a:avLst/>
            <a:gdLst/>
            <a:ahLst/>
            <a:cxnLst/>
            <a:rect l="l" t="t" r="r" b="b"/>
            <a:pathLst>
              <a:path w="9142730" h="3810">
                <a:moveTo>
                  <a:pt x="4523740" y="0"/>
                </a:moveTo>
                <a:lnTo>
                  <a:pt x="0" y="0"/>
                </a:lnTo>
                <a:lnTo>
                  <a:pt x="0" y="3810"/>
                </a:lnTo>
                <a:lnTo>
                  <a:pt x="4523740" y="3810"/>
                </a:lnTo>
                <a:lnTo>
                  <a:pt x="4523740" y="0"/>
                </a:lnTo>
                <a:close/>
              </a:path>
              <a:path w="9142730" h="3810">
                <a:moveTo>
                  <a:pt x="9142730" y="0"/>
                </a:moveTo>
                <a:lnTo>
                  <a:pt x="4592320" y="0"/>
                </a:lnTo>
                <a:lnTo>
                  <a:pt x="4592320" y="3810"/>
                </a:lnTo>
                <a:lnTo>
                  <a:pt x="9142730" y="3810"/>
                </a:lnTo>
                <a:lnTo>
                  <a:pt x="9142730" y="0"/>
                </a:lnTo>
                <a:close/>
              </a:path>
            </a:pathLst>
          </a:custGeom>
          <a:solidFill>
            <a:srgbClr val="61618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23" name="bg object 223"/>
          <p:cNvSpPr/>
          <p:nvPr/>
        </p:nvSpPr>
        <p:spPr>
          <a:xfrm>
            <a:off x="-1270" y="3610609"/>
            <a:ext cx="9142730" cy="3810"/>
          </a:xfrm>
          <a:custGeom>
            <a:avLst/>
            <a:gdLst/>
            <a:ahLst/>
            <a:cxnLst/>
            <a:rect l="l" t="t" r="r" b="b"/>
            <a:pathLst>
              <a:path w="9142730" h="3810">
                <a:moveTo>
                  <a:pt x="4523740" y="0"/>
                </a:moveTo>
                <a:lnTo>
                  <a:pt x="0" y="0"/>
                </a:lnTo>
                <a:lnTo>
                  <a:pt x="0" y="3810"/>
                </a:lnTo>
                <a:lnTo>
                  <a:pt x="4523740" y="3810"/>
                </a:lnTo>
                <a:lnTo>
                  <a:pt x="4523740" y="0"/>
                </a:lnTo>
                <a:close/>
              </a:path>
              <a:path w="9142730" h="3810">
                <a:moveTo>
                  <a:pt x="9142730" y="0"/>
                </a:moveTo>
                <a:lnTo>
                  <a:pt x="4592320" y="0"/>
                </a:lnTo>
                <a:lnTo>
                  <a:pt x="4592320" y="3810"/>
                </a:lnTo>
                <a:lnTo>
                  <a:pt x="9142730" y="3810"/>
                </a:lnTo>
                <a:lnTo>
                  <a:pt x="9142730" y="0"/>
                </a:lnTo>
                <a:close/>
              </a:path>
            </a:pathLst>
          </a:custGeom>
          <a:solidFill>
            <a:srgbClr val="62628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24" name="bg object 224"/>
          <p:cNvSpPr/>
          <p:nvPr/>
        </p:nvSpPr>
        <p:spPr>
          <a:xfrm>
            <a:off x="-1270" y="3614419"/>
            <a:ext cx="9142730" cy="3810"/>
          </a:xfrm>
          <a:custGeom>
            <a:avLst/>
            <a:gdLst/>
            <a:ahLst/>
            <a:cxnLst/>
            <a:rect l="l" t="t" r="r" b="b"/>
            <a:pathLst>
              <a:path w="9142730" h="3810">
                <a:moveTo>
                  <a:pt x="4523740" y="0"/>
                </a:moveTo>
                <a:lnTo>
                  <a:pt x="0" y="0"/>
                </a:lnTo>
                <a:lnTo>
                  <a:pt x="0" y="3810"/>
                </a:lnTo>
                <a:lnTo>
                  <a:pt x="4523740" y="3810"/>
                </a:lnTo>
                <a:lnTo>
                  <a:pt x="4523740" y="0"/>
                </a:lnTo>
                <a:close/>
              </a:path>
              <a:path w="9142730" h="3810">
                <a:moveTo>
                  <a:pt x="9142730" y="0"/>
                </a:moveTo>
                <a:lnTo>
                  <a:pt x="4592320" y="0"/>
                </a:lnTo>
                <a:lnTo>
                  <a:pt x="4592320" y="3810"/>
                </a:lnTo>
                <a:lnTo>
                  <a:pt x="9142730" y="3810"/>
                </a:lnTo>
                <a:lnTo>
                  <a:pt x="9142730" y="0"/>
                </a:lnTo>
                <a:close/>
              </a:path>
            </a:pathLst>
          </a:custGeom>
          <a:solidFill>
            <a:srgbClr val="64649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25" name="bg object 225"/>
          <p:cNvSpPr/>
          <p:nvPr/>
        </p:nvSpPr>
        <p:spPr>
          <a:xfrm>
            <a:off x="-1270" y="3618229"/>
            <a:ext cx="9142730" cy="2540"/>
          </a:xfrm>
          <a:custGeom>
            <a:avLst/>
            <a:gdLst/>
            <a:ahLst/>
            <a:cxnLst/>
            <a:rect l="l" t="t" r="r" b="b"/>
            <a:pathLst>
              <a:path w="9142730" h="2539">
                <a:moveTo>
                  <a:pt x="4523740" y="0"/>
                </a:moveTo>
                <a:lnTo>
                  <a:pt x="0" y="0"/>
                </a:lnTo>
                <a:lnTo>
                  <a:pt x="0" y="2540"/>
                </a:lnTo>
                <a:lnTo>
                  <a:pt x="4523740" y="2540"/>
                </a:lnTo>
                <a:lnTo>
                  <a:pt x="4523740" y="0"/>
                </a:lnTo>
                <a:close/>
              </a:path>
              <a:path w="9142730" h="2539">
                <a:moveTo>
                  <a:pt x="9142730" y="0"/>
                </a:moveTo>
                <a:lnTo>
                  <a:pt x="4592320" y="0"/>
                </a:lnTo>
                <a:lnTo>
                  <a:pt x="4592320" y="2540"/>
                </a:lnTo>
                <a:lnTo>
                  <a:pt x="9142730" y="2540"/>
                </a:lnTo>
                <a:lnTo>
                  <a:pt x="9142730" y="0"/>
                </a:lnTo>
                <a:close/>
              </a:path>
            </a:pathLst>
          </a:custGeom>
          <a:solidFill>
            <a:srgbClr val="666692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26" name="bg object 226"/>
          <p:cNvSpPr/>
          <p:nvPr/>
        </p:nvSpPr>
        <p:spPr>
          <a:xfrm>
            <a:off x="-1270" y="3620769"/>
            <a:ext cx="9142730" cy="3810"/>
          </a:xfrm>
          <a:custGeom>
            <a:avLst/>
            <a:gdLst/>
            <a:ahLst/>
            <a:cxnLst/>
            <a:rect l="l" t="t" r="r" b="b"/>
            <a:pathLst>
              <a:path w="9142730" h="3810">
                <a:moveTo>
                  <a:pt x="4523740" y="0"/>
                </a:moveTo>
                <a:lnTo>
                  <a:pt x="0" y="0"/>
                </a:lnTo>
                <a:lnTo>
                  <a:pt x="0" y="3810"/>
                </a:lnTo>
                <a:lnTo>
                  <a:pt x="4523740" y="3810"/>
                </a:lnTo>
                <a:lnTo>
                  <a:pt x="4523740" y="0"/>
                </a:lnTo>
                <a:close/>
              </a:path>
              <a:path w="9142730" h="3810">
                <a:moveTo>
                  <a:pt x="9142730" y="0"/>
                </a:moveTo>
                <a:lnTo>
                  <a:pt x="4592320" y="0"/>
                </a:lnTo>
                <a:lnTo>
                  <a:pt x="4592320" y="3810"/>
                </a:lnTo>
                <a:lnTo>
                  <a:pt x="9142730" y="3810"/>
                </a:lnTo>
                <a:lnTo>
                  <a:pt x="9142730" y="0"/>
                </a:lnTo>
                <a:close/>
              </a:path>
            </a:pathLst>
          </a:custGeom>
          <a:solidFill>
            <a:srgbClr val="676794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27" name="bg object 227"/>
          <p:cNvSpPr/>
          <p:nvPr/>
        </p:nvSpPr>
        <p:spPr>
          <a:xfrm>
            <a:off x="-1270" y="3317239"/>
            <a:ext cx="9142730" cy="3810"/>
          </a:xfrm>
          <a:custGeom>
            <a:avLst/>
            <a:gdLst/>
            <a:ahLst/>
            <a:cxnLst/>
            <a:rect l="l" t="t" r="r" b="b"/>
            <a:pathLst>
              <a:path w="9142730" h="3810">
                <a:moveTo>
                  <a:pt x="9142730" y="0"/>
                </a:moveTo>
                <a:lnTo>
                  <a:pt x="0" y="0"/>
                </a:lnTo>
                <a:lnTo>
                  <a:pt x="0" y="3810"/>
                </a:lnTo>
                <a:lnTo>
                  <a:pt x="9142730" y="3810"/>
                </a:lnTo>
                <a:lnTo>
                  <a:pt x="9142730" y="0"/>
                </a:lnTo>
                <a:close/>
              </a:path>
            </a:pathLst>
          </a:custGeom>
          <a:solidFill>
            <a:srgbClr val="56567B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28" name="bg object 228"/>
          <p:cNvSpPr/>
          <p:nvPr/>
        </p:nvSpPr>
        <p:spPr>
          <a:xfrm>
            <a:off x="-1270" y="3321050"/>
            <a:ext cx="9142730" cy="3810"/>
          </a:xfrm>
          <a:custGeom>
            <a:avLst/>
            <a:gdLst/>
            <a:ahLst/>
            <a:cxnLst/>
            <a:rect l="l" t="t" r="r" b="b"/>
            <a:pathLst>
              <a:path w="9142730" h="3810">
                <a:moveTo>
                  <a:pt x="9142730" y="0"/>
                </a:moveTo>
                <a:lnTo>
                  <a:pt x="0" y="0"/>
                </a:lnTo>
                <a:lnTo>
                  <a:pt x="0" y="3810"/>
                </a:lnTo>
                <a:lnTo>
                  <a:pt x="9142730" y="3810"/>
                </a:lnTo>
                <a:lnTo>
                  <a:pt x="9142730" y="0"/>
                </a:lnTo>
                <a:close/>
              </a:path>
            </a:pathLst>
          </a:custGeom>
          <a:solidFill>
            <a:srgbClr val="57577D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29" name="bg object 229"/>
          <p:cNvSpPr/>
          <p:nvPr/>
        </p:nvSpPr>
        <p:spPr>
          <a:xfrm>
            <a:off x="-1270" y="3324859"/>
            <a:ext cx="9142730" cy="2540"/>
          </a:xfrm>
          <a:custGeom>
            <a:avLst/>
            <a:gdLst/>
            <a:ahLst/>
            <a:cxnLst/>
            <a:rect l="l" t="t" r="r" b="b"/>
            <a:pathLst>
              <a:path w="9142730" h="2539">
                <a:moveTo>
                  <a:pt x="4523740" y="0"/>
                </a:moveTo>
                <a:lnTo>
                  <a:pt x="0" y="0"/>
                </a:lnTo>
                <a:lnTo>
                  <a:pt x="0" y="2540"/>
                </a:lnTo>
                <a:lnTo>
                  <a:pt x="4523740" y="2540"/>
                </a:lnTo>
                <a:lnTo>
                  <a:pt x="4523740" y="0"/>
                </a:lnTo>
                <a:close/>
              </a:path>
              <a:path w="9142730" h="2539">
                <a:moveTo>
                  <a:pt x="9142730" y="0"/>
                </a:moveTo>
                <a:lnTo>
                  <a:pt x="4592320" y="0"/>
                </a:lnTo>
                <a:lnTo>
                  <a:pt x="4592320" y="2540"/>
                </a:lnTo>
                <a:lnTo>
                  <a:pt x="9142730" y="2540"/>
                </a:lnTo>
                <a:lnTo>
                  <a:pt x="9142730" y="0"/>
                </a:lnTo>
                <a:close/>
              </a:path>
            </a:pathLst>
          </a:custGeom>
          <a:solidFill>
            <a:srgbClr val="59597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30" name="bg object 230"/>
          <p:cNvSpPr/>
          <p:nvPr/>
        </p:nvSpPr>
        <p:spPr>
          <a:xfrm>
            <a:off x="-1270" y="3327399"/>
            <a:ext cx="9142730" cy="3810"/>
          </a:xfrm>
          <a:custGeom>
            <a:avLst/>
            <a:gdLst/>
            <a:ahLst/>
            <a:cxnLst/>
            <a:rect l="l" t="t" r="r" b="b"/>
            <a:pathLst>
              <a:path w="9142730" h="3810">
                <a:moveTo>
                  <a:pt x="4523740" y="0"/>
                </a:moveTo>
                <a:lnTo>
                  <a:pt x="0" y="0"/>
                </a:lnTo>
                <a:lnTo>
                  <a:pt x="0" y="3810"/>
                </a:lnTo>
                <a:lnTo>
                  <a:pt x="4523740" y="3810"/>
                </a:lnTo>
                <a:lnTo>
                  <a:pt x="4523740" y="0"/>
                </a:lnTo>
                <a:close/>
              </a:path>
              <a:path w="9142730" h="3810">
                <a:moveTo>
                  <a:pt x="9142730" y="0"/>
                </a:moveTo>
                <a:lnTo>
                  <a:pt x="4592320" y="0"/>
                </a:lnTo>
                <a:lnTo>
                  <a:pt x="4592320" y="3810"/>
                </a:lnTo>
                <a:lnTo>
                  <a:pt x="9142730" y="3810"/>
                </a:lnTo>
                <a:lnTo>
                  <a:pt x="9142730" y="0"/>
                </a:lnTo>
                <a:close/>
              </a:path>
            </a:pathLst>
          </a:custGeom>
          <a:solidFill>
            <a:srgbClr val="5B5B82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31" name="bg object 231"/>
          <p:cNvSpPr/>
          <p:nvPr/>
        </p:nvSpPr>
        <p:spPr>
          <a:xfrm>
            <a:off x="-1270" y="3331209"/>
            <a:ext cx="9142730" cy="3810"/>
          </a:xfrm>
          <a:custGeom>
            <a:avLst/>
            <a:gdLst/>
            <a:ahLst/>
            <a:cxnLst/>
            <a:rect l="l" t="t" r="r" b="b"/>
            <a:pathLst>
              <a:path w="9142730" h="3810">
                <a:moveTo>
                  <a:pt x="4523740" y="0"/>
                </a:moveTo>
                <a:lnTo>
                  <a:pt x="0" y="0"/>
                </a:lnTo>
                <a:lnTo>
                  <a:pt x="0" y="3810"/>
                </a:lnTo>
                <a:lnTo>
                  <a:pt x="4523740" y="3810"/>
                </a:lnTo>
                <a:lnTo>
                  <a:pt x="4523740" y="0"/>
                </a:lnTo>
                <a:close/>
              </a:path>
              <a:path w="9142730" h="3810">
                <a:moveTo>
                  <a:pt x="9142730" y="0"/>
                </a:moveTo>
                <a:lnTo>
                  <a:pt x="4592320" y="0"/>
                </a:lnTo>
                <a:lnTo>
                  <a:pt x="4592320" y="3810"/>
                </a:lnTo>
                <a:lnTo>
                  <a:pt x="9142730" y="3810"/>
                </a:lnTo>
                <a:lnTo>
                  <a:pt x="9142730" y="0"/>
                </a:lnTo>
                <a:close/>
              </a:path>
            </a:pathLst>
          </a:custGeom>
          <a:solidFill>
            <a:srgbClr val="5C5C84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32" name="bg object 232"/>
          <p:cNvSpPr/>
          <p:nvPr/>
        </p:nvSpPr>
        <p:spPr>
          <a:xfrm>
            <a:off x="-1270" y="3335019"/>
            <a:ext cx="9142730" cy="3810"/>
          </a:xfrm>
          <a:custGeom>
            <a:avLst/>
            <a:gdLst/>
            <a:ahLst/>
            <a:cxnLst/>
            <a:rect l="l" t="t" r="r" b="b"/>
            <a:pathLst>
              <a:path w="9142730" h="3810">
                <a:moveTo>
                  <a:pt x="4523740" y="0"/>
                </a:moveTo>
                <a:lnTo>
                  <a:pt x="0" y="0"/>
                </a:lnTo>
                <a:lnTo>
                  <a:pt x="0" y="3810"/>
                </a:lnTo>
                <a:lnTo>
                  <a:pt x="4523740" y="3810"/>
                </a:lnTo>
                <a:lnTo>
                  <a:pt x="4523740" y="0"/>
                </a:lnTo>
                <a:close/>
              </a:path>
              <a:path w="9142730" h="3810">
                <a:moveTo>
                  <a:pt x="9142730" y="0"/>
                </a:moveTo>
                <a:lnTo>
                  <a:pt x="4592320" y="0"/>
                </a:lnTo>
                <a:lnTo>
                  <a:pt x="4592320" y="3810"/>
                </a:lnTo>
                <a:lnTo>
                  <a:pt x="9142730" y="3810"/>
                </a:lnTo>
                <a:lnTo>
                  <a:pt x="9142730" y="0"/>
                </a:lnTo>
                <a:close/>
              </a:path>
            </a:pathLst>
          </a:custGeom>
          <a:solidFill>
            <a:srgbClr val="5E5E87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33" name="bg object 233"/>
          <p:cNvSpPr/>
          <p:nvPr/>
        </p:nvSpPr>
        <p:spPr>
          <a:xfrm>
            <a:off x="-1270" y="3338829"/>
            <a:ext cx="9142730" cy="3810"/>
          </a:xfrm>
          <a:custGeom>
            <a:avLst/>
            <a:gdLst/>
            <a:ahLst/>
            <a:cxnLst/>
            <a:rect l="l" t="t" r="r" b="b"/>
            <a:pathLst>
              <a:path w="9142730" h="3810">
                <a:moveTo>
                  <a:pt x="4523740" y="0"/>
                </a:moveTo>
                <a:lnTo>
                  <a:pt x="0" y="0"/>
                </a:lnTo>
                <a:lnTo>
                  <a:pt x="0" y="3810"/>
                </a:lnTo>
                <a:lnTo>
                  <a:pt x="4523740" y="3810"/>
                </a:lnTo>
                <a:lnTo>
                  <a:pt x="4523740" y="0"/>
                </a:lnTo>
                <a:close/>
              </a:path>
              <a:path w="9142730" h="3810">
                <a:moveTo>
                  <a:pt x="9142730" y="0"/>
                </a:moveTo>
                <a:lnTo>
                  <a:pt x="4592320" y="0"/>
                </a:lnTo>
                <a:lnTo>
                  <a:pt x="4592320" y="3810"/>
                </a:lnTo>
                <a:lnTo>
                  <a:pt x="9142730" y="3810"/>
                </a:lnTo>
                <a:lnTo>
                  <a:pt x="9142730" y="0"/>
                </a:lnTo>
                <a:close/>
              </a:path>
            </a:pathLst>
          </a:custGeom>
          <a:solidFill>
            <a:srgbClr val="606089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34" name="bg object 234"/>
          <p:cNvSpPr/>
          <p:nvPr/>
        </p:nvSpPr>
        <p:spPr>
          <a:xfrm>
            <a:off x="-1270" y="3342639"/>
            <a:ext cx="9142730" cy="3810"/>
          </a:xfrm>
          <a:custGeom>
            <a:avLst/>
            <a:gdLst/>
            <a:ahLst/>
            <a:cxnLst/>
            <a:rect l="l" t="t" r="r" b="b"/>
            <a:pathLst>
              <a:path w="9142730" h="3810">
                <a:moveTo>
                  <a:pt x="4523740" y="0"/>
                </a:moveTo>
                <a:lnTo>
                  <a:pt x="0" y="0"/>
                </a:lnTo>
                <a:lnTo>
                  <a:pt x="0" y="3810"/>
                </a:lnTo>
                <a:lnTo>
                  <a:pt x="4523740" y="3810"/>
                </a:lnTo>
                <a:lnTo>
                  <a:pt x="4523740" y="0"/>
                </a:lnTo>
                <a:close/>
              </a:path>
              <a:path w="9142730" h="3810">
                <a:moveTo>
                  <a:pt x="9142730" y="0"/>
                </a:moveTo>
                <a:lnTo>
                  <a:pt x="4592320" y="0"/>
                </a:lnTo>
                <a:lnTo>
                  <a:pt x="4592320" y="3810"/>
                </a:lnTo>
                <a:lnTo>
                  <a:pt x="9142730" y="3810"/>
                </a:lnTo>
                <a:lnTo>
                  <a:pt x="9142730" y="0"/>
                </a:lnTo>
                <a:close/>
              </a:path>
            </a:pathLst>
          </a:custGeom>
          <a:solidFill>
            <a:srgbClr val="61618B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35" name="bg object 235"/>
          <p:cNvSpPr/>
          <p:nvPr/>
        </p:nvSpPr>
        <p:spPr>
          <a:xfrm>
            <a:off x="-1270" y="3346449"/>
            <a:ext cx="9142730" cy="3810"/>
          </a:xfrm>
          <a:custGeom>
            <a:avLst/>
            <a:gdLst/>
            <a:ahLst/>
            <a:cxnLst/>
            <a:rect l="l" t="t" r="r" b="b"/>
            <a:pathLst>
              <a:path w="9142730" h="3810">
                <a:moveTo>
                  <a:pt x="4523740" y="0"/>
                </a:moveTo>
                <a:lnTo>
                  <a:pt x="0" y="0"/>
                </a:lnTo>
                <a:lnTo>
                  <a:pt x="0" y="3810"/>
                </a:lnTo>
                <a:lnTo>
                  <a:pt x="4523740" y="3810"/>
                </a:lnTo>
                <a:lnTo>
                  <a:pt x="4523740" y="0"/>
                </a:lnTo>
                <a:close/>
              </a:path>
              <a:path w="9142730" h="3810">
                <a:moveTo>
                  <a:pt x="9142730" y="0"/>
                </a:moveTo>
                <a:lnTo>
                  <a:pt x="4592320" y="0"/>
                </a:lnTo>
                <a:lnTo>
                  <a:pt x="4592320" y="3810"/>
                </a:lnTo>
                <a:lnTo>
                  <a:pt x="9142730" y="3810"/>
                </a:lnTo>
                <a:lnTo>
                  <a:pt x="9142730" y="0"/>
                </a:lnTo>
                <a:close/>
              </a:path>
            </a:pathLst>
          </a:custGeom>
          <a:solidFill>
            <a:srgbClr val="63638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36" name="bg object 236"/>
          <p:cNvSpPr/>
          <p:nvPr/>
        </p:nvSpPr>
        <p:spPr>
          <a:xfrm>
            <a:off x="-1270" y="3350259"/>
            <a:ext cx="9142730" cy="2540"/>
          </a:xfrm>
          <a:custGeom>
            <a:avLst/>
            <a:gdLst/>
            <a:ahLst/>
            <a:cxnLst/>
            <a:rect l="l" t="t" r="r" b="b"/>
            <a:pathLst>
              <a:path w="9142730" h="2539">
                <a:moveTo>
                  <a:pt x="4523740" y="0"/>
                </a:moveTo>
                <a:lnTo>
                  <a:pt x="0" y="0"/>
                </a:lnTo>
                <a:lnTo>
                  <a:pt x="0" y="2540"/>
                </a:lnTo>
                <a:lnTo>
                  <a:pt x="4523740" y="2540"/>
                </a:lnTo>
                <a:lnTo>
                  <a:pt x="4523740" y="0"/>
                </a:lnTo>
                <a:close/>
              </a:path>
              <a:path w="9142730" h="2539">
                <a:moveTo>
                  <a:pt x="9142730" y="0"/>
                </a:moveTo>
                <a:lnTo>
                  <a:pt x="4592320" y="0"/>
                </a:lnTo>
                <a:lnTo>
                  <a:pt x="4592320" y="2540"/>
                </a:lnTo>
                <a:lnTo>
                  <a:pt x="9142730" y="2540"/>
                </a:lnTo>
                <a:lnTo>
                  <a:pt x="9142730" y="0"/>
                </a:lnTo>
                <a:close/>
              </a:path>
            </a:pathLst>
          </a:custGeom>
          <a:solidFill>
            <a:srgbClr val="66669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37" name="bg object 237"/>
          <p:cNvSpPr/>
          <p:nvPr/>
        </p:nvSpPr>
        <p:spPr>
          <a:xfrm>
            <a:off x="-1270" y="3352799"/>
            <a:ext cx="9142730" cy="3810"/>
          </a:xfrm>
          <a:custGeom>
            <a:avLst/>
            <a:gdLst/>
            <a:ahLst/>
            <a:cxnLst/>
            <a:rect l="l" t="t" r="r" b="b"/>
            <a:pathLst>
              <a:path w="9142730" h="3810">
                <a:moveTo>
                  <a:pt x="4523740" y="0"/>
                </a:moveTo>
                <a:lnTo>
                  <a:pt x="0" y="0"/>
                </a:lnTo>
                <a:lnTo>
                  <a:pt x="0" y="3810"/>
                </a:lnTo>
                <a:lnTo>
                  <a:pt x="4523740" y="3810"/>
                </a:lnTo>
                <a:lnTo>
                  <a:pt x="4523740" y="0"/>
                </a:lnTo>
                <a:close/>
              </a:path>
              <a:path w="9142730" h="3810">
                <a:moveTo>
                  <a:pt x="9142730" y="0"/>
                </a:moveTo>
                <a:lnTo>
                  <a:pt x="4592320" y="0"/>
                </a:lnTo>
                <a:lnTo>
                  <a:pt x="4592320" y="3810"/>
                </a:lnTo>
                <a:lnTo>
                  <a:pt x="9142730" y="3810"/>
                </a:lnTo>
                <a:lnTo>
                  <a:pt x="9142730" y="0"/>
                </a:lnTo>
                <a:close/>
              </a:path>
            </a:pathLst>
          </a:custGeom>
          <a:solidFill>
            <a:srgbClr val="666693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38" name="bg object 238"/>
          <p:cNvSpPr/>
          <p:nvPr/>
        </p:nvSpPr>
        <p:spPr>
          <a:xfrm>
            <a:off x="-1270" y="3059429"/>
            <a:ext cx="9142730" cy="3810"/>
          </a:xfrm>
          <a:custGeom>
            <a:avLst/>
            <a:gdLst/>
            <a:ahLst/>
            <a:cxnLst/>
            <a:rect l="l" t="t" r="r" b="b"/>
            <a:pathLst>
              <a:path w="9142730" h="3810">
                <a:moveTo>
                  <a:pt x="9142730" y="0"/>
                </a:moveTo>
                <a:lnTo>
                  <a:pt x="0" y="0"/>
                </a:lnTo>
                <a:lnTo>
                  <a:pt x="0" y="3810"/>
                </a:lnTo>
                <a:lnTo>
                  <a:pt x="9142730" y="3810"/>
                </a:lnTo>
                <a:lnTo>
                  <a:pt x="9142730" y="0"/>
                </a:lnTo>
                <a:close/>
              </a:path>
            </a:pathLst>
          </a:custGeom>
          <a:solidFill>
            <a:srgbClr val="535377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39" name="bg object 239"/>
          <p:cNvSpPr/>
          <p:nvPr/>
        </p:nvSpPr>
        <p:spPr>
          <a:xfrm>
            <a:off x="-1270" y="3063240"/>
            <a:ext cx="9142730" cy="3810"/>
          </a:xfrm>
          <a:custGeom>
            <a:avLst/>
            <a:gdLst/>
            <a:ahLst/>
            <a:cxnLst/>
            <a:rect l="l" t="t" r="r" b="b"/>
            <a:pathLst>
              <a:path w="9142730" h="3810">
                <a:moveTo>
                  <a:pt x="9142730" y="0"/>
                </a:moveTo>
                <a:lnTo>
                  <a:pt x="0" y="0"/>
                </a:lnTo>
                <a:lnTo>
                  <a:pt x="0" y="3810"/>
                </a:lnTo>
                <a:lnTo>
                  <a:pt x="9142730" y="3810"/>
                </a:lnTo>
                <a:lnTo>
                  <a:pt x="9142730" y="0"/>
                </a:lnTo>
                <a:close/>
              </a:path>
            </a:pathLst>
          </a:custGeom>
          <a:solidFill>
            <a:srgbClr val="545479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40" name="bg object 240"/>
          <p:cNvSpPr/>
          <p:nvPr/>
        </p:nvSpPr>
        <p:spPr>
          <a:xfrm>
            <a:off x="-1270" y="3067050"/>
            <a:ext cx="9142730" cy="3810"/>
          </a:xfrm>
          <a:custGeom>
            <a:avLst/>
            <a:gdLst/>
            <a:ahLst/>
            <a:cxnLst/>
            <a:rect l="l" t="t" r="r" b="b"/>
            <a:pathLst>
              <a:path w="9142730" h="3810">
                <a:moveTo>
                  <a:pt x="9142730" y="0"/>
                </a:moveTo>
                <a:lnTo>
                  <a:pt x="0" y="0"/>
                </a:lnTo>
                <a:lnTo>
                  <a:pt x="0" y="3810"/>
                </a:lnTo>
                <a:lnTo>
                  <a:pt x="9142730" y="3810"/>
                </a:lnTo>
                <a:lnTo>
                  <a:pt x="9142730" y="0"/>
                </a:lnTo>
                <a:close/>
              </a:path>
            </a:pathLst>
          </a:custGeom>
          <a:solidFill>
            <a:srgbClr val="56567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41" name="bg object 241"/>
          <p:cNvSpPr/>
          <p:nvPr/>
        </p:nvSpPr>
        <p:spPr>
          <a:xfrm>
            <a:off x="-1270" y="3070859"/>
            <a:ext cx="9142730" cy="3810"/>
          </a:xfrm>
          <a:custGeom>
            <a:avLst/>
            <a:gdLst/>
            <a:ahLst/>
            <a:cxnLst/>
            <a:rect l="l" t="t" r="r" b="b"/>
            <a:pathLst>
              <a:path w="9142730" h="3810">
                <a:moveTo>
                  <a:pt x="4523740" y="0"/>
                </a:moveTo>
                <a:lnTo>
                  <a:pt x="0" y="0"/>
                </a:lnTo>
                <a:lnTo>
                  <a:pt x="0" y="3810"/>
                </a:lnTo>
                <a:lnTo>
                  <a:pt x="4523740" y="3810"/>
                </a:lnTo>
                <a:lnTo>
                  <a:pt x="4523740" y="0"/>
                </a:lnTo>
                <a:close/>
              </a:path>
              <a:path w="9142730" h="3810">
                <a:moveTo>
                  <a:pt x="9142730" y="0"/>
                </a:moveTo>
                <a:lnTo>
                  <a:pt x="4592320" y="0"/>
                </a:lnTo>
                <a:lnTo>
                  <a:pt x="4592320" y="3810"/>
                </a:lnTo>
                <a:lnTo>
                  <a:pt x="9142730" y="3810"/>
                </a:lnTo>
                <a:lnTo>
                  <a:pt x="9142730" y="0"/>
                </a:lnTo>
                <a:close/>
              </a:path>
            </a:pathLst>
          </a:custGeom>
          <a:solidFill>
            <a:srgbClr val="58587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42" name="bg object 242"/>
          <p:cNvSpPr/>
          <p:nvPr/>
        </p:nvSpPr>
        <p:spPr>
          <a:xfrm>
            <a:off x="-1270" y="3074669"/>
            <a:ext cx="9142730" cy="3810"/>
          </a:xfrm>
          <a:custGeom>
            <a:avLst/>
            <a:gdLst/>
            <a:ahLst/>
            <a:cxnLst/>
            <a:rect l="l" t="t" r="r" b="b"/>
            <a:pathLst>
              <a:path w="9142730" h="3810">
                <a:moveTo>
                  <a:pt x="4523740" y="0"/>
                </a:moveTo>
                <a:lnTo>
                  <a:pt x="0" y="0"/>
                </a:lnTo>
                <a:lnTo>
                  <a:pt x="0" y="3810"/>
                </a:lnTo>
                <a:lnTo>
                  <a:pt x="4523740" y="3810"/>
                </a:lnTo>
                <a:lnTo>
                  <a:pt x="4523740" y="0"/>
                </a:lnTo>
                <a:close/>
              </a:path>
              <a:path w="9142730" h="3810">
                <a:moveTo>
                  <a:pt x="9142730" y="0"/>
                </a:moveTo>
                <a:lnTo>
                  <a:pt x="4592320" y="0"/>
                </a:lnTo>
                <a:lnTo>
                  <a:pt x="4592320" y="3810"/>
                </a:lnTo>
                <a:lnTo>
                  <a:pt x="9142730" y="3810"/>
                </a:lnTo>
                <a:lnTo>
                  <a:pt x="9142730" y="0"/>
                </a:lnTo>
                <a:close/>
              </a:path>
            </a:pathLst>
          </a:custGeom>
          <a:solidFill>
            <a:srgbClr val="5A5A82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43" name="bg object 243"/>
          <p:cNvSpPr/>
          <p:nvPr/>
        </p:nvSpPr>
        <p:spPr>
          <a:xfrm>
            <a:off x="-1270" y="3078479"/>
            <a:ext cx="9142730" cy="3810"/>
          </a:xfrm>
          <a:custGeom>
            <a:avLst/>
            <a:gdLst/>
            <a:ahLst/>
            <a:cxnLst/>
            <a:rect l="l" t="t" r="r" b="b"/>
            <a:pathLst>
              <a:path w="9142730" h="3810">
                <a:moveTo>
                  <a:pt x="4523740" y="0"/>
                </a:moveTo>
                <a:lnTo>
                  <a:pt x="0" y="0"/>
                </a:lnTo>
                <a:lnTo>
                  <a:pt x="0" y="3810"/>
                </a:lnTo>
                <a:lnTo>
                  <a:pt x="4523740" y="3810"/>
                </a:lnTo>
                <a:lnTo>
                  <a:pt x="4523740" y="0"/>
                </a:lnTo>
                <a:close/>
              </a:path>
              <a:path w="9142730" h="3810">
                <a:moveTo>
                  <a:pt x="9142730" y="0"/>
                </a:moveTo>
                <a:lnTo>
                  <a:pt x="4592320" y="0"/>
                </a:lnTo>
                <a:lnTo>
                  <a:pt x="4592320" y="3810"/>
                </a:lnTo>
                <a:lnTo>
                  <a:pt x="9142730" y="3810"/>
                </a:lnTo>
                <a:lnTo>
                  <a:pt x="9142730" y="0"/>
                </a:lnTo>
                <a:close/>
              </a:path>
            </a:pathLst>
          </a:custGeom>
          <a:solidFill>
            <a:srgbClr val="5C5C84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44" name="bg object 244"/>
          <p:cNvSpPr/>
          <p:nvPr/>
        </p:nvSpPr>
        <p:spPr>
          <a:xfrm>
            <a:off x="-1270" y="3082289"/>
            <a:ext cx="9142730" cy="3810"/>
          </a:xfrm>
          <a:custGeom>
            <a:avLst/>
            <a:gdLst/>
            <a:ahLst/>
            <a:cxnLst/>
            <a:rect l="l" t="t" r="r" b="b"/>
            <a:pathLst>
              <a:path w="9142730" h="3810">
                <a:moveTo>
                  <a:pt x="4523740" y="0"/>
                </a:moveTo>
                <a:lnTo>
                  <a:pt x="0" y="0"/>
                </a:lnTo>
                <a:lnTo>
                  <a:pt x="0" y="3810"/>
                </a:lnTo>
                <a:lnTo>
                  <a:pt x="4523740" y="3810"/>
                </a:lnTo>
                <a:lnTo>
                  <a:pt x="4523740" y="0"/>
                </a:lnTo>
                <a:close/>
              </a:path>
              <a:path w="9142730" h="3810">
                <a:moveTo>
                  <a:pt x="9142730" y="0"/>
                </a:moveTo>
                <a:lnTo>
                  <a:pt x="4592320" y="0"/>
                </a:lnTo>
                <a:lnTo>
                  <a:pt x="4592320" y="3810"/>
                </a:lnTo>
                <a:lnTo>
                  <a:pt x="9142730" y="3810"/>
                </a:lnTo>
                <a:lnTo>
                  <a:pt x="9142730" y="0"/>
                </a:lnTo>
                <a:close/>
              </a:path>
            </a:pathLst>
          </a:custGeom>
          <a:solidFill>
            <a:srgbClr val="5E5E87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45" name="bg object 245"/>
          <p:cNvSpPr/>
          <p:nvPr/>
        </p:nvSpPr>
        <p:spPr>
          <a:xfrm>
            <a:off x="-1270" y="3086099"/>
            <a:ext cx="9142730" cy="2540"/>
          </a:xfrm>
          <a:custGeom>
            <a:avLst/>
            <a:gdLst/>
            <a:ahLst/>
            <a:cxnLst/>
            <a:rect l="l" t="t" r="r" b="b"/>
            <a:pathLst>
              <a:path w="9142730" h="2539">
                <a:moveTo>
                  <a:pt x="4523740" y="0"/>
                </a:moveTo>
                <a:lnTo>
                  <a:pt x="0" y="0"/>
                </a:lnTo>
                <a:lnTo>
                  <a:pt x="0" y="2540"/>
                </a:lnTo>
                <a:lnTo>
                  <a:pt x="4523740" y="2540"/>
                </a:lnTo>
                <a:lnTo>
                  <a:pt x="4523740" y="0"/>
                </a:lnTo>
                <a:close/>
              </a:path>
              <a:path w="9142730" h="2539">
                <a:moveTo>
                  <a:pt x="9142730" y="0"/>
                </a:moveTo>
                <a:lnTo>
                  <a:pt x="4592320" y="0"/>
                </a:lnTo>
                <a:lnTo>
                  <a:pt x="4592320" y="2540"/>
                </a:lnTo>
                <a:lnTo>
                  <a:pt x="9142730" y="2540"/>
                </a:lnTo>
                <a:lnTo>
                  <a:pt x="9142730" y="0"/>
                </a:lnTo>
                <a:close/>
              </a:path>
            </a:pathLst>
          </a:custGeom>
          <a:solidFill>
            <a:srgbClr val="60608A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46" name="bg object 246"/>
          <p:cNvSpPr/>
          <p:nvPr/>
        </p:nvSpPr>
        <p:spPr>
          <a:xfrm>
            <a:off x="-1270" y="3088639"/>
            <a:ext cx="9142730" cy="3810"/>
          </a:xfrm>
          <a:custGeom>
            <a:avLst/>
            <a:gdLst/>
            <a:ahLst/>
            <a:cxnLst/>
            <a:rect l="l" t="t" r="r" b="b"/>
            <a:pathLst>
              <a:path w="9142730" h="3810">
                <a:moveTo>
                  <a:pt x="9142730" y="0"/>
                </a:moveTo>
                <a:lnTo>
                  <a:pt x="0" y="0"/>
                </a:lnTo>
                <a:lnTo>
                  <a:pt x="0" y="1270"/>
                </a:lnTo>
                <a:lnTo>
                  <a:pt x="0" y="3810"/>
                </a:lnTo>
                <a:lnTo>
                  <a:pt x="4523740" y="3810"/>
                </a:lnTo>
                <a:lnTo>
                  <a:pt x="4523740" y="1270"/>
                </a:lnTo>
                <a:lnTo>
                  <a:pt x="4592320" y="1270"/>
                </a:lnTo>
                <a:lnTo>
                  <a:pt x="4592320" y="3810"/>
                </a:lnTo>
                <a:lnTo>
                  <a:pt x="9142730" y="3810"/>
                </a:lnTo>
                <a:lnTo>
                  <a:pt x="9142730" y="1270"/>
                </a:lnTo>
                <a:lnTo>
                  <a:pt x="9142730" y="0"/>
                </a:lnTo>
                <a:close/>
              </a:path>
            </a:pathLst>
          </a:custGeom>
          <a:solidFill>
            <a:srgbClr val="62628D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47" name="bg object 247"/>
          <p:cNvSpPr/>
          <p:nvPr/>
        </p:nvSpPr>
        <p:spPr>
          <a:xfrm>
            <a:off x="-1270" y="3092449"/>
            <a:ext cx="9142730" cy="3810"/>
          </a:xfrm>
          <a:custGeom>
            <a:avLst/>
            <a:gdLst/>
            <a:ahLst/>
            <a:cxnLst/>
            <a:rect l="l" t="t" r="r" b="b"/>
            <a:pathLst>
              <a:path w="9142730" h="3810">
                <a:moveTo>
                  <a:pt x="4523740" y="0"/>
                </a:moveTo>
                <a:lnTo>
                  <a:pt x="0" y="0"/>
                </a:lnTo>
                <a:lnTo>
                  <a:pt x="0" y="3810"/>
                </a:lnTo>
                <a:lnTo>
                  <a:pt x="4523740" y="3810"/>
                </a:lnTo>
                <a:lnTo>
                  <a:pt x="4523740" y="0"/>
                </a:lnTo>
                <a:close/>
              </a:path>
              <a:path w="9142730" h="3810">
                <a:moveTo>
                  <a:pt x="9142730" y="0"/>
                </a:moveTo>
                <a:lnTo>
                  <a:pt x="4592320" y="0"/>
                </a:lnTo>
                <a:lnTo>
                  <a:pt x="4592320" y="3810"/>
                </a:lnTo>
                <a:lnTo>
                  <a:pt x="9142730" y="3810"/>
                </a:lnTo>
                <a:lnTo>
                  <a:pt x="9142730" y="0"/>
                </a:lnTo>
                <a:close/>
              </a:path>
            </a:pathLst>
          </a:custGeom>
          <a:solidFill>
            <a:srgbClr val="64648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48" name="bg object 248"/>
          <p:cNvSpPr/>
          <p:nvPr/>
        </p:nvSpPr>
        <p:spPr>
          <a:xfrm>
            <a:off x="-1270" y="3096259"/>
            <a:ext cx="9142730" cy="3810"/>
          </a:xfrm>
          <a:custGeom>
            <a:avLst/>
            <a:gdLst/>
            <a:ahLst/>
            <a:cxnLst/>
            <a:rect l="l" t="t" r="r" b="b"/>
            <a:pathLst>
              <a:path w="9142730" h="3810">
                <a:moveTo>
                  <a:pt x="4523740" y="0"/>
                </a:moveTo>
                <a:lnTo>
                  <a:pt x="0" y="0"/>
                </a:lnTo>
                <a:lnTo>
                  <a:pt x="0" y="3810"/>
                </a:lnTo>
                <a:lnTo>
                  <a:pt x="4523740" y="3810"/>
                </a:lnTo>
                <a:lnTo>
                  <a:pt x="4523740" y="0"/>
                </a:lnTo>
                <a:close/>
              </a:path>
              <a:path w="9142730" h="3810">
                <a:moveTo>
                  <a:pt x="9142730" y="0"/>
                </a:moveTo>
                <a:lnTo>
                  <a:pt x="4592320" y="0"/>
                </a:lnTo>
                <a:lnTo>
                  <a:pt x="4592320" y="3810"/>
                </a:lnTo>
                <a:lnTo>
                  <a:pt x="9142730" y="3810"/>
                </a:lnTo>
                <a:lnTo>
                  <a:pt x="9142730" y="0"/>
                </a:lnTo>
                <a:close/>
              </a:path>
            </a:pathLst>
          </a:custGeom>
          <a:solidFill>
            <a:srgbClr val="666692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49" name="bg object 249"/>
          <p:cNvSpPr/>
          <p:nvPr/>
        </p:nvSpPr>
        <p:spPr>
          <a:xfrm>
            <a:off x="-1270" y="2609849"/>
            <a:ext cx="9142730" cy="5080"/>
          </a:xfrm>
          <a:custGeom>
            <a:avLst/>
            <a:gdLst/>
            <a:ahLst/>
            <a:cxnLst/>
            <a:rect l="l" t="t" r="r" b="b"/>
            <a:pathLst>
              <a:path w="9142730" h="5080">
                <a:moveTo>
                  <a:pt x="9142730" y="0"/>
                </a:moveTo>
                <a:lnTo>
                  <a:pt x="0" y="0"/>
                </a:lnTo>
                <a:lnTo>
                  <a:pt x="0" y="5080"/>
                </a:lnTo>
                <a:lnTo>
                  <a:pt x="9142730" y="5080"/>
                </a:lnTo>
                <a:lnTo>
                  <a:pt x="9142730" y="0"/>
                </a:lnTo>
                <a:close/>
              </a:path>
            </a:pathLst>
          </a:custGeom>
          <a:solidFill>
            <a:srgbClr val="535377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50" name="bg object 250"/>
          <p:cNvSpPr/>
          <p:nvPr/>
        </p:nvSpPr>
        <p:spPr>
          <a:xfrm>
            <a:off x="-1270" y="2614929"/>
            <a:ext cx="9142730" cy="3810"/>
          </a:xfrm>
          <a:custGeom>
            <a:avLst/>
            <a:gdLst/>
            <a:ahLst/>
            <a:cxnLst/>
            <a:rect l="l" t="t" r="r" b="b"/>
            <a:pathLst>
              <a:path w="9142730" h="3810">
                <a:moveTo>
                  <a:pt x="4523740" y="0"/>
                </a:moveTo>
                <a:lnTo>
                  <a:pt x="0" y="0"/>
                </a:lnTo>
                <a:lnTo>
                  <a:pt x="0" y="3810"/>
                </a:lnTo>
                <a:lnTo>
                  <a:pt x="4523740" y="3810"/>
                </a:lnTo>
                <a:lnTo>
                  <a:pt x="4523740" y="0"/>
                </a:lnTo>
                <a:close/>
              </a:path>
              <a:path w="9142730" h="3810">
                <a:moveTo>
                  <a:pt x="9142730" y="0"/>
                </a:moveTo>
                <a:lnTo>
                  <a:pt x="4592320" y="0"/>
                </a:lnTo>
                <a:lnTo>
                  <a:pt x="4592320" y="3810"/>
                </a:lnTo>
                <a:lnTo>
                  <a:pt x="9142730" y="3810"/>
                </a:lnTo>
                <a:lnTo>
                  <a:pt x="9142730" y="0"/>
                </a:lnTo>
                <a:close/>
              </a:path>
            </a:pathLst>
          </a:custGeom>
          <a:solidFill>
            <a:srgbClr val="56567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51" name="bg object 251"/>
          <p:cNvSpPr/>
          <p:nvPr/>
        </p:nvSpPr>
        <p:spPr>
          <a:xfrm>
            <a:off x="-1270" y="2618739"/>
            <a:ext cx="9142730" cy="3810"/>
          </a:xfrm>
          <a:custGeom>
            <a:avLst/>
            <a:gdLst/>
            <a:ahLst/>
            <a:cxnLst/>
            <a:rect l="l" t="t" r="r" b="b"/>
            <a:pathLst>
              <a:path w="9142730" h="3810">
                <a:moveTo>
                  <a:pt x="4523740" y="0"/>
                </a:moveTo>
                <a:lnTo>
                  <a:pt x="0" y="0"/>
                </a:lnTo>
                <a:lnTo>
                  <a:pt x="0" y="3810"/>
                </a:lnTo>
                <a:lnTo>
                  <a:pt x="4523740" y="3810"/>
                </a:lnTo>
                <a:lnTo>
                  <a:pt x="4523740" y="0"/>
                </a:lnTo>
                <a:close/>
              </a:path>
              <a:path w="9142730" h="3810">
                <a:moveTo>
                  <a:pt x="9142730" y="0"/>
                </a:moveTo>
                <a:lnTo>
                  <a:pt x="4592320" y="0"/>
                </a:lnTo>
                <a:lnTo>
                  <a:pt x="4592320" y="3810"/>
                </a:lnTo>
                <a:lnTo>
                  <a:pt x="9142730" y="3810"/>
                </a:lnTo>
                <a:lnTo>
                  <a:pt x="9142730" y="0"/>
                </a:lnTo>
                <a:close/>
              </a:path>
            </a:pathLst>
          </a:custGeom>
          <a:solidFill>
            <a:srgbClr val="5A5A82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52" name="bg object 252"/>
          <p:cNvSpPr/>
          <p:nvPr/>
        </p:nvSpPr>
        <p:spPr>
          <a:xfrm>
            <a:off x="-1270" y="2622549"/>
            <a:ext cx="9142730" cy="5080"/>
          </a:xfrm>
          <a:custGeom>
            <a:avLst/>
            <a:gdLst/>
            <a:ahLst/>
            <a:cxnLst/>
            <a:rect l="l" t="t" r="r" b="b"/>
            <a:pathLst>
              <a:path w="9142730" h="5080">
                <a:moveTo>
                  <a:pt x="4523740" y="0"/>
                </a:moveTo>
                <a:lnTo>
                  <a:pt x="0" y="0"/>
                </a:lnTo>
                <a:lnTo>
                  <a:pt x="0" y="5080"/>
                </a:lnTo>
                <a:lnTo>
                  <a:pt x="4523740" y="5080"/>
                </a:lnTo>
                <a:lnTo>
                  <a:pt x="4523740" y="0"/>
                </a:lnTo>
                <a:close/>
              </a:path>
              <a:path w="9142730" h="5080">
                <a:moveTo>
                  <a:pt x="9142730" y="0"/>
                </a:moveTo>
                <a:lnTo>
                  <a:pt x="4592320" y="0"/>
                </a:lnTo>
                <a:lnTo>
                  <a:pt x="4592320" y="5080"/>
                </a:lnTo>
                <a:lnTo>
                  <a:pt x="9142730" y="5080"/>
                </a:lnTo>
                <a:lnTo>
                  <a:pt x="9142730" y="0"/>
                </a:lnTo>
                <a:close/>
              </a:path>
            </a:pathLst>
          </a:custGeom>
          <a:solidFill>
            <a:srgbClr val="5E5E87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53" name="bg object 253"/>
          <p:cNvSpPr/>
          <p:nvPr/>
        </p:nvSpPr>
        <p:spPr>
          <a:xfrm>
            <a:off x="-1270" y="2627629"/>
            <a:ext cx="9142730" cy="3810"/>
          </a:xfrm>
          <a:custGeom>
            <a:avLst/>
            <a:gdLst/>
            <a:ahLst/>
            <a:cxnLst/>
            <a:rect l="l" t="t" r="r" b="b"/>
            <a:pathLst>
              <a:path w="9142730" h="3810">
                <a:moveTo>
                  <a:pt x="4523740" y="0"/>
                </a:moveTo>
                <a:lnTo>
                  <a:pt x="0" y="0"/>
                </a:lnTo>
                <a:lnTo>
                  <a:pt x="0" y="3810"/>
                </a:lnTo>
                <a:lnTo>
                  <a:pt x="4523740" y="3810"/>
                </a:lnTo>
                <a:lnTo>
                  <a:pt x="4523740" y="0"/>
                </a:lnTo>
                <a:close/>
              </a:path>
              <a:path w="9142730" h="3810">
                <a:moveTo>
                  <a:pt x="9142730" y="0"/>
                </a:moveTo>
                <a:lnTo>
                  <a:pt x="4592320" y="0"/>
                </a:lnTo>
                <a:lnTo>
                  <a:pt x="4592320" y="3810"/>
                </a:lnTo>
                <a:lnTo>
                  <a:pt x="9142730" y="3810"/>
                </a:lnTo>
                <a:lnTo>
                  <a:pt x="9142730" y="0"/>
                </a:lnTo>
                <a:close/>
              </a:path>
            </a:pathLst>
          </a:custGeom>
          <a:solidFill>
            <a:srgbClr val="62628D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54" name="bg object 254"/>
          <p:cNvSpPr/>
          <p:nvPr/>
        </p:nvSpPr>
        <p:spPr>
          <a:xfrm>
            <a:off x="-1270" y="2821939"/>
            <a:ext cx="9142730" cy="3810"/>
          </a:xfrm>
          <a:custGeom>
            <a:avLst/>
            <a:gdLst/>
            <a:ahLst/>
            <a:cxnLst/>
            <a:rect l="l" t="t" r="r" b="b"/>
            <a:pathLst>
              <a:path w="9142730" h="3810">
                <a:moveTo>
                  <a:pt x="9142730" y="0"/>
                </a:moveTo>
                <a:lnTo>
                  <a:pt x="0" y="0"/>
                </a:lnTo>
                <a:lnTo>
                  <a:pt x="0" y="3810"/>
                </a:lnTo>
                <a:lnTo>
                  <a:pt x="9142730" y="3810"/>
                </a:lnTo>
                <a:lnTo>
                  <a:pt x="9142730" y="0"/>
                </a:lnTo>
                <a:close/>
              </a:path>
            </a:pathLst>
          </a:custGeom>
          <a:solidFill>
            <a:srgbClr val="535377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55" name="bg object 255"/>
          <p:cNvSpPr/>
          <p:nvPr/>
        </p:nvSpPr>
        <p:spPr>
          <a:xfrm>
            <a:off x="-1270" y="2825750"/>
            <a:ext cx="9142730" cy="2540"/>
          </a:xfrm>
          <a:custGeom>
            <a:avLst/>
            <a:gdLst/>
            <a:ahLst/>
            <a:cxnLst/>
            <a:rect l="l" t="t" r="r" b="b"/>
            <a:pathLst>
              <a:path w="9142730" h="2539">
                <a:moveTo>
                  <a:pt x="9142730" y="0"/>
                </a:moveTo>
                <a:lnTo>
                  <a:pt x="0" y="0"/>
                </a:lnTo>
                <a:lnTo>
                  <a:pt x="0" y="2539"/>
                </a:lnTo>
                <a:lnTo>
                  <a:pt x="9142730" y="2539"/>
                </a:lnTo>
                <a:lnTo>
                  <a:pt x="9142730" y="0"/>
                </a:lnTo>
                <a:close/>
              </a:path>
            </a:pathLst>
          </a:custGeom>
          <a:solidFill>
            <a:srgbClr val="545479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56" name="bg object 256"/>
          <p:cNvSpPr/>
          <p:nvPr/>
        </p:nvSpPr>
        <p:spPr>
          <a:xfrm>
            <a:off x="-1270" y="2828289"/>
            <a:ext cx="9142730" cy="3810"/>
          </a:xfrm>
          <a:custGeom>
            <a:avLst/>
            <a:gdLst/>
            <a:ahLst/>
            <a:cxnLst/>
            <a:rect l="l" t="t" r="r" b="b"/>
            <a:pathLst>
              <a:path w="9142730" h="3810">
                <a:moveTo>
                  <a:pt x="4523740" y="0"/>
                </a:moveTo>
                <a:lnTo>
                  <a:pt x="0" y="0"/>
                </a:lnTo>
                <a:lnTo>
                  <a:pt x="0" y="3810"/>
                </a:lnTo>
                <a:lnTo>
                  <a:pt x="4523740" y="3810"/>
                </a:lnTo>
                <a:lnTo>
                  <a:pt x="4523740" y="0"/>
                </a:lnTo>
                <a:close/>
              </a:path>
              <a:path w="9142730" h="3810">
                <a:moveTo>
                  <a:pt x="9142730" y="0"/>
                </a:moveTo>
                <a:lnTo>
                  <a:pt x="4592320" y="0"/>
                </a:lnTo>
                <a:lnTo>
                  <a:pt x="4592320" y="3810"/>
                </a:lnTo>
                <a:lnTo>
                  <a:pt x="9142730" y="3810"/>
                </a:lnTo>
                <a:lnTo>
                  <a:pt x="9142730" y="0"/>
                </a:lnTo>
                <a:close/>
              </a:path>
            </a:pathLst>
          </a:custGeom>
          <a:solidFill>
            <a:srgbClr val="56567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57" name="bg object 257"/>
          <p:cNvSpPr/>
          <p:nvPr/>
        </p:nvSpPr>
        <p:spPr>
          <a:xfrm>
            <a:off x="-1270" y="2832099"/>
            <a:ext cx="9142730" cy="3810"/>
          </a:xfrm>
          <a:custGeom>
            <a:avLst/>
            <a:gdLst/>
            <a:ahLst/>
            <a:cxnLst/>
            <a:rect l="l" t="t" r="r" b="b"/>
            <a:pathLst>
              <a:path w="9142730" h="3810">
                <a:moveTo>
                  <a:pt x="4523740" y="0"/>
                </a:moveTo>
                <a:lnTo>
                  <a:pt x="0" y="0"/>
                </a:lnTo>
                <a:lnTo>
                  <a:pt x="0" y="3810"/>
                </a:lnTo>
                <a:lnTo>
                  <a:pt x="4523740" y="3810"/>
                </a:lnTo>
                <a:lnTo>
                  <a:pt x="4523740" y="0"/>
                </a:lnTo>
                <a:close/>
              </a:path>
              <a:path w="9142730" h="3810">
                <a:moveTo>
                  <a:pt x="9142730" y="0"/>
                </a:moveTo>
                <a:lnTo>
                  <a:pt x="4592320" y="0"/>
                </a:lnTo>
                <a:lnTo>
                  <a:pt x="4592320" y="3810"/>
                </a:lnTo>
                <a:lnTo>
                  <a:pt x="9142730" y="3810"/>
                </a:lnTo>
                <a:lnTo>
                  <a:pt x="9142730" y="0"/>
                </a:lnTo>
                <a:close/>
              </a:path>
            </a:pathLst>
          </a:custGeom>
          <a:solidFill>
            <a:srgbClr val="58587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58" name="bg object 258"/>
          <p:cNvSpPr/>
          <p:nvPr/>
        </p:nvSpPr>
        <p:spPr>
          <a:xfrm>
            <a:off x="-1270" y="2835909"/>
            <a:ext cx="9142730" cy="3810"/>
          </a:xfrm>
          <a:custGeom>
            <a:avLst/>
            <a:gdLst/>
            <a:ahLst/>
            <a:cxnLst/>
            <a:rect l="l" t="t" r="r" b="b"/>
            <a:pathLst>
              <a:path w="9142730" h="3810">
                <a:moveTo>
                  <a:pt x="4523740" y="0"/>
                </a:moveTo>
                <a:lnTo>
                  <a:pt x="0" y="0"/>
                </a:lnTo>
                <a:lnTo>
                  <a:pt x="0" y="3810"/>
                </a:lnTo>
                <a:lnTo>
                  <a:pt x="4523740" y="3810"/>
                </a:lnTo>
                <a:lnTo>
                  <a:pt x="4523740" y="0"/>
                </a:lnTo>
                <a:close/>
              </a:path>
              <a:path w="9142730" h="3810">
                <a:moveTo>
                  <a:pt x="9142730" y="0"/>
                </a:moveTo>
                <a:lnTo>
                  <a:pt x="4592320" y="0"/>
                </a:lnTo>
                <a:lnTo>
                  <a:pt x="4592320" y="3810"/>
                </a:lnTo>
                <a:lnTo>
                  <a:pt x="9142730" y="3810"/>
                </a:lnTo>
                <a:lnTo>
                  <a:pt x="9142730" y="0"/>
                </a:lnTo>
                <a:close/>
              </a:path>
            </a:pathLst>
          </a:custGeom>
          <a:solidFill>
            <a:srgbClr val="5A5A82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59" name="bg object 259"/>
          <p:cNvSpPr/>
          <p:nvPr/>
        </p:nvSpPr>
        <p:spPr>
          <a:xfrm>
            <a:off x="-1270" y="2839719"/>
            <a:ext cx="9142730" cy="3810"/>
          </a:xfrm>
          <a:custGeom>
            <a:avLst/>
            <a:gdLst/>
            <a:ahLst/>
            <a:cxnLst/>
            <a:rect l="l" t="t" r="r" b="b"/>
            <a:pathLst>
              <a:path w="9142730" h="3810">
                <a:moveTo>
                  <a:pt x="4523740" y="0"/>
                </a:moveTo>
                <a:lnTo>
                  <a:pt x="0" y="0"/>
                </a:lnTo>
                <a:lnTo>
                  <a:pt x="0" y="3810"/>
                </a:lnTo>
                <a:lnTo>
                  <a:pt x="4523740" y="3810"/>
                </a:lnTo>
                <a:lnTo>
                  <a:pt x="4523740" y="0"/>
                </a:lnTo>
                <a:close/>
              </a:path>
              <a:path w="9142730" h="3810">
                <a:moveTo>
                  <a:pt x="9142730" y="0"/>
                </a:moveTo>
                <a:lnTo>
                  <a:pt x="4592320" y="0"/>
                </a:lnTo>
                <a:lnTo>
                  <a:pt x="4592320" y="3810"/>
                </a:lnTo>
                <a:lnTo>
                  <a:pt x="9142730" y="3810"/>
                </a:lnTo>
                <a:lnTo>
                  <a:pt x="9142730" y="0"/>
                </a:lnTo>
                <a:close/>
              </a:path>
            </a:pathLst>
          </a:custGeom>
          <a:solidFill>
            <a:srgbClr val="5C5C84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60" name="bg object 260"/>
          <p:cNvSpPr/>
          <p:nvPr/>
        </p:nvSpPr>
        <p:spPr>
          <a:xfrm>
            <a:off x="-1270" y="2843529"/>
            <a:ext cx="9142730" cy="3810"/>
          </a:xfrm>
          <a:custGeom>
            <a:avLst/>
            <a:gdLst/>
            <a:ahLst/>
            <a:cxnLst/>
            <a:rect l="l" t="t" r="r" b="b"/>
            <a:pathLst>
              <a:path w="9142730" h="3810">
                <a:moveTo>
                  <a:pt x="4523740" y="0"/>
                </a:moveTo>
                <a:lnTo>
                  <a:pt x="0" y="0"/>
                </a:lnTo>
                <a:lnTo>
                  <a:pt x="0" y="3810"/>
                </a:lnTo>
                <a:lnTo>
                  <a:pt x="4523740" y="3810"/>
                </a:lnTo>
                <a:lnTo>
                  <a:pt x="4523740" y="0"/>
                </a:lnTo>
                <a:close/>
              </a:path>
              <a:path w="9142730" h="3810">
                <a:moveTo>
                  <a:pt x="9142730" y="0"/>
                </a:moveTo>
                <a:lnTo>
                  <a:pt x="4592320" y="0"/>
                </a:lnTo>
                <a:lnTo>
                  <a:pt x="4592320" y="3810"/>
                </a:lnTo>
                <a:lnTo>
                  <a:pt x="9142730" y="3810"/>
                </a:lnTo>
                <a:lnTo>
                  <a:pt x="9142730" y="0"/>
                </a:lnTo>
                <a:close/>
              </a:path>
            </a:pathLst>
          </a:custGeom>
          <a:solidFill>
            <a:srgbClr val="5E5E87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61" name="bg object 261"/>
          <p:cNvSpPr/>
          <p:nvPr/>
        </p:nvSpPr>
        <p:spPr>
          <a:xfrm>
            <a:off x="-1270" y="2847339"/>
            <a:ext cx="9142730" cy="3810"/>
          </a:xfrm>
          <a:custGeom>
            <a:avLst/>
            <a:gdLst/>
            <a:ahLst/>
            <a:cxnLst/>
            <a:rect l="l" t="t" r="r" b="b"/>
            <a:pathLst>
              <a:path w="9142730" h="3810">
                <a:moveTo>
                  <a:pt x="4523740" y="0"/>
                </a:moveTo>
                <a:lnTo>
                  <a:pt x="0" y="0"/>
                </a:lnTo>
                <a:lnTo>
                  <a:pt x="0" y="3810"/>
                </a:lnTo>
                <a:lnTo>
                  <a:pt x="4523740" y="3810"/>
                </a:lnTo>
                <a:lnTo>
                  <a:pt x="4523740" y="0"/>
                </a:lnTo>
                <a:close/>
              </a:path>
              <a:path w="9142730" h="3810">
                <a:moveTo>
                  <a:pt x="9142730" y="0"/>
                </a:moveTo>
                <a:lnTo>
                  <a:pt x="4592320" y="0"/>
                </a:lnTo>
                <a:lnTo>
                  <a:pt x="4592320" y="3810"/>
                </a:lnTo>
                <a:lnTo>
                  <a:pt x="9142730" y="3810"/>
                </a:lnTo>
                <a:lnTo>
                  <a:pt x="9142730" y="0"/>
                </a:lnTo>
                <a:close/>
              </a:path>
            </a:pathLst>
          </a:custGeom>
          <a:solidFill>
            <a:srgbClr val="60608A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62" name="bg object 262"/>
          <p:cNvSpPr/>
          <p:nvPr/>
        </p:nvSpPr>
        <p:spPr>
          <a:xfrm>
            <a:off x="-1270" y="2851149"/>
            <a:ext cx="9142730" cy="3810"/>
          </a:xfrm>
          <a:custGeom>
            <a:avLst/>
            <a:gdLst/>
            <a:ahLst/>
            <a:cxnLst/>
            <a:rect l="l" t="t" r="r" b="b"/>
            <a:pathLst>
              <a:path w="9142730" h="3810">
                <a:moveTo>
                  <a:pt x="4523740" y="0"/>
                </a:moveTo>
                <a:lnTo>
                  <a:pt x="0" y="0"/>
                </a:lnTo>
                <a:lnTo>
                  <a:pt x="0" y="3810"/>
                </a:lnTo>
                <a:lnTo>
                  <a:pt x="4523740" y="3810"/>
                </a:lnTo>
                <a:lnTo>
                  <a:pt x="4523740" y="0"/>
                </a:lnTo>
                <a:close/>
              </a:path>
              <a:path w="9142730" h="3810">
                <a:moveTo>
                  <a:pt x="9142730" y="0"/>
                </a:moveTo>
                <a:lnTo>
                  <a:pt x="4592320" y="0"/>
                </a:lnTo>
                <a:lnTo>
                  <a:pt x="4592320" y="3810"/>
                </a:lnTo>
                <a:lnTo>
                  <a:pt x="9142730" y="3810"/>
                </a:lnTo>
                <a:lnTo>
                  <a:pt x="9142730" y="0"/>
                </a:lnTo>
                <a:close/>
              </a:path>
            </a:pathLst>
          </a:custGeom>
          <a:solidFill>
            <a:srgbClr val="62628D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63" name="bg object 263"/>
          <p:cNvSpPr/>
          <p:nvPr/>
        </p:nvSpPr>
        <p:spPr>
          <a:xfrm>
            <a:off x="-1270" y="2854959"/>
            <a:ext cx="9142730" cy="2540"/>
          </a:xfrm>
          <a:custGeom>
            <a:avLst/>
            <a:gdLst/>
            <a:ahLst/>
            <a:cxnLst/>
            <a:rect l="l" t="t" r="r" b="b"/>
            <a:pathLst>
              <a:path w="9142730" h="2539">
                <a:moveTo>
                  <a:pt x="4523740" y="0"/>
                </a:moveTo>
                <a:lnTo>
                  <a:pt x="0" y="0"/>
                </a:lnTo>
                <a:lnTo>
                  <a:pt x="0" y="2540"/>
                </a:lnTo>
                <a:lnTo>
                  <a:pt x="4523740" y="2540"/>
                </a:lnTo>
                <a:lnTo>
                  <a:pt x="4523740" y="0"/>
                </a:lnTo>
                <a:close/>
              </a:path>
              <a:path w="9142730" h="2539">
                <a:moveTo>
                  <a:pt x="9142730" y="0"/>
                </a:moveTo>
                <a:lnTo>
                  <a:pt x="4592320" y="0"/>
                </a:lnTo>
                <a:lnTo>
                  <a:pt x="4592320" y="2540"/>
                </a:lnTo>
                <a:lnTo>
                  <a:pt x="9142730" y="2540"/>
                </a:lnTo>
                <a:lnTo>
                  <a:pt x="9142730" y="0"/>
                </a:lnTo>
                <a:close/>
              </a:path>
            </a:pathLst>
          </a:custGeom>
          <a:solidFill>
            <a:srgbClr val="64648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64" name="bg object 264"/>
          <p:cNvSpPr/>
          <p:nvPr/>
        </p:nvSpPr>
        <p:spPr>
          <a:xfrm>
            <a:off x="-1270" y="2857499"/>
            <a:ext cx="9142730" cy="3810"/>
          </a:xfrm>
          <a:custGeom>
            <a:avLst/>
            <a:gdLst/>
            <a:ahLst/>
            <a:cxnLst/>
            <a:rect l="l" t="t" r="r" b="b"/>
            <a:pathLst>
              <a:path w="9142730" h="3810">
                <a:moveTo>
                  <a:pt x="4523740" y="0"/>
                </a:moveTo>
                <a:lnTo>
                  <a:pt x="0" y="0"/>
                </a:lnTo>
                <a:lnTo>
                  <a:pt x="0" y="3810"/>
                </a:lnTo>
                <a:lnTo>
                  <a:pt x="4523740" y="3810"/>
                </a:lnTo>
                <a:lnTo>
                  <a:pt x="4523740" y="0"/>
                </a:lnTo>
                <a:close/>
              </a:path>
              <a:path w="9142730" h="3810">
                <a:moveTo>
                  <a:pt x="9142730" y="0"/>
                </a:moveTo>
                <a:lnTo>
                  <a:pt x="4592320" y="0"/>
                </a:lnTo>
                <a:lnTo>
                  <a:pt x="4592320" y="3810"/>
                </a:lnTo>
                <a:lnTo>
                  <a:pt x="9142730" y="3810"/>
                </a:lnTo>
                <a:lnTo>
                  <a:pt x="9142730" y="0"/>
                </a:lnTo>
                <a:close/>
              </a:path>
            </a:pathLst>
          </a:custGeom>
          <a:solidFill>
            <a:srgbClr val="666692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65" name="bg object 265"/>
          <p:cNvSpPr/>
          <p:nvPr/>
        </p:nvSpPr>
        <p:spPr>
          <a:xfrm>
            <a:off x="0" y="2414269"/>
            <a:ext cx="9140190" cy="1270"/>
          </a:xfrm>
          <a:custGeom>
            <a:avLst/>
            <a:gdLst/>
            <a:ahLst/>
            <a:cxnLst/>
            <a:rect l="l" t="t" r="r" b="b"/>
            <a:pathLst>
              <a:path w="9140190" h="1269">
                <a:moveTo>
                  <a:pt x="4522470" y="0"/>
                </a:moveTo>
                <a:lnTo>
                  <a:pt x="0" y="0"/>
                </a:lnTo>
                <a:lnTo>
                  <a:pt x="0" y="1270"/>
                </a:lnTo>
                <a:lnTo>
                  <a:pt x="4522470" y="1270"/>
                </a:lnTo>
                <a:lnTo>
                  <a:pt x="4522470" y="0"/>
                </a:lnTo>
                <a:close/>
              </a:path>
              <a:path w="9140190" h="1269">
                <a:moveTo>
                  <a:pt x="9140190" y="0"/>
                </a:moveTo>
                <a:lnTo>
                  <a:pt x="4591050" y="0"/>
                </a:lnTo>
                <a:lnTo>
                  <a:pt x="4591050" y="1270"/>
                </a:lnTo>
                <a:lnTo>
                  <a:pt x="9140190" y="1270"/>
                </a:lnTo>
                <a:lnTo>
                  <a:pt x="9140190" y="0"/>
                </a:lnTo>
                <a:close/>
              </a:path>
            </a:pathLst>
          </a:custGeom>
          <a:solidFill>
            <a:srgbClr val="535377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66" name="bg object 266"/>
          <p:cNvSpPr/>
          <p:nvPr/>
        </p:nvSpPr>
        <p:spPr>
          <a:xfrm>
            <a:off x="-1270" y="2415539"/>
            <a:ext cx="9142730" cy="5080"/>
          </a:xfrm>
          <a:custGeom>
            <a:avLst/>
            <a:gdLst/>
            <a:ahLst/>
            <a:cxnLst/>
            <a:rect l="l" t="t" r="r" b="b"/>
            <a:pathLst>
              <a:path w="9142730" h="5080">
                <a:moveTo>
                  <a:pt x="4523740" y="0"/>
                </a:moveTo>
                <a:lnTo>
                  <a:pt x="0" y="0"/>
                </a:lnTo>
                <a:lnTo>
                  <a:pt x="0" y="5080"/>
                </a:lnTo>
                <a:lnTo>
                  <a:pt x="4523740" y="5080"/>
                </a:lnTo>
                <a:lnTo>
                  <a:pt x="4523740" y="0"/>
                </a:lnTo>
                <a:close/>
              </a:path>
              <a:path w="9142730" h="5080">
                <a:moveTo>
                  <a:pt x="9142730" y="0"/>
                </a:moveTo>
                <a:lnTo>
                  <a:pt x="4592320" y="0"/>
                </a:lnTo>
                <a:lnTo>
                  <a:pt x="4592320" y="5080"/>
                </a:lnTo>
                <a:lnTo>
                  <a:pt x="9142730" y="5080"/>
                </a:lnTo>
                <a:lnTo>
                  <a:pt x="9142730" y="0"/>
                </a:lnTo>
                <a:close/>
              </a:path>
            </a:pathLst>
          </a:custGeom>
          <a:solidFill>
            <a:srgbClr val="56567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67" name="bg object 267"/>
          <p:cNvSpPr/>
          <p:nvPr/>
        </p:nvSpPr>
        <p:spPr>
          <a:xfrm>
            <a:off x="-1270" y="2420619"/>
            <a:ext cx="9142730" cy="3810"/>
          </a:xfrm>
          <a:custGeom>
            <a:avLst/>
            <a:gdLst/>
            <a:ahLst/>
            <a:cxnLst/>
            <a:rect l="l" t="t" r="r" b="b"/>
            <a:pathLst>
              <a:path w="9142730" h="3810">
                <a:moveTo>
                  <a:pt x="4523740" y="0"/>
                </a:moveTo>
                <a:lnTo>
                  <a:pt x="0" y="0"/>
                </a:lnTo>
                <a:lnTo>
                  <a:pt x="0" y="3810"/>
                </a:lnTo>
                <a:lnTo>
                  <a:pt x="4523740" y="3810"/>
                </a:lnTo>
                <a:lnTo>
                  <a:pt x="4523740" y="0"/>
                </a:lnTo>
                <a:close/>
              </a:path>
              <a:path w="9142730" h="3810">
                <a:moveTo>
                  <a:pt x="9142730" y="0"/>
                </a:moveTo>
                <a:lnTo>
                  <a:pt x="4592320" y="0"/>
                </a:lnTo>
                <a:lnTo>
                  <a:pt x="4592320" y="3810"/>
                </a:lnTo>
                <a:lnTo>
                  <a:pt x="9142730" y="3810"/>
                </a:lnTo>
                <a:lnTo>
                  <a:pt x="9142730" y="0"/>
                </a:lnTo>
                <a:close/>
              </a:path>
            </a:pathLst>
          </a:custGeom>
          <a:solidFill>
            <a:srgbClr val="5A5A82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68" name="bg object 268"/>
          <p:cNvSpPr/>
          <p:nvPr/>
        </p:nvSpPr>
        <p:spPr>
          <a:xfrm>
            <a:off x="-1270" y="2424429"/>
            <a:ext cx="9142730" cy="5080"/>
          </a:xfrm>
          <a:custGeom>
            <a:avLst/>
            <a:gdLst/>
            <a:ahLst/>
            <a:cxnLst/>
            <a:rect l="l" t="t" r="r" b="b"/>
            <a:pathLst>
              <a:path w="9142730" h="5080">
                <a:moveTo>
                  <a:pt x="4523740" y="0"/>
                </a:moveTo>
                <a:lnTo>
                  <a:pt x="0" y="0"/>
                </a:lnTo>
                <a:lnTo>
                  <a:pt x="0" y="5080"/>
                </a:lnTo>
                <a:lnTo>
                  <a:pt x="4523740" y="5080"/>
                </a:lnTo>
                <a:lnTo>
                  <a:pt x="4523740" y="0"/>
                </a:lnTo>
                <a:close/>
              </a:path>
              <a:path w="9142730" h="5080">
                <a:moveTo>
                  <a:pt x="9142730" y="0"/>
                </a:moveTo>
                <a:lnTo>
                  <a:pt x="4592320" y="0"/>
                </a:lnTo>
                <a:lnTo>
                  <a:pt x="4592320" y="5080"/>
                </a:lnTo>
                <a:lnTo>
                  <a:pt x="9142730" y="5080"/>
                </a:lnTo>
                <a:lnTo>
                  <a:pt x="9142730" y="0"/>
                </a:lnTo>
                <a:close/>
              </a:path>
            </a:pathLst>
          </a:custGeom>
          <a:solidFill>
            <a:srgbClr val="5E5E87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69" name="bg object 269"/>
          <p:cNvSpPr/>
          <p:nvPr/>
        </p:nvSpPr>
        <p:spPr>
          <a:xfrm>
            <a:off x="-1270" y="2429509"/>
            <a:ext cx="9142730" cy="3810"/>
          </a:xfrm>
          <a:custGeom>
            <a:avLst/>
            <a:gdLst/>
            <a:ahLst/>
            <a:cxnLst/>
            <a:rect l="l" t="t" r="r" b="b"/>
            <a:pathLst>
              <a:path w="9142730" h="3810">
                <a:moveTo>
                  <a:pt x="4523740" y="0"/>
                </a:moveTo>
                <a:lnTo>
                  <a:pt x="0" y="0"/>
                </a:lnTo>
                <a:lnTo>
                  <a:pt x="0" y="3810"/>
                </a:lnTo>
                <a:lnTo>
                  <a:pt x="4523740" y="3810"/>
                </a:lnTo>
                <a:lnTo>
                  <a:pt x="4523740" y="0"/>
                </a:lnTo>
                <a:close/>
              </a:path>
              <a:path w="9142730" h="3810">
                <a:moveTo>
                  <a:pt x="9142730" y="0"/>
                </a:moveTo>
                <a:lnTo>
                  <a:pt x="4592320" y="0"/>
                </a:lnTo>
                <a:lnTo>
                  <a:pt x="4592320" y="3810"/>
                </a:lnTo>
                <a:lnTo>
                  <a:pt x="9142730" y="3810"/>
                </a:lnTo>
                <a:lnTo>
                  <a:pt x="9142730" y="0"/>
                </a:lnTo>
                <a:close/>
              </a:path>
            </a:pathLst>
          </a:custGeom>
          <a:solidFill>
            <a:srgbClr val="62628D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70" name="bg object 270"/>
          <p:cNvSpPr/>
          <p:nvPr/>
        </p:nvSpPr>
        <p:spPr>
          <a:xfrm>
            <a:off x="0" y="2214892"/>
            <a:ext cx="9140190" cy="1270"/>
          </a:xfrm>
          <a:custGeom>
            <a:avLst/>
            <a:gdLst/>
            <a:ahLst/>
            <a:cxnLst/>
            <a:rect l="l" t="t" r="r" b="b"/>
            <a:pathLst>
              <a:path w="9140190" h="1269">
                <a:moveTo>
                  <a:pt x="4522470" y="0"/>
                </a:moveTo>
                <a:lnTo>
                  <a:pt x="0" y="0"/>
                </a:lnTo>
                <a:lnTo>
                  <a:pt x="0" y="1257"/>
                </a:lnTo>
                <a:lnTo>
                  <a:pt x="4522470" y="1257"/>
                </a:lnTo>
                <a:lnTo>
                  <a:pt x="4522470" y="0"/>
                </a:lnTo>
                <a:close/>
              </a:path>
              <a:path w="9140190" h="1269">
                <a:moveTo>
                  <a:pt x="9140190" y="0"/>
                </a:moveTo>
                <a:lnTo>
                  <a:pt x="4591050" y="0"/>
                </a:lnTo>
                <a:lnTo>
                  <a:pt x="4591050" y="1257"/>
                </a:lnTo>
                <a:lnTo>
                  <a:pt x="9140190" y="1257"/>
                </a:lnTo>
                <a:lnTo>
                  <a:pt x="9140190" y="0"/>
                </a:lnTo>
                <a:close/>
              </a:path>
            </a:pathLst>
          </a:custGeom>
          <a:solidFill>
            <a:srgbClr val="535377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71" name="bg object 271"/>
          <p:cNvSpPr/>
          <p:nvPr/>
        </p:nvSpPr>
        <p:spPr>
          <a:xfrm>
            <a:off x="-1270" y="2216149"/>
            <a:ext cx="9142730" cy="3810"/>
          </a:xfrm>
          <a:custGeom>
            <a:avLst/>
            <a:gdLst/>
            <a:ahLst/>
            <a:cxnLst/>
            <a:rect l="l" t="t" r="r" b="b"/>
            <a:pathLst>
              <a:path w="9142730" h="3810">
                <a:moveTo>
                  <a:pt x="4523740" y="0"/>
                </a:moveTo>
                <a:lnTo>
                  <a:pt x="0" y="0"/>
                </a:lnTo>
                <a:lnTo>
                  <a:pt x="0" y="3810"/>
                </a:lnTo>
                <a:lnTo>
                  <a:pt x="4523740" y="3810"/>
                </a:lnTo>
                <a:lnTo>
                  <a:pt x="4523740" y="0"/>
                </a:lnTo>
                <a:close/>
              </a:path>
              <a:path w="9142730" h="3810">
                <a:moveTo>
                  <a:pt x="9142730" y="0"/>
                </a:moveTo>
                <a:lnTo>
                  <a:pt x="4592320" y="0"/>
                </a:lnTo>
                <a:lnTo>
                  <a:pt x="4592320" y="3810"/>
                </a:lnTo>
                <a:lnTo>
                  <a:pt x="9142730" y="3810"/>
                </a:lnTo>
                <a:lnTo>
                  <a:pt x="9142730" y="0"/>
                </a:lnTo>
                <a:close/>
              </a:path>
            </a:pathLst>
          </a:custGeom>
          <a:solidFill>
            <a:srgbClr val="55557A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72" name="bg object 272"/>
          <p:cNvSpPr/>
          <p:nvPr/>
        </p:nvSpPr>
        <p:spPr>
          <a:xfrm>
            <a:off x="-1270" y="2219959"/>
            <a:ext cx="9142730" cy="3810"/>
          </a:xfrm>
          <a:custGeom>
            <a:avLst/>
            <a:gdLst/>
            <a:ahLst/>
            <a:cxnLst/>
            <a:rect l="l" t="t" r="r" b="b"/>
            <a:pathLst>
              <a:path w="9142730" h="3810">
                <a:moveTo>
                  <a:pt x="4523740" y="0"/>
                </a:moveTo>
                <a:lnTo>
                  <a:pt x="0" y="0"/>
                </a:lnTo>
                <a:lnTo>
                  <a:pt x="0" y="3810"/>
                </a:lnTo>
                <a:lnTo>
                  <a:pt x="4523740" y="3810"/>
                </a:lnTo>
                <a:lnTo>
                  <a:pt x="4523740" y="0"/>
                </a:lnTo>
                <a:close/>
              </a:path>
              <a:path w="9142730" h="3810">
                <a:moveTo>
                  <a:pt x="9142730" y="0"/>
                </a:moveTo>
                <a:lnTo>
                  <a:pt x="4592320" y="0"/>
                </a:lnTo>
                <a:lnTo>
                  <a:pt x="4592320" y="3810"/>
                </a:lnTo>
                <a:lnTo>
                  <a:pt x="9142730" y="3810"/>
                </a:lnTo>
                <a:lnTo>
                  <a:pt x="9142730" y="0"/>
                </a:lnTo>
                <a:close/>
              </a:path>
            </a:pathLst>
          </a:custGeom>
          <a:solidFill>
            <a:srgbClr val="58587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73" name="bg object 273"/>
          <p:cNvSpPr/>
          <p:nvPr/>
        </p:nvSpPr>
        <p:spPr>
          <a:xfrm>
            <a:off x="-1270" y="2223769"/>
            <a:ext cx="9142730" cy="3810"/>
          </a:xfrm>
          <a:custGeom>
            <a:avLst/>
            <a:gdLst/>
            <a:ahLst/>
            <a:cxnLst/>
            <a:rect l="l" t="t" r="r" b="b"/>
            <a:pathLst>
              <a:path w="9142730" h="3810">
                <a:moveTo>
                  <a:pt x="4523740" y="0"/>
                </a:moveTo>
                <a:lnTo>
                  <a:pt x="0" y="0"/>
                </a:lnTo>
                <a:lnTo>
                  <a:pt x="0" y="3810"/>
                </a:lnTo>
                <a:lnTo>
                  <a:pt x="4523740" y="3810"/>
                </a:lnTo>
                <a:lnTo>
                  <a:pt x="4523740" y="0"/>
                </a:lnTo>
                <a:close/>
              </a:path>
              <a:path w="9142730" h="3810">
                <a:moveTo>
                  <a:pt x="9142730" y="0"/>
                </a:moveTo>
                <a:lnTo>
                  <a:pt x="4592320" y="0"/>
                </a:lnTo>
                <a:lnTo>
                  <a:pt x="4592320" y="3810"/>
                </a:lnTo>
                <a:lnTo>
                  <a:pt x="9142730" y="3810"/>
                </a:lnTo>
                <a:lnTo>
                  <a:pt x="9142730" y="0"/>
                </a:lnTo>
                <a:close/>
              </a:path>
            </a:pathLst>
          </a:custGeom>
          <a:solidFill>
            <a:srgbClr val="5A5A82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74" name="bg object 274"/>
          <p:cNvSpPr/>
          <p:nvPr/>
        </p:nvSpPr>
        <p:spPr>
          <a:xfrm>
            <a:off x="-1270" y="2227579"/>
            <a:ext cx="9142730" cy="3810"/>
          </a:xfrm>
          <a:custGeom>
            <a:avLst/>
            <a:gdLst/>
            <a:ahLst/>
            <a:cxnLst/>
            <a:rect l="l" t="t" r="r" b="b"/>
            <a:pathLst>
              <a:path w="9142730" h="3810">
                <a:moveTo>
                  <a:pt x="4523740" y="0"/>
                </a:moveTo>
                <a:lnTo>
                  <a:pt x="0" y="0"/>
                </a:lnTo>
                <a:lnTo>
                  <a:pt x="0" y="3810"/>
                </a:lnTo>
                <a:lnTo>
                  <a:pt x="4523740" y="3810"/>
                </a:lnTo>
                <a:lnTo>
                  <a:pt x="4523740" y="0"/>
                </a:lnTo>
                <a:close/>
              </a:path>
              <a:path w="9142730" h="3810">
                <a:moveTo>
                  <a:pt x="9142730" y="0"/>
                </a:moveTo>
                <a:lnTo>
                  <a:pt x="4592320" y="0"/>
                </a:lnTo>
                <a:lnTo>
                  <a:pt x="4592320" y="3810"/>
                </a:lnTo>
                <a:lnTo>
                  <a:pt x="9142730" y="3810"/>
                </a:lnTo>
                <a:lnTo>
                  <a:pt x="9142730" y="0"/>
                </a:lnTo>
                <a:close/>
              </a:path>
            </a:pathLst>
          </a:custGeom>
          <a:solidFill>
            <a:srgbClr val="5D5D85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75" name="bg object 275"/>
          <p:cNvSpPr/>
          <p:nvPr/>
        </p:nvSpPr>
        <p:spPr>
          <a:xfrm>
            <a:off x="-1270" y="2231389"/>
            <a:ext cx="9142730" cy="3810"/>
          </a:xfrm>
          <a:custGeom>
            <a:avLst/>
            <a:gdLst/>
            <a:ahLst/>
            <a:cxnLst/>
            <a:rect l="l" t="t" r="r" b="b"/>
            <a:pathLst>
              <a:path w="9142730" h="3810">
                <a:moveTo>
                  <a:pt x="4523740" y="0"/>
                </a:moveTo>
                <a:lnTo>
                  <a:pt x="0" y="0"/>
                </a:lnTo>
                <a:lnTo>
                  <a:pt x="0" y="3810"/>
                </a:lnTo>
                <a:lnTo>
                  <a:pt x="4523740" y="3810"/>
                </a:lnTo>
                <a:lnTo>
                  <a:pt x="4523740" y="0"/>
                </a:lnTo>
                <a:close/>
              </a:path>
              <a:path w="9142730" h="3810">
                <a:moveTo>
                  <a:pt x="9142730" y="0"/>
                </a:moveTo>
                <a:lnTo>
                  <a:pt x="4592320" y="0"/>
                </a:lnTo>
                <a:lnTo>
                  <a:pt x="4592320" y="3810"/>
                </a:lnTo>
                <a:lnTo>
                  <a:pt x="9142730" y="3810"/>
                </a:lnTo>
                <a:lnTo>
                  <a:pt x="9142730" y="0"/>
                </a:lnTo>
                <a:close/>
              </a:path>
            </a:pathLst>
          </a:custGeom>
          <a:solidFill>
            <a:srgbClr val="5F5F89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76" name="bg object 276"/>
          <p:cNvSpPr/>
          <p:nvPr/>
        </p:nvSpPr>
        <p:spPr>
          <a:xfrm>
            <a:off x="-1270" y="2235199"/>
            <a:ext cx="9142730" cy="3810"/>
          </a:xfrm>
          <a:custGeom>
            <a:avLst/>
            <a:gdLst/>
            <a:ahLst/>
            <a:cxnLst/>
            <a:rect l="l" t="t" r="r" b="b"/>
            <a:pathLst>
              <a:path w="9142730" h="3810">
                <a:moveTo>
                  <a:pt x="4523740" y="0"/>
                </a:moveTo>
                <a:lnTo>
                  <a:pt x="0" y="0"/>
                </a:lnTo>
                <a:lnTo>
                  <a:pt x="0" y="3810"/>
                </a:lnTo>
                <a:lnTo>
                  <a:pt x="4523740" y="3810"/>
                </a:lnTo>
                <a:lnTo>
                  <a:pt x="4523740" y="0"/>
                </a:lnTo>
                <a:close/>
              </a:path>
              <a:path w="9142730" h="3810">
                <a:moveTo>
                  <a:pt x="9142730" y="0"/>
                </a:moveTo>
                <a:lnTo>
                  <a:pt x="4592320" y="0"/>
                </a:lnTo>
                <a:lnTo>
                  <a:pt x="4592320" y="3810"/>
                </a:lnTo>
                <a:lnTo>
                  <a:pt x="9142730" y="3810"/>
                </a:lnTo>
                <a:lnTo>
                  <a:pt x="9142730" y="0"/>
                </a:lnTo>
                <a:close/>
              </a:path>
            </a:pathLst>
          </a:custGeom>
          <a:solidFill>
            <a:srgbClr val="62628D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77" name="bg object 277"/>
          <p:cNvSpPr/>
          <p:nvPr/>
        </p:nvSpPr>
        <p:spPr>
          <a:xfrm>
            <a:off x="-1270" y="2239009"/>
            <a:ext cx="9142730" cy="3810"/>
          </a:xfrm>
          <a:custGeom>
            <a:avLst/>
            <a:gdLst/>
            <a:ahLst/>
            <a:cxnLst/>
            <a:rect l="l" t="t" r="r" b="b"/>
            <a:pathLst>
              <a:path w="9142730" h="3810">
                <a:moveTo>
                  <a:pt x="4523740" y="0"/>
                </a:moveTo>
                <a:lnTo>
                  <a:pt x="0" y="0"/>
                </a:lnTo>
                <a:lnTo>
                  <a:pt x="0" y="3810"/>
                </a:lnTo>
                <a:lnTo>
                  <a:pt x="4523740" y="3810"/>
                </a:lnTo>
                <a:lnTo>
                  <a:pt x="4523740" y="0"/>
                </a:lnTo>
                <a:close/>
              </a:path>
              <a:path w="9142730" h="3810">
                <a:moveTo>
                  <a:pt x="9142730" y="0"/>
                </a:moveTo>
                <a:lnTo>
                  <a:pt x="4592320" y="0"/>
                </a:lnTo>
                <a:lnTo>
                  <a:pt x="4592320" y="3810"/>
                </a:lnTo>
                <a:lnTo>
                  <a:pt x="9142730" y="3810"/>
                </a:lnTo>
                <a:lnTo>
                  <a:pt x="9142730" y="0"/>
                </a:lnTo>
                <a:close/>
              </a:path>
            </a:pathLst>
          </a:custGeom>
          <a:solidFill>
            <a:srgbClr val="64649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78" name="bg object 278"/>
          <p:cNvSpPr/>
          <p:nvPr/>
        </p:nvSpPr>
        <p:spPr>
          <a:xfrm>
            <a:off x="0" y="2033269"/>
            <a:ext cx="9140190" cy="1270"/>
          </a:xfrm>
          <a:custGeom>
            <a:avLst/>
            <a:gdLst/>
            <a:ahLst/>
            <a:cxnLst/>
            <a:rect l="l" t="t" r="r" b="b"/>
            <a:pathLst>
              <a:path w="9140190" h="1269">
                <a:moveTo>
                  <a:pt x="4522470" y="0"/>
                </a:moveTo>
                <a:lnTo>
                  <a:pt x="0" y="0"/>
                </a:lnTo>
                <a:lnTo>
                  <a:pt x="0" y="1270"/>
                </a:lnTo>
                <a:lnTo>
                  <a:pt x="4522470" y="1270"/>
                </a:lnTo>
                <a:lnTo>
                  <a:pt x="4522470" y="0"/>
                </a:lnTo>
                <a:close/>
              </a:path>
              <a:path w="9140190" h="1269">
                <a:moveTo>
                  <a:pt x="9140190" y="0"/>
                </a:moveTo>
                <a:lnTo>
                  <a:pt x="4591050" y="0"/>
                </a:lnTo>
                <a:lnTo>
                  <a:pt x="4591050" y="1270"/>
                </a:lnTo>
                <a:lnTo>
                  <a:pt x="9140190" y="1270"/>
                </a:lnTo>
                <a:lnTo>
                  <a:pt x="9140190" y="0"/>
                </a:lnTo>
                <a:close/>
              </a:path>
            </a:pathLst>
          </a:custGeom>
          <a:solidFill>
            <a:srgbClr val="535377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79" name="bg object 279"/>
          <p:cNvSpPr/>
          <p:nvPr/>
        </p:nvSpPr>
        <p:spPr>
          <a:xfrm>
            <a:off x="-1270" y="2034539"/>
            <a:ext cx="9142730" cy="3810"/>
          </a:xfrm>
          <a:custGeom>
            <a:avLst/>
            <a:gdLst/>
            <a:ahLst/>
            <a:cxnLst/>
            <a:rect l="l" t="t" r="r" b="b"/>
            <a:pathLst>
              <a:path w="9142730" h="3810">
                <a:moveTo>
                  <a:pt x="4523740" y="0"/>
                </a:moveTo>
                <a:lnTo>
                  <a:pt x="0" y="0"/>
                </a:lnTo>
                <a:lnTo>
                  <a:pt x="0" y="3810"/>
                </a:lnTo>
                <a:lnTo>
                  <a:pt x="4523740" y="3810"/>
                </a:lnTo>
                <a:lnTo>
                  <a:pt x="4523740" y="0"/>
                </a:lnTo>
                <a:close/>
              </a:path>
              <a:path w="9142730" h="3810">
                <a:moveTo>
                  <a:pt x="9142730" y="0"/>
                </a:moveTo>
                <a:lnTo>
                  <a:pt x="4592320" y="0"/>
                </a:lnTo>
                <a:lnTo>
                  <a:pt x="4592320" y="3810"/>
                </a:lnTo>
                <a:lnTo>
                  <a:pt x="9142730" y="3810"/>
                </a:lnTo>
                <a:lnTo>
                  <a:pt x="9142730" y="0"/>
                </a:lnTo>
                <a:close/>
              </a:path>
            </a:pathLst>
          </a:custGeom>
          <a:solidFill>
            <a:srgbClr val="55557A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80" name="bg object 280"/>
          <p:cNvSpPr/>
          <p:nvPr/>
        </p:nvSpPr>
        <p:spPr>
          <a:xfrm>
            <a:off x="-1270" y="2038349"/>
            <a:ext cx="9142730" cy="3810"/>
          </a:xfrm>
          <a:custGeom>
            <a:avLst/>
            <a:gdLst/>
            <a:ahLst/>
            <a:cxnLst/>
            <a:rect l="l" t="t" r="r" b="b"/>
            <a:pathLst>
              <a:path w="9142730" h="3810">
                <a:moveTo>
                  <a:pt x="4523740" y="0"/>
                </a:moveTo>
                <a:lnTo>
                  <a:pt x="0" y="0"/>
                </a:lnTo>
                <a:lnTo>
                  <a:pt x="0" y="3810"/>
                </a:lnTo>
                <a:lnTo>
                  <a:pt x="4523740" y="3810"/>
                </a:lnTo>
                <a:lnTo>
                  <a:pt x="4523740" y="0"/>
                </a:lnTo>
                <a:close/>
              </a:path>
              <a:path w="9142730" h="3810">
                <a:moveTo>
                  <a:pt x="9142730" y="0"/>
                </a:moveTo>
                <a:lnTo>
                  <a:pt x="4592320" y="0"/>
                </a:lnTo>
                <a:lnTo>
                  <a:pt x="4592320" y="3810"/>
                </a:lnTo>
                <a:lnTo>
                  <a:pt x="9142730" y="3810"/>
                </a:lnTo>
                <a:lnTo>
                  <a:pt x="9142730" y="0"/>
                </a:lnTo>
                <a:close/>
              </a:path>
            </a:pathLst>
          </a:custGeom>
          <a:solidFill>
            <a:srgbClr val="58587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81" name="bg object 281"/>
          <p:cNvSpPr/>
          <p:nvPr/>
        </p:nvSpPr>
        <p:spPr>
          <a:xfrm>
            <a:off x="-1270" y="2042159"/>
            <a:ext cx="9142730" cy="3810"/>
          </a:xfrm>
          <a:custGeom>
            <a:avLst/>
            <a:gdLst/>
            <a:ahLst/>
            <a:cxnLst/>
            <a:rect l="l" t="t" r="r" b="b"/>
            <a:pathLst>
              <a:path w="9142730" h="3810">
                <a:moveTo>
                  <a:pt x="4523740" y="0"/>
                </a:moveTo>
                <a:lnTo>
                  <a:pt x="0" y="0"/>
                </a:lnTo>
                <a:lnTo>
                  <a:pt x="0" y="3810"/>
                </a:lnTo>
                <a:lnTo>
                  <a:pt x="4523740" y="3810"/>
                </a:lnTo>
                <a:lnTo>
                  <a:pt x="4523740" y="0"/>
                </a:lnTo>
                <a:close/>
              </a:path>
              <a:path w="9142730" h="3810">
                <a:moveTo>
                  <a:pt x="9142730" y="0"/>
                </a:moveTo>
                <a:lnTo>
                  <a:pt x="4592320" y="0"/>
                </a:lnTo>
                <a:lnTo>
                  <a:pt x="4592320" y="3810"/>
                </a:lnTo>
                <a:lnTo>
                  <a:pt x="9142730" y="3810"/>
                </a:lnTo>
                <a:lnTo>
                  <a:pt x="9142730" y="0"/>
                </a:lnTo>
                <a:close/>
              </a:path>
            </a:pathLst>
          </a:custGeom>
          <a:solidFill>
            <a:srgbClr val="5A5A82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82" name="bg object 282"/>
          <p:cNvSpPr/>
          <p:nvPr/>
        </p:nvSpPr>
        <p:spPr>
          <a:xfrm>
            <a:off x="-1270" y="2045969"/>
            <a:ext cx="9142730" cy="3810"/>
          </a:xfrm>
          <a:custGeom>
            <a:avLst/>
            <a:gdLst/>
            <a:ahLst/>
            <a:cxnLst/>
            <a:rect l="l" t="t" r="r" b="b"/>
            <a:pathLst>
              <a:path w="9142730" h="3810">
                <a:moveTo>
                  <a:pt x="4523740" y="0"/>
                </a:moveTo>
                <a:lnTo>
                  <a:pt x="0" y="0"/>
                </a:lnTo>
                <a:lnTo>
                  <a:pt x="0" y="3810"/>
                </a:lnTo>
                <a:lnTo>
                  <a:pt x="4523740" y="3810"/>
                </a:lnTo>
                <a:lnTo>
                  <a:pt x="4523740" y="0"/>
                </a:lnTo>
                <a:close/>
              </a:path>
              <a:path w="9142730" h="3810">
                <a:moveTo>
                  <a:pt x="9142730" y="0"/>
                </a:moveTo>
                <a:lnTo>
                  <a:pt x="4592320" y="0"/>
                </a:lnTo>
                <a:lnTo>
                  <a:pt x="4592320" y="3810"/>
                </a:lnTo>
                <a:lnTo>
                  <a:pt x="9142730" y="3810"/>
                </a:lnTo>
                <a:lnTo>
                  <a:pt x="9142730" y="0"/>
                </a:lnTo>
                <a:close/>
              </a:path>
            </a:pathLst>
          </a:custGeom>
          <a:solidFill>
            <a:srgbClr val="5D5D85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83" name="bg object 283"/>
          <p:cNvSpPr/>
          <p:nvPr/>
        </p:nvSpPr>
        <p:spPr>
          <a:xfrm>
            <a:off x="-1270" y="2049779"/>
            <a:ext cx="9142730" cy="3810"/>
          </a:xfrm>
          <a:custGeom>
            <a:avLst/>
            <a:gdLst/>
            <a:ahLst/>
            <a:cxnLst/>
            <a:rect l="l" t="t" r="r" b="b"/>
            <a:pathLst>
              <a:path w="9142730" h="3810">
                <a:moveTo>
                  <a:pt x="4523740" y="0"/>
                </a:moveTo>
                <a:lnTo>
                  <a:pt x="0" y="0"/>
                </a:lnTo>
                <a:lnTo>
                  <a:pt x="0" y="3810"/>
                </a:lnTo>
                <a:lnTo>
                  <a:pt x="4523740" y="3810"/>
                </a:lnTo>
                <a:lnTo>
                  <a:pt x="4523740" y="0"/>
                </a:lnTo>
                <a:close/>
              </a:path>
              <a:path w="9142730" h="3810">
                <a:moveTo>
                  <a:pt x="9142730" y="0"/>
                </a:moveTo>
                <a:lnTo>
                  <a:pt x="4592320" y="0"/>
                </a:lnTo>
                <a:lnTo>
                  <a:pt x="4592320" y="3810"/>
                </a:lnTo>
                <a:lnTo>
                  <a:pt x="9142730" y="3810"/>
                </a:lnTo>
                <a:lnTo>
                  <a:pt x="9142730" y="0"/>
                </a:lnTo>
                <a:close/>
              </a:path>
            </a:pathLst>
          </a:custGeom>
          <a:solidFill>
            <a:srgbClr val="5F5F89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84" name="bg object 284"/>
          <p:cNvSpPr/>
          <p:nvPr/>
        </p:nvSpPr>
        <p:spPr>
          <a:xfrm>
            <a:off x="-1270" y="2053589"/>
            <a:ext cx="9142730" cy="5080"/>
          </a:xfrm>
          <a:custGeom>
            <a:avLst/>
            <a:gdLst/>
            <a:ahLst/>
            <a:cxnLst/>
            <a:rect l="l" t="t" r="r" b="b"/>
            <a:pathLst>
              <a:path w="9142730" h="5080">
                <a:moveTo>
                  <a:pt x="4523740" y="0"/>
                </a:moveTo>
                <a:lnTo>
                  <a:pt x="0" y="0"/>
                </a:lnTo>
                <a:lnTo>
                  <a:pt x="0" y="5080"/>
                </a:lnTo>
                <a:lnTo>
                  <a:pt x="4523740" y="5080"/>
                </a:lnTo>
                <a:lnTo>
                  <a:pt x="4523740" y="0"/>
                </a:lnTo>
                <a:close/>
              </a:path>
              <a:path w="9142730" h="5080">
                <a:moveTo>
                  <a:pt x="9142730" y="0"/>
                </a:moveTo>
                <a:lnTo>
                  <a:pt x="4592320" y="0"/>
                </a:lnTo>
                <a:lnTo>
                  <a:pt x="4592320" y="5080"/>
                </a:lnTo>
                <a:lnTo>
                  <a:pt x="9142730" y="5080"/>
                </a:lnTo>
                <a:lnTo>
                  <a:pt x="9142730" y="0"/>
                </a:lnTo>
                <a:close/>
              </a:path>
            </a:pathLst>
          </a:custGeom>
          <a:solidFill>
            <a:srgbClr val="62628D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85" name="bg object 285"/>
          <p:cNvSpPr/>
          <p:nvPr/>
        </p:nvSpPr>
        <p:spPr>
          <a:xfrm>
            <a:off x="-1270" y="2058669"/>
            <a:ext cx="9142730" cy="3810"/>
          </a:xfrm>
          <a:custGeom>
            <a:avLst/>
            <a:gdLst/>
            <a:ahLst/>
            <a:cxnLst/>
            <a:rect l="l" t="t" r="r" b="b"/>
            <a:pathLst>
              <a:path w="9142730" h="3810">
                <a:moveTo>
                  <a:pt x="4523740" y="0"/>
                </a:moveTo>
                <a:lnTo>
                  <a:pt x="0" y="0"/>
                </a:lnTo>
                <a:lnTo>
                  <a:pt x="0" y="3810"/>
                </a:lnTo>
                <a:lnTo>
                  <a:pt x="4523740" y="3810"/>
                </a:lnTo>
                <a:lnTo>
                  <a:pt x="4523740" y="0"/>
                </a:lnTo>
                <a:close/>
              </a:path>
              <a:path w="9142730" h="3810">
                <a:moveTo>
                  <a:pt x="9142730" y="0"/>
                </a:moveTo>
                <a:lnTo>
                  <a:pt x="4592320" y="0"/>
                </a:lnTo>
                <a:lnTo>
                  <a:pt x="4592320" y="3810"/>
                </a:lnTo>
                <a:lnTo>
                  <a:pt x="9142730" y="3810"/>
                </a:lnTo>
                <a:lnTo>
                  <a:pt x="9142730" y="0"/>
                </a:lnTo>
                <a:close/>
              </a:path>
            </a:pathLst>
          </a:custGeom>
          <a:solidFill>
            <a:srgbClr val="64649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86" name="bg object 286"/>
          <p:cNvSpPr/>
          <p:nvPr/>
        </p:nvSpPr>
        <p:spPr>
          <a:xfrm>
            <a:off x="-1270" y="1868169"/>
            <a:ext cx="9142730" cy="2540"/>
          </a:xfrm>
          <a:custGeom>
            <a:avLst/>
            <a:gdLst/>
            <a:ahLst/>
            <a:cxnLst/>
            <a:rect l="l" t="t" r="r" b="b"/>
            <a:pathLst>
              <a:path w="9142730" h="2539">
                <a:moveTo>
                  <a:pt x="4523740" y="0"/>
                </a:moveTo>
                <a:lnTo>
                  <a:pt x="0" y="0"/>
                </a:lnTo>
                <a:lnTo>
                  <a:pt x="0" y="2540"/>
                </a:lnTo>
                <a:lnTo>
                  <a:pt x="4523740" y="2540"/>
                </a:lnTo>
                <a:lnTo>
                  <a:pt x="4523740" y="0"/>
                </a:lnTo>
                <a:close/>
              </a:path>
              <a:path w="9142730" h="2539">
                <a:moveTo>
                  <a:pt x="9142730" y="0"/>
                </a:moveTo>
                <a:lnTo>
                  <a:pt x="4592320" y="0"/>
                </a:lnTo>
                <a:lnTo>
                  <a:pt x="4592320" y="2540"/>
                </a:lnTo>
                <a:lnTo>
                  <a:pt x="9142730" y="2540"/>
                </a:lnTo>
                <a:lnTo>
                  <a:pt x="9142730" y="0"/>
                </a:lnTo>
                <a:close/>
              </a:path>
            </a:pathLst>
          </a:custGeom>
          <a:solidFill>
            <a:srgbClr val="535377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87" name="bg object 287"/>
          <p:cNvSpPr/>
          <p:nvPr/>
        </p:nvSpPr>
        <p:spPr>
          <a:xfrm>
            <a:off x="-1270" y="1870709"/>
            <a:ext cx="9142730" cy="5080"/>
          </a:xfrm>
          <a:custGeom>
            <a:avLst/>
            <a:gdLst/>
            <a:ahLst/>
            <a:cxnLst/>
            <a:rect l="l" t="t" r="r" b="b"/>
            <a:pathLst>
              <a:path w="9142730" h="5080">
                <a:moveTo>
                  <a:pt x="4523740" y="0"/>
                </a:moveTo>
                <a:lnTo>
                  <a:pt x="0" y="0"/>
                </a:lnTo>
                <a:lnTo>
                  <a:pt x="0" y="5080"/>
                </a:lnTo>
                <a:lnTo>
                  <a:pt x="4523740" y="5080"/>
                </a:lnTo>
                <a:lnTo>
                  <a:pt x="4523740" y="0"/>
                </a:lnTo>
                <a:close/>
              </a:path>
              <a:path w="9142730" h="5080">
                <a:moveTo>
                  <a:pt x="9142730" y="0"/>
                </a:moveTo>
                <a:lnTo>
                  <a:pt x="4592320" y="0"/>
                </a:lnTo>
                <a:lnTo>
                  <a:pt x="4592320" y="5080"/>
                </a:lnTo>
                <a:lnTo>
                  <a:pt x="9142730" y="5080"/>
                </a:lnTo>
                <a:lnTo>
                  <a:pt x="9142730" y="0"/>
                </a:lnTo>
                <a:close/>
              </a:path>
            </a:pathLst>
          </a:custGeom>
          <a:solidFill>
            <a:srgbClr val="55557A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88" name="bg object 288"/>
          <p:cNvSpPr/>
          <p:nvPr/>
        </p:nvSpPr>
        <p:spPr>
          <a:xfrm>
            <a:off x="-1270" y="1875789"/>
            <a:ext cx="9142730" cy="3810"/>
          </a:xfrm>
          <a:custGeom>
            <a:avLst/>
            <a:gdLst/>
            <a:ahLst/>
            <a:cxnLst/>
            <a:rect l="l" t="t" r="r" b="b"/>
            <a:pathLst>
              <a:path w="9142730" h="3810">
                <a:moveTo>
                  <a:pt x="4523740" y="0"/>
                </a:moveTo>
                <a:lnTo>
                  <a:pt x="0" y="0"/>
                </a:lnTo>
                <a:lnTo>
                  <a:pt x="0" y="3810"/>
                </a:lnTo>
                <a:lnTo>
                  <a:pt x="4523740" y="3810"/>
                </a:lnTo>
                <a:lnTo>
                  <a:pt x="4523740" y="0"/>
                </a:lnTo>
                <a:close/>
              </a:path>
              <a:path w="9142730" h="3810">
                <a:moveTo>
                  <a:pt x="9142730" y="0"/>
                </a:moveTo>
                <a:lnTo>
                  <a:pt x="4592320" y="0"/>
                </a:lnTo>
                <a:lnTo>
                  <a:pt x="4592320" y="3810"/>
                </a:lnTo>
                <a:lnTo>
                  <a:pt x="9142730" y="3810"/>
                </a:lnTo>
                <a:lnTo>
                  <a:pt x="9142730" y="0"/>
                </a:lnTo>
                <a:close/>
              </a:path>
            </a:pathLst>
          </a:custGeom>
          <a:solidFill>
            <a:srgbClr val="58587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89" name="bg object 289"/>
          <p:cNvSpPr/>
          <p:nvPr/>
        </p:nvSpPr>
        <p:spPr>
          <a:xfrm>
            <a:off x="-1270" y="1879599"/>
            <a:ext cx="9142730" cy="3810"/>
          </a:xfrm>
          <a:custGeom>
            <a:avLst/>
            <a:gdLst/>
            <a:ahLst/>
            <a:cxnLst/>
            <a:rect l="l" t="t" r="r" b="b"/>
            <a:pathLst>
              <a:path w="9142730" h="3810">
                <a:moveTo>
                  <a:pt x="4523740" y="0"/>
                </a:moveTo>
                <a:lnTo>
                  <a:pt x="0" y="0"/>
                </a:lnTo>
                <a:lnTo>
                  <a:pt x="0" y="3810"/>
                </a:lnTo>
                <a:lnTo>
                  <a:pt x="4523740" y="3810"/>
                </a:lnTo>
                <a:lnTo>
                  <a:pt x="4523740" y="0"/>
                </a:lnTo>
                <a:close/>
              </a:path>
              <a:path w="9142730" h="3810">
                <a:moveTo>
                  <a:pt x="9142730" y="0"/>
                </a:moveTo>
                <a:lnTo>
                  <a:pt x="4592320" y="0"/>
                </a:lnTo>
                <a:lnTo>
                  <a:pt x="4592320" y="3810"/>
                </a:lnTo>
                <a:lnTo>
                  <a:pt x="9142730" y="3810"/>
                </a:lnTo>
                <a:lnTo>
                  <a:pt x="9142730" y="0"/>
                </a:lnTo>
                <a:close/>
              </a:path>
            </a:pathLst>
          </a:custGeom>
          <a:solidFill>
            <a:srgbClr val="5A5A82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90" name="bg object 290"/>
          <p:cNvSpPr/>
          <p:nvPr/>
        </p:nvSpPr>
        <p:spPr>
          <a:xfrm>
            <a:off x="-1270" y="1883409"/>
            <a:ext cx="9142730" cy="3810"/>
          </a:xfrm>
          <a:custGeom>
            <a:avLst/>
            <a:gdLst/>
            <a:ahLst/>
            <a:cxnLst/>
            <a:rect l="l" t="t" r="r" b="b"/>
            <a:pathLst>
              <a:path w="9142730" h="3810">
                <a:moveTo>
                  <a:pt x="4523740" y="0"/>
                </a:moveTo>
                <a:lnTo>
                  <a:pt x="0" y="0"/>
                </a:lnTo>
                <a:lnTo>
                  <a:pt x="0" y="3810"/>
                </a:lnTo>
                <a:lnTo>
                  <a:pt x="4523740" y="3810"/>
                </a:lnTo>
                <a:lnTo>
                  <a:pt x="4523740" y="0"/>
                </a:lnTo>
                <a:close/>
              </a:path>
              <a:path w="9142730" h="3810">
                <a:moveTo>
                  <a:pt x="9142730" y="0"/>
                </a:moveTo>
                <a:lnTo>
                  <a:pt x="4592320" y="0"/>
                </a:lnTo>
                <a:lnTo>
                  <a:pt x="4592320" y="3810"/>
                </a:lnTo>
                <a:lnTo>
                  <a:pt x="9142730" y="3810"/>
                </a:lnTo>
                <a:lnTo>
                  <a:pt x="9142730" y="0"/>
                </a:lnTo>
                <a:close/>
              </a:path>
            </a:pathLst>
          </a:custGeom>
          <a:solidFill>
            <a:srgbClr val="5D5D85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91" name="bg object 291"/>
          <p:cNvSpPr/>
          <p:nvPr/>
        </p:nvSpPr>
        <p:spPr>
          <a:xfrm>
            <a:off x="-1270" y="1887219"/>
            <a:ext cx="9142730" cy="3810"/>
          </a:xfrm>
          <a:custGeom>
            <a:avLst/>
            <a:gdLst/>
            <a:ahLst/>
            <a:cxnLst/>
            <a:rect l="l" t="t" r="r" b="b"/>
            <a:pathLst>
              <a:path w="9142730" h="3810">
                <a:moveTo>
                  <a:pt x="4523740" y="0"/>
                </a:moveTo>
                <a:lnTo>
                  <a:pt x="0" y="0"/>
                </a:lnTo>
                <a:lnTo>
                  <a:pt x="0" y="3810"/>
                </a:lnTo>
                <a:lnTo>
                  <a:pt x="4523740" y="3810"/>
                </a:lnTo>
                <a:lnTo>
                  <a:pt x="4523740" y="0"/>
                </a:lnTo>
                <a:close/>
              </a:path>
              <a:path w="9142730" h="3810">
                <a:moveTo>
                  <a:pt x="9142730" y="0"/>
                </a:moveTo>
                <a:lnTo>
                  <a:pt x="4592320" y="0"/>
                </a:lnTo>
                <a:lnTo>
                  <a:pt x="4592320" y="3810"/>
                </a:lnTo>
                <a:lnTo>
                  <a:pt x="9142730" y="3810"/>
                </a:lnTo>
                <a:lnTo>
                  <a:pt x="9142730" y="0"/>
                </a:lnTo>
                <a:close/>
              </a:path>
            </a:pathLst>
          </a:custGeom>
          <a:solidFill>
            <a:srgbClr val="5F5F89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92" name="bg object 292"/>
          <p:cNvSpPr/>
          <p:nvPr/>
        </p:nvSpPr>
        <p:spPr>
          <a:xfrm>
            <a:off x="-1270" y="1891029"/>
            <a:ext cx="9142730" cy="3810"/>
          </a:xfrm>
          <a:custGeom>
            <a:avLst/>
            <a:gdLst/>
            <a:ahLst/>
            <a:cxnLst/>
            <a:rect l="l" t="t" r="r" b="b"/>
            <a:pathLst>
              <a:path w="9142730" h="3810">
                <a:moveTo>
                  <a:pt x="4523740" y="0"/>
                </a:moveTo>
                <a:lnTo>
                  <a:pt x="0" y="0"/>
                </a:lnTo>
                <a:lnTo>
                  <a:pt x="0" y="3810"/>
                </a:lnTo>
                <a:lnTo>
                  <a:pt x="4523740" y="3810"/>
                </a:lnTo>
                <a:lnTo>
                  <a:pt x="4523740" y="0"/>
                </a:lnTo>
                <a:close/>
              </a:path>
              <a:path w="9142730" h="3810">
                <a:moveTo>
                  <a:pt x="9142730" y="0"/>
                </a:moveTo>
                <a:lnTo>
                  <a:pt x="4592320" y="0"/>
                </a:lnTo>
                <a:lnTo>
                  <a:pt x="4592320" y="3810"/>
                </a:lnTo>
                <a:lnTo>
                  <a:pt x="9142730" y="3810"/>
                </a:lnTo>
                <a:lnTo>
                  <a:pt x="9142730" y="0"/>
                </a:lnTo>
                <a:close/>
              </a:path>
            </a:pathLst>
          </a:custGeom>
          <a:solidFill>
            <a:srgbClr val="62628D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93" name="bg object 293"/>
          <p:cNvSpPr/>
          <p:nvPr/>
        </p:nvSpPr>
        <p:spPr>
          <a:xfrm>
            <a:off x="-1270" y="1894839"/>
            <a:ext cx="9142730" cy="3810"/>
          </a:xfrm>
          <a:custGeom>
            <a:avLst/>
            <a:gdLst/>
            <a:ahLst/>
            <a:cxnLst/>
            <a:rect l="l" t="t" r="r" b="b"/>
            <a:pathLst>
              <a:path w="9142730" h="3810">
                <a:moveTo>
                  <a:pt x="4523740" y="0"/>
                </a:moveTo>
                <a:lnTo>
                  <a:pt x="0" y="0"/>
                </a:lnTo>
                <a:lnTo>
                  <a:pt x="0" y="3810"/>
                </a:lnTo>
                <a:lnTo>
                  <a:pt x="4523740" y="3810"/>
                </a:lnTo>
                <a:lnTo>
                  <a:pt x="4523740" y="0"/>
                </a:lnTo>
                <a:close/>
              </a:path>
              <a:path w="9142730" h="3810">
                <a:moveTo>
                  <a:pt x="9142730" y="0"/>
                </a:moveTo>
                <a:lnTo>
                  <a:pt x="4592320" y="0"/>
                </a:lnTo>
                <a:lnTo>
                  <a:pt x="4592320" y="3810"/>
                </a:lnTo>
                <a:lnTo>
                  <a:pt x="9142730" y="3810"/>
                </a:lnTo>
                <a:lnTo>
                  <a:pt x="9142730" y="0"/>
                </a:lnTo>
                <a:close/>
              </a:path>
            </a:pathLst>
          </a:custGeom>
          <a:solidFill>
            <a:srgbClr val="64649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94" name="bg object 294"/>
          <p:cNvSpPr/>
          <p:nvPr/>
        </p:nvSpPr>
        <p:spPr>
          <a:xfrm>
            <a:off x="-1270" y="36829"/>
            <a:ext cx="9142730" cy="10160"/>
          </a:xfrm>
          <a:custGeom>
            <a:avLst/>
            <a:gdLst/>
            <a:ahLst/>
            <a:cxnLst/>
            <a:rect l="l" t="t" r="r" b="b"/>
            <a:pathLst>
              <a:path w="9142730" h="10159">
                <a:moveTo>
                  <a:pt x="9142730" y="0"/>
                </a:moveTo>
                <a:lnTo>
                  <a:pt x="0" y="0"/>
                </a:lnTo>
                <a:lnTo>
                  <a:pt x="0" y="5080"/>
                </a:lnTo>
                <a:lnTo>
                  <a:pt x="0" y="10160"/>
                </a:lnTo>
                <a:lnTo>
                  <a:pt x="9142730" y="10160"/>
                </a:lnTo>
                <a:lnTo>
                  <a:pt x="9142730" y="5080"/>
                </a:lnTo>
                <a:lnTo>
                  <a:pt x="9142730" y="0"/>
                </a:lnTo>
                <a:close/>
              </a:path>
            </a:pathLst>
          </a:custGeom>
          <a:solidFill>
            <a:srgbClr val="63638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95" name="bg object 295"/>
          <p:cNvSpPr/>
          <p:nvPr/>
        </p:nvSpPr>
        <p:spPr>
          <a:xfrm>
            <a:off x="-1270" y="46989"/>
            <a:ext cx="9142730" cy="5080"/>
          </a:xfrm>
          <a:custGeom>
            <a:avLst/>
            <a:gdLst/>
            <a:ahLst/>
            <a:cxnLst/>
            <a:rect l="l" t="t" r="r" b="b"/>
            <a:pathLst>
              <a:path w="9142730" h="5080">
                <a:moveTo>
                  <a:pt x="9142730" y="0"/>
                </a:moveTo>
                <a:lnTo>
                  <a:pt x="0" y="0"/>
                </a:lnTo>
                <a:lnTo>
                  <a:pt x="0" y="5079"/>
                </a:lnTo>
                <a:lnTo>
                  <a:pt x="9142730" y="5079"/>
                </a:lnTo>
                <a:lnTo>
                  <a:pt x="9142730" y="0"/>
                </a:lnTo>
                <a:close/>
              </a:path>
            </a:pathLst>
          </a:custGeom>
          <a:solidFill>
            <a:srgbClr val="64648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96" name="bg object 296"/>
          <p:cNvSpPr/>
          <p:nvPr/>
        </p:nvSpPr>
        <p:spPr>
          <a:xfrm>
            <a:off x="-1270" y="52069"/>
            <a:ext cx="9142730" cy="5080"/>
          </a:xfrm>
          <a:custGeom>
            <a:avLst/>
            <a:gdLst/>
            <a:ahLst/>
            <a:cxnLst/>
            <a:rect l="l" t="t" r="r" b="b"/>
            <a:pathLst>
              <a:path w="9142730" h="5080">
                <a:moveTo>
                  <a:pt x="9142730" y="0"/>
                </a:moveTo>
                <a:lnTo>
                  <a:pt x="0" y="0"/>
                </a:lnTo>
                <a:lnTo>
                  <a:pt x="0" y="5079"/>
                </a:lnTo>
                <a:lnTo>
                  <a:pt x="9142730" y="5079"/>
                </a:lnTo>
                <a:lnTo>
                  <a:pt x="9142730" y="0"/>
                </a:lnTo>
                <a:close/>
              </a:path>
            </a:pathLst>
          </a:custGeom>
          <a:solidFill>
            <a:srgbClr val="64649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97" name="bg object 297"/>
          <p:cNvSpPr/>
          <p:nvPr/>
        </p:nvSpPr>
        <p:spPr>
          <a:xfrm>
            <a:off x="-1270" y="57149"/>
            <a:ext cx="9142730" cy="5080"/>
          </a:xfrm>
          <a:custGeom>
            <a:avLst/>
            <a:gdLst/>
            <a:ahLst/>
            <a:cxnLst/>
            <a:rect l="l" t="t" r="r" b="b"/>
            <a:pathLst>
              <a:path w="9142730" h="5080">
                <a:moveTo>
                  <a:pt x="9142730" y="0"/>
                </a:moveTo>
                <a:lnTo>
                  <a:pt x="0" y="0"/>
                </a:lnTo>
                <a:lnTo>
                  <a:pt x="0" y="5079"/>
                </a:lnTo>
                <a:lnTo>
                  <a:pt x="9142730" y="5079"/>
                </a:lnTo>
                <a:lnTo>
                  <a:pt x="9142730" y="0"/>
                </a:lnTo>
                <a:close/>
              </a:path>
            </a:pathLst>
          </a:custGeom>
          <a:solidFill>
            <a:srgbClr val="666691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98" name="bg object 298"/>
          <p:cNvSpPr/>
          <p:nvPr/>
        </p:nvSpPr>
        <p:spPr>
          <a:xfrm>
            <a:off x="-1270" y="62229"/>
            <a:ext cx="9142730" cy="5080"/>
          </a:xfrm>
          <a:custGeom>
            <a:avLst/>
            <a:gdLst/>
            <a:ahLst/>
            <a:cxnLst/>
            <a:rect l="l" t="t" r="r" b="b"/>
            <a:pathLst>
              <a:path w="9142730" h="5080">
                <a:moveTo>
                  <a:pt x="9142730" y="0"/>
                </a:moveTo>
                <a:lnTo>
                  <a:pt x="0" y="0"/>
                </a:lnTo>
                <a:lnTo>
                  <a:pt x="0" y="5079"/>
                </a:lnTo>
                <a:lnTo>
                  <a:pt x="9142730" y="5079"/>
                </a:lnTo>
                <a:lnTo>
                  <a:pt x="9142730" y="0"/>
                </a:lnTo>
                <a:close/>
              </a:path>
            </a:pathLst>
          </a:custGeom>
          <a:solidFill>
            <a:srgbClr val="666692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99" name="bg object 299"/>
          <p:cNvSpPr/>
          <p:nvPr/>
        </p:nvSpPr>
        <p:spPr>
          <a:xfrm>
            <a:off x="-1270" y="67310"/>
            <a:ext cx="9142730" cy="5080"/>
          </a:xfrm>
          <a:custGeom>
            <a:avLst/>
            <a:gdLst/>
            <a:ahLst/>
            <a:cxnLst/>
            <a:rect l="l" t="t" r="r" b="b"/>
            <a:pathLst>
              <a:path w="9142730" h="5080">
                <a:moveTo>
                  <a:pt x="9142730" y="0"/>
                </a:moveTo>
                <a:lnTo>
                  <a:pt x="0" y="0"/>
                </a:lnTo>
                <a:lnTo>
                  <a:pt x="0" y="5080"/>
                </a:lnTo>
                <a:lnTo>
                  <a:pt x="9142730" y="5080"/>
                </a:lnTo>
                <a:lnTo>
                  <a:pt x="9142730" y="0"/>
                </a:lnTo>
                <a:close/>
              </a:path>
            </a:pathLst>
          </a:custGeom>
          <a:solidFill>
            <a:srgbClr val="666693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00" name="bg object 300"/>
          <p:cNvSpPr/>
          <p:nvPr/>
        </p:nvSpPr>
        <p:spPr>
          <a:xfrm>
            <a:off x="-1270" y="72390"/>
            <a:ext cx="9142730" cy="5080"/>
          </a:xfrm>
          <a:custGeom>
            <a:avLst/>
            <a:gdLst/>
            <a:ahLst/>
            <a:cxnLst/>
            <a:rect l="l" t="t" r="r" b="b"/>
            <a:pathLst>
              <a:path w="9142730" h="5080">
                <a:moveTo>
                  <a:pt x="9142730" y="0"/>
                </a:moveTo>
                <a:lnTo>
                  <a:pt x="0" y="0"/>
                </a:lnTo>
                <a:lnTo>
                  <a:pt x="0" y="5079"/>
                </a:lnTo>
                <a:lnTo>
                  <a:pt x="9142730" y="5079"/>
                </a:lnTo>
                <a:lnTo>
                  <a:pt x="9142730" y="0"/>
                </a:lnTo>
                <a:close/>
              </a:path>
            </a:pathLst>
          </a:custGeom>
          <a:solidFill>
            <a:srgbClr val="676794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01" name="bg object 301"/>
          <p:cNvSpPr/>
          <p:nvPr/>
        </p:nvSpPr>
        <p:spPr>
          <a:xfrm>
            <a:off x="-1270" y="77469"/>
            <a:ext cx="9142730" cy="5080"/>
          </a:xfrm>
          <a:custGeom>
            <a:avLst/>
            <a:gdLst/>
            <a:ahLst/>
            <a:cxnLst/>
            <a:rect l="l" t="t" r="r" b="b"/>
            <a:pathLst>
              <a:path w="9142730" h="5080">
                <a:moveTo>
                  <a:pt x="9142730" y="0"/>
                </a:moveTo>
                <a:lnTo>
                  <a:pt x="0" y="0"/>
                </a:lnTo>
                <a:lnTo>
                  <a:pt x="0" y="5079"/>
                </a:lnTo>
                <a:lnTo>
                  <a:pt x="9142730" y="5079"/>
                </a:lnTo>
                <a:lnTo>
                  <a:pt x="9142730" y="0"/>
                </a:lnTo>
                <a:close/>
              </a:path>
            </a:pathLst>
          </a:custGeom>
          <a:solidFill>
            <a:srgbClr val="686895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02" name="bg object 302"/>
          <p:cNvSpPr/>
          <p:nvPr/>
        </p:nvSpPr>
        <p:spPr>
          <a:xfrm>
            <a:off x="-1270" y="82549"/>
            <a:ext cx="9142730" cy="5080"/>
          </a:xfrm>
          <a:custGeom>
            <a:avLst/>
            <a:gdLst/>
            <a:ahLst/>
            <a:cxnLst/>
            <a:rect l="l" t="t" r="r" b="b"/>
            <a:pathLst>
              <a:path w="9142730" h="5080">
                <a:moveTo>
                  <a:pt x="9142730" y="0"/>
                </a:moveTo>
                <a:lnTo>
                  <a:pt x="0" y="0"/>
                </a:lnTo>
                <a:lnTo>
                  <a:pt x="0" y="5079"/>
                </a:lnTo>
                <a:lnTo>
                  <a:pt x="9142730" y="5079"/>
                </a:lnTo>
                <a:lnTo>
                  <a:pt x="9142730" y="0"/>
                </a:lnTo>
                <a:close/>
              </a:path>
            </a:pathLst>
          </a:custGeom>
          <a:solidFill>
            <a:srgbClr val="686896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03" name="bg object 303"/>
          <p:cNvSpPr/>
          <p:nvPr/>
        </p:nvSpPr>
        <p:spPr>
          <a:xfrm>
            <a:off x="-1270" y="294652"/>
            <a:ext cx="9142730" cy="7620"/>
          </a:xfrm>
          <a:custGeom>
            <a:avLst/>
            <a:gdLst/>
            <a:ahLst/>
            <a:cxnLst/>
            <a:rect l="l" t="t" r="r" b="b"/>
            <a:pathLst>
              <a:path w="9142730" h="7620">
                <a:moveTo>
                  <a:pt x="9142730" y="0"/>
                </a:moveTo>
                <a:lnTo>
                  <a:pt x="0" y="0"/>
                </a:lnTo>
                <a:lnTo>
                  <a:pt x="0" y="3797"/>
                </a:lnTo>
                <a:lnTo>
                  <a:pt x="0" y="7607"/>
                </a:lnTo>
                <a:lnTo>
                  <a:pt x="9142730" y="7607"/>
                </a:lnTo>
                <a:lnTo>
                  <a:pt x="9142730" y="3797"/>
                </a:lnTo>
                <a:lnTo>
                  <a:pt x="9142730" y="0"/>
                </a:lnTo>
                <a:close/>
              </a:path>
            </a:pathLst>
          </a:custGeom>
          <a:solidFill>
            <a:srgbClr val="63638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04" name="bg object 304"/>
          <p:cNvSpPr/>
          <p:nvPr/>
        </p:nvSpPr>
        <p:spPr>
          <a:xfrm>
            <a:off x="-1270" y="302259"/>
            <a:ext cx="9142730" cy="3810"/>
          </a:xfrm>
          <a:custGeom>
            <a:avLst/>
            <a:gdLst/>
            <a:ahLst/>
            <a:cxnLst/>
            <a:rect l="l" t="t" r="r" b="b"/>
            <a:pathLst>
              <a:path w="9142730" h="3810">
                <a:moveTo>
                  <a:pt x="9142730" y="0"/>
                </a:moveTo>
                <a:lnTo>
                  <a:pt x="0" y="0"/>
                </a:lnTo>
                <a:lnTo>
                  <a:pt x="0" y="3810"/>
                </a:lnTo>
                <a:lnTo>
                  <a:pt x="9142730" y="3810"/>
                </a:lnTo>
                <a:lnTo>
                  <a:pt x="9142730" y="0"/>
                </a:lnTo>
                <a:close/>
              </a:path>
            </a:pathLst>
          </a:custGeom>
          <a:solidFill>
            <a:srgbClr val="64648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05" name="bg object 305"/>
          <p:cNvSpPr/>
          <p:nvPr/>
        </p:nvSpPr>
        <p:spPr>
          <a:xfrm>
            <a:off x="-1270" y="306070"/>
            <a:ext cx="9142730" cy="3810"/>
          </a:xfrm>
          <a:custGeom>
            <a:avLst/>
            <a:gdLst/>
            <a:ahLst/>
            <a:cxnLst/>
            <a:rect l="l" t="t" r="r" b="b"/>
            <a:pathLst>
              <a:path w="9142730" h="3810">
                <a:moveTo>
                  <a:pt x="9142730" y="0"/>
                </a:moveTo>
                <a:lnTo>
                  <a:pt x="0" y="0"/>
                </a:lnTo>
                <a:lnTo>
                  <a:pt x="0" y="3809"/>
                </a:lnTo>
                <a:lnTo>
                  <a:pt x="9142730" y="3809"/>
                </a:lnTo>
                <a:lnTo>
                  <a:pt x="9142730" y="0"/>
                </a:lnTo>
                <a:close/>
              </a:path>
            </a:pathLst>
          </a:custGeom>
          <a:solidFill>
            <a:srgbClr val="64649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06" name="bg object 306"/>
          <p:cNvSpPr/>
          <p:nvPr/>
        </p:nvSpPr>
        <p:spPr>
          <a:xfrm>
            <a:off x="-1270" y="309879"/>
            <a:ext cx="9142730" cy="5080"/>
          </a:xfrm>
          <a:custGeom>
            <a:avLst/>
            <a:gdLst/>
            <a:ahLst/>
            <a:cxnLst/>
            <a:rect l="l" t="t" r="r" b="b"/>
            <a:pathLst>
              <a:path w="9142730" h="5079">
                <a:moveTo>
                  <a:pt x="9142730" y="0"/>
                </a:moveTo>
                <a:lnTo>
                  <a:pt x="0" y="0"/>
                </a:lnTo>
                <a:lnTo>
                  <a:pt x="0" y="5079"/>
                </a:lnTo>
                <a:lnTo>
                  <a:pt x="9142730" y="5079"/>
                </a:lnTo>
                <a:lnTo>
                  <a:pt x="9142730" y="0"/>
                </a:lnTo>
                <a:close/>
              </a:path>
            </a:pathLst>
          </a:custGeom>
          <a:solidFill>
            <a:srgbClr val="666691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07" name="bg object 307"/>
          <p:cNvSpPr/>
          <p:nvPr/>
        </p:nvSpPr>
        <p:spPr>
          <a:xfrm>
            <a:off x="-1270" y="314959"/>
            <a:ext cx="9142730" cy="3810"/>
          </a:xfrm>
          <a:custGeom>
            <a:avLst/>
            <a:gdLst/>
            <a:ahLst/>
            <a:cxnLst/>
            <a:rect l="l" t="t" r="r" b="b"/>
            <a:pathLst>
              <a:path w="9142730" h="3810">
                <a:moveTo>
                  <a:pt x="9142730" y="0"/>
                </a:moveTo>
                <a:lnTo>
                  <a:pt x="0" y="0"/>
                </a:lnTo>
                <a:lnTo>
                  <a:pt x="0" y="3810"/>
                </a:lnTo>
                <a:lnTo>
                  <a:pt x="9142730" y="3810"/>
                </a:lnTo>
                <a:lnTo>
                  <a:pt x="9142730" y="0"/>
                </a:lnTo>
                <a:close/>
              </a:path>
            </a:pathLst>
          </a:custGeom>
          <a:solidFill>
            <a:srgbClr val="666692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08" name="bg object 308"/>
          <p:cNvSpPr/>
          <p:nvPr/>
        </p:nvSpPr>
        <p:spPr>
          <a:xfrm>
            <a:off x="-1270" y="318770"/>
            <a:ext cx="9142730" cy="3810"/>
          </a:xfrm>
          <a:custGeom>
            <a:avLst/>
            <a:gdLst/>
            <a:ahLst/>
            <a:cxnLst/>
            <a:rect l="l" t="t" r="r" b="b"/>
            <a:pathLst>
              <a:path w="9142730" h="3810">
                <a:moveTo>
                  <a:pt x="9142730" y="0"/>
                </a:moveTo>
                <a:lnTo>
                  <a:pt x="0" y="0"/>
                </a:lnTo>
                <a:lnTo>
                  <a:pt x="0" y="3809"/>
                </a:lnTo>
                <a:lnTo>
                  <a:pt x="9142730" y="3809"/>
                </a:lnTo>
                <a:lnTo>
                  <a:pt x="9142730" y="0"/>
                </a:lnTo>
                <a:close/>
              </a:path>
            </a:pathLst>
          </a:custGeom>
          <a:solidFill>
            <a:srgbClr val="666693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09" name="bg object 309"/>
          <p:cNvSpPr/>
          <p:nvPr/>
        </p:nvSpPr>
        <p:spPr>
          <a:xfrm>
            <a:off x="-1270" y="322579"/>
            <a:ext cx="9142730" cy="3810"/>
          </a:xfrm>
          <a:custGeom>
            <a:avLst/>
            <a:gdLst/>
            <a:ahLst/>
            <a:cxnLst/>
            <a:rect l="l" t="t" r="r" b="b"/>
            <a:pathLst>
              <a:path w="9142730" h="3810">
                <a:moveTo>
                  <a:pt x="9142730" y="0"/>
                </a:moveTo>
                <a:lnTo>
                  <a:pt x="0" y="0"/>
                </a:lnTo>
                <a:lnTo>
                  <a:pt x="0" y="3810"/>
                </a:lnTo>
                <a:lnTo>
                  <a:pt x="9142730" y="3810"/>
                </a:lnTo>
                <a:lnTo>
                  <a:pt x="9142730" y="0"/>
                </a:lnTo>
                <a:close/>
              </a:path>
            </a:pathLst>
          </a:custGeom>
          <a:solidFill>
            <a:srgbClr val="676794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10" name="bg object 310"/>
          <p:cNvSpPr/>
          <p:nvPr/>
        </p:nvSpPr>
        <p:spPr>
          <a:xfrm>
            <a:off x="-1270" y="326389"/>
            <a:ext cx="9142730" cy="3810"/>
          </a:xfrm>
          <a:custGeom>
            <a:avLst/>
            <a:gdLst/>
            <a:ahLst/>
            <a:cxnLst/>
            <a:rect l="l" t="t" r="r" b="b"/>
            <a:pathLst>
              <a:path w="9142730" h="3810">
                <a:moveTo>
                  <a:pt x="9142730" y="0"/>
                </a:moveTo>
                <a:lnTo>
                  <a:pt x="0" y="0"/>
                </a:lnTo>
                <a:lnTo>
                  <a:pt x="0" y="3809"/>
                </a:lnTo>
                <a:lnTo>
                  <a:pt x="9142730" y="3809"/>
                </a:lnTo>
                <a:lnTo>
                  <a:pt x="9142730" y="0"/>
                </a:lnTo>
                <a:close/>
              </a:path>
            </a:pathLst>
          </a:custGeom>
          <a:solidFill>
            <a:srgbClr val="686895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11" name="bg object 311"/>
          <p:cNvSpPr/>
          <p:nvPr/>
        </p:nvSpPr>
        <p:spPr>
          <a:xfrm>
            <a:off x="-1270" y="330200"/>
            <a:ext cx="9142730" cy="5080"/>
          </a:xfrm>
          <a:custGeom>
            <a:avLst/>
            <a:gdLst/>
            <a:ahLst/>
            <a:cxnLst/>
            <a:rect l="l" t="t" r="r" b="b"/>
            <a:pathLst>
              <a:path w="9142730" h="5079">
                <a:moveTo>
                  <a:pt x="9142730" y="0"/>
                </a:moveTo>
                <a:lnTo>
                  <a:pt x="0" y="0"/>
                </a:lnTo>
                <a:lnTo>
                  <a:pt x="0" y="5079"/>
                </a:lnTo>
                <a:lnTo>
                  <a:pt x="9142730" y="5079"/>
                </a:lnTo>
                <a:lnTo>
                  <a:pt x="9142730" y="0"/>
                </a:lnTo>
                <a:close/>
              </a:path>
            </a:pathLst>
          </a:custGeom>
          <a:solidFill>
            <a:srgbClr val="686896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12" name="bg object 312"/>
          <p:cNvSpPr/>
          <p:nvPr/>
        </p:nvSpPr>
        <p:spPr>
          <a:xfrm>
            <a:off x="-1270" y="753109"/>
            <a:ext cx="9142730" cy="3810"/>
          </a:xfrm>
          <a:custGeom>
            <a:avLst/>
            <a:gdLst/>
            <a:ahLst/>
            <a:cxnLst/>
            <a:rect l="l" t="t" r="r" b="b"/>
            <a:pathLst>
              <a:path w="9142730" h="3809">
                <a:moveTo>
                  <a:pt x="9142730" y="0"/>
                </a:moveTo>
                <a:lnTo>
                  <a:pt x="0" y="0"/>
                </a:lnTo>
                <a:lnTo>
                  <a:pt x="0" y="3810"/>
                </a:lnTo>
                <a:lnTo>
                  <a:pt x="9142730" y="3810"/>
                </a:lnTo>
                <a:lnTo>
                  <a:pt x="9142730" y="0"/>
                </a:lnTo>
                <a:close/>
              </a:path>
            </a:pathLst>
          </a:custGeom>
          <a:solidFill>
            <a:srgbClr val="5C5C84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13" name="bg object 313"/>
          <p:cNvSpPr/>
          <p:nvPr/>
        </p:nvSpPr>
        <p:spPr>
          <a:xfrm>
            <a:off x="-1270" y="756920"/>
            <a:ext cx="9142730" cy="3810"/>
          </a:xfrm>
          <a:custGeom>
            <a:avLst/>
            <a:gdLst/>
            <a:ahLst/>
            <a:cxnLst/>
            <a:rect l="l" t="t" r="r" b="b"/>
            <a:pathLst>
              <a:path w="9142730" h="3809">
                <a:moveTo>
                  <a:pt x="9142730" y="0"/>
                </a:moveTo>
                <a:lnTo>
                  <a:pt x="0" y="0"/>
                </a:lnTo>
                <a:lnTo>
                  <a:pt x="0" y="3809"/>
                </a:lnTo>
                <a:lnTo>
                  <a:pt x="9142730" y="3809"/>
                </a:lnTo>
                <a:lnTo>
                  <a:pt x="9142730" y="0"/>
                </a:lnTo>
                <a:close/>
              </a:path>
            </a:pathLst>
          </a:custGeom>
          <a:solidFill>
            <a:srgbClr val="5D5D85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14" name="bg object 314"/>
          <p:cNvSpPr/>
          <p:nvPr/>
        </p:nvSpPr>
        <p:spPr>
          <a:xfrm>
            <a:off x="-1270" y="760729"/>
            <a:ext cx="9142730" cy="3810"/>
          </a:xfrm>
          <a:custGeom>
            <a:avLst/>
            <a:gdLst/>
            <a:ahLst/>
            <a:cxnLst/>
            <a:rect l="l" t="t" r="r" b="b"/>
            <a:pathLst>
              <a:path w="9142730" h="3809">
                <a:moveTo>
                  <a:pt x="9142730" y="0"/>
                </a:moveTo>
                <a:lnTo>
                  <a:pt x="0" y="0"/>
                </a:lnTo>
                <a:lnTo>
                  <a:pt x="0" y="3810"/>
                </a:lnTo>
                <a:lnTo>
                  <a:pt x="9142730" y="3810"/>
                </a:lnTo>
                <a:lnTo>
                  <a:pt x="9142730" y="0"/>
                </a:lnTo>
                <a:close/>
              </a:path>
            </a:pathLst>
          </a:custGeom>
          <a:solidFill>
            <a:srgbClr val="5E5E87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15" name="bg object 315"/>
          <p:cNvSpPr/>
          <p:nvPr/>
        </p:nvSpPr>
        <p:spPr>
          <a:xfrm>
            <a:off x="-1270" y="764539"/>
            <a:ext cx="9142730" cy="2540"/>
          </a:xfrm>
          <a:custGeom>
            <a:avLst/>
            <a:gdLst/>
            <a:ahLst/>
            <a:cxnLst/>
            <a:rect l="l" t="t" r="r" b="b"/>
            <a:pathLst>
              <a:path w="9142730" h="2540">
                <a:moveTo>
                  <a:pt x="9142730" y="0"/>
                </a:moveTo>
                <a:lnTo>
                  <a:pt x="0" y="0"/>
                </a:lnTo>
                <a:lnTo>
                  <a:pt x="0" y="2539"/>
                </a:lnTo>
                <a:lnTo>
                  <a:pt x="9142730" y="2539"/>
                </a:lnTo>
                <a:lnTo>
                  <a:pt x="9142730" y="0"/>
                </a:lnTo>
                <a:close/>
              </a:path>
            </a:pathLst>
          </a:custGeom>
          <a:solidFill>
            <a:srgbClr val="5F5F89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16" name="bg object 316"/>
          <p:cNvSpPr/>
          <p:nvPr/>
        </p:nvSpPr>
        <p:spPr>
          <a:xfrm>
            <a:off x="-1270" y="767079"/>
            <a:ext cx="9142730" cy="3810"/>
          </a:xfrm>
          <a:custGeom>
            <a:avLst/>
            <a:gdLst/>
            <a:ahLst/>
            <a:cxnLst/>
            <a:rect l="l" t="t" r="r" b="b"/>
            <a:pathLst>
              <a:path w="9142730" h="3809">
                <a:moveTo>
                  <a:pt x="9142730" y="0"/>
                </a:moveTo>
                <a:lnTo>
                  <a:pt x="0" y="0"/>
                </a:lnTo>
                <a:lnTo>
                  <a:pt x="0" y="3810"/>
                </a:lnTo>
                <a:lnTo>
                  <a:pt x="9142730" y="3810"/>
                </a:lnTo>
                <a:lnTo>
                  <a:pt x="9142730" y="0"/>
                </a:lnTo>
                <a:close/>
              </a:path>
            </a:pathLst>
          </a:custGeom>
          <a:solidFill>
            <a:srgbClr val="60608A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17" name="bg object 317"/>
          <p:cNvSpPr/>
          <p:nvPr/>
        </p:nvSpPr>
        <p:spPr>
          <a:xfrm>
            <a:off x="-1270" y="770889"/>
            <a:ext cx="9142730" cy="3810"/>
          </a:xfrm>
          <a:custGeom>
            <a:avLst/>
            <a:gdLst/>
            <a:ahLst/>
            <a:cxnLst/>
            <a:rect l="l" t="t" r="r" b="b"/>
            <a:pathLst>
              <a:path w="9142730" h="3809">
                <a:moveTo>
                  <a:pt x="9142730" y="0"/>
                </a:moveTo>
                <a:lnTo>
                  <a:pt x="0" y="0"/>
                </a:lnTo>
                <a:lnTo>
                  <a:pt x="0" y="3810"/>
                </a:lnTo>
                <a:lnTo>
                  <a:pt x="9142730" y="3810"/>
                </a:lnTo>
                <a:lnTo>
                  <a:pt x="9142730" y="0"/>
                </a:lnTo>
                <a:close/>
              </a:path>
            </a:pathLst>
          </a:custGeom>
          <a:solidFill>
            <a:srgbClr val="61618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18" name="bg object 318"/>
          <p:cNvSpPr/>
          <p:nvPr/>
        </p:nvSpPr>
        <p:spPr>
          <a:xfrm>
            <a:off x="-1270" y="774699"/>
            <a:ext cx="9142730" cy="3810"/>
          </a:xfrm>
          <a:custGeom>
            <a:avLst/>
            <a:gdLst/>
            <a:ahLst/>
            <a:cxnLst/>
            <a:rect l="l" t="t" r="r" b="b"/>
            <a:pathLst>
              <a:path w="9142730" h="3809">
                <a:moveTo>
                  <a:pt x="9142730" y="0"/>
                </a:moveTo>
                <a:lnTo>
                  <a:pt x="0" y="0"/>
                </a:lnTo>
                <a:lnTo>
                  <a:pt x="0" y="3810"/>
                </a:lnTo>
                <a:lnTo>
                  <a:pt x="9142730" y="3810"/>
                </a:lnTo>
                <a:lnTo>
                  <a:pt x="9142730" y="0"/>
                </a:lnTo>
                <a:close/>
              </a:path>
            </a:pathLst>
          </a:custGeom>
          <a:solidFill>
            <a:srgbClr val="63638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19" name="bg object 319"/>
          <p:cNvSpPr/>
          <p:nvPr/>
        </p:nvSpPr>
        <p:spPr>
          <a:xfrm>
            <a:off x="-1270" y="778510"/>
            <a:ext cx="9142730" cy="3810"/>
          </a:xfrm>
          <a:custGeom>
            <a:avLst/>
            <a:gdLst/>
            <a:ahLst/>
            <a:cxnLst/>
            <a:rect l="l" t="t" r="r" b="b"/>
            <a:pathLst>
              <a:path w="9142730" h="3809">
                <a:moveTo>
                  <a:pt x="9142730" y="0"/>
                </a:moveTo>
                <a:lnTo>
                  <a:pt x="0" y="0"/>
                </a:lnTo>
                <a:lnTo>
                  <a:pt x="0" y="3810"/>
                </a:lnTo>
                <a:lnTo>
                  <a:pt x="9142730" y="3810"/>
                </a:lnTo>
                <a:lnTo>
                  <a:pt x="9142730" y="0"/>
                </a:lnTo>
                <a:close/>
              </a:path>
            </a:pathLst>
          </a:custGeom>
          <a:solidFill>
            <a:srgbClr val="64648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20" name="bg object 320"/>
          <p:cNvSpPr/>
          <p:nvPr/>
        </p:nvSpPr>
        <p:spPr>
          <a:xfrm>
            <a:off x="-1270" y="782320"/>
            <a:ext cx="9142730" cy="3810"/>
          </a:xfrm>
          <a:custGeom>
            <a:avLst/>
            <a:gdLst/>
            <a:ahLst/>
            <a:cxnLst/>
            <a:rect l="l" t="t" r="r" b="b"/>
            <a:pathLst>
              <a:path w="9142730" h="3809">
                <a:moveTo>
                  <a:pt x="9142730" y="0"/>
                </a:moveTo>
                <a:lnTo>
                  <a:pt x="0" y="0"/>
                </a:lnTo>
                <a:lnTo>
                  <a:pt x="0" y="3809"/>
                </a:lnTo>
                <a:lnTo>
                  <a:pt x="9142730" y="3809"/>
                </a:lnTo>
                <a:lnTo>
                  <a:pt x="9142730" y="0"/>
                </a:lnTo>
                <a:close/>
              </a:path>
            </a:pathLst>
          </a:custGeom>
          <a:solidFill>
            <a:srgbClr val="666691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21" name="bg object 321"/>
          <p:cNvSpPr/>
          <p:nvPr/>
        </p:nvSpPr>
        <p:spPr>
          <a:xfrm>
            <a:off x="-1270" y="786129"/>
            <a:ext cx="9142730" cy="2540"/>
          </a:xfrm>
          <a:custGeom>
            <a:avLst/>
            <a:gdLst/>
            <a:ahLst/>
            <a:cxnLst/>
            <a:rect l="l" t="t" r="r" b="b"/>
            <a:pathLst>
              <a:path w="9142730" h="2540">
                <a:moveTo>
                  <a:pt x="9142730" y="0"/>
                </a:moveTo>
                <a:lnTo>
                  <a:pt x="0" y="0"/>
                </a:lnTo>
                <a:lnTo>
                  <a:pt x="0" y="2540"/>
                </a:lnTo>
                <a:lnTo>
                  <a:pt x="9142730" y="2540"/>
                </a:lnTo>
                <a:lnTo>
                  <a:pt x="9142730" y="0"/>
                </a:lnTo>
                <a:close/>
              </a:path>
            </a:pathLst>
          </a:custGeom>
          <a:solidFill>
            <a:srgbClr val="666693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22" name="bg object 322"/>
          <p:cNvSpPr/>
          <p:nvPr/>
        </p:nvSpPr>
        <p:spPr>
          <a:xfrm>
            <a:off x="-1270" y="788670"/>
            <a:ext cx="9142730" cy="3810"/>
          </a:xfrm>
          <a:custGeom>
            <a:avLst/>
            <a:gdLst/>
            <a:ahLst/>
            <a:cxnLst/>
            <a:rect l="l" t="t" r="r" b="b"/>
            <a:pathLst>
              <a:path w="9142730" h="3809">
                <a:moveTo>
                  <a:pt x="9142730" y="0"/>
                </a:moveTo>
                <a:lnTo>
                  <a:pt x="0" y="0"/>
                </a:lnTo>
                <a:lnTo>
                  <a:pt x="0" y="3809"/>
                </a:lnTo>
                <a:lnTo>
                  <a:pt x="9142730" y="3809"/>
                </a:lnTo>
                <a:lnTo>
                  <a:pt x="9142730" y="0"/>
                </a:lnTo>
                <a:close/>
              </a:path>
            </a:pathLst>
          </a:custGeom>
          <a:solidFill>
            <a:srgbClr val="676794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23" name="bg object 323"/>
          <p:cNvSpPr/>
          <p:nvPr/>
        </p:nvSpPr>
        <p:spPr>
          <a:xfrm>
            <a:off x="-1270" y="534669"/>
            <a:ext cx="9142730" cy="2540"/>
          </a:xfrm>
          <a:custGeom>
            <a:avLst/>
            <a:gdLst/>
            <a:ahLst/>
            <a:cxnLst/>
            <a:rect l="l" t="t" r="r" b="b"/>
            <a:pathLst>
              <a:path w="9142730" h="2540">
                <a:moveTo>
                  <a:pt x="9142730" y="0"/>
                </a:moveTo>
                <a:lnTo>
                  <a:pt x="0" y="0"/>
                </a:lnTo>
                <a:lnTo>
                  <a:pt x="0" y="2540"/>
                </a:lnTo>
                <a:lnTo>
                  <a:pt x="9142730" y="2540"/>
                </a:lnTo>
                <a:lnTo>
                  <a:pt x="9142730" y="0"/>
                </a:lnTo>
                <a:close/>
              </a:path>
            </a:pathLst>
          </a:custGeom>
          <a:solidFill>
            <a:srgbClr val="5F5F89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24" name="bg object 324"/>
          <p:cNvSpPr/>
          <p:nvPr/>
        </p:nvSpPr>
        <p:spPr>
          <a:xfrm>
            <a:off x="-1270" y="537210"/>
            <a:ext cx="9142730" cy="3810"/>
          </a:xfrm>
          <a:custGeom>
            <a:avLst/>
            <a:gdLst/>
            <a:ahLst/>
            <a:cxnLst/>
            <a:rect l="l" t="t" r="r" b="b"/>
            <a:pathLst>
              <a:path w="9142730" h="3809">
                <a:moveTo>
                  <a:pt x="9142730" y="0"/>
                </a:moveTo>
                <a:lnTo>
                  <a:pt x="0" y="0"/>
                </a:lnTo>
                <a:lnTo>
                  <a:pt x="0" y="3810"/>
                </a:lnTo>
                <a:lnTo>
                  <a:pt x="9142730" y="3810"/>
                </a:lnTo>
                <a:lnTo>
                  <a:pt x="9142730" y="0"/>
                </a:lnTo>
                <a:close/>
              </a:path>
            </a:pathLst>
          </a:custGeom>
          <a:solidFill>
            <a:srgbClr val="5F5F8A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25" name="bg object 325"/>
          <p:cNvSpPr/>
          <p:nvPr/>
        </p:nvSpPr>
        <p:spPr>
          <a:xfrm>
            <a:off x="-1270" y="541020"/>
            <a:ext cx="9142730" cy="3810"/>
          </a:xfrm>
          <a:custGeom>
            <a:avLst/>
            <a:gdLst/>
            <a:ahLst/>
            <a:cxnLst/>
            <a:rect l="l" t="t" r="r" b="b"/>
            <a:pathLst>
              <a:path w="9142730" h="3809">
                <a:moveTo>
                  <a:pt x="9142730" y="0"/>
                </a:moveTo>
                <a:lnTo>
                  <a:pt x="0" y="0"/>
                </a:lnTo>
                <a:lnTo>
                  <a:pt x="0" y="3809"/>
                </a:lnTo>
                <a:lnTo>
                  <a:pt x="9142730" y="3809"/>
                </a:lnTo>
                <a:lnTo>
                  <a:pt x="9142730" y="0"/>
                </a:lnTo>
                <a:close/>
              </a:path>
            </a:pathLst>
          </a:custGeom>
          <a:solidFill>
            <a:srgbClr val="60608B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26" name="bg object 326"/>
          <p:cNvSpPr/>
          <p:nvPr/>
        </p:nvSpPr>
        <p:spPr>
          <a:xfrm>
            <a:off x="-1270" y="544829"/>
            <a:ext cx="9142730" cy="3810"/>
          </a:xfrm>
          <a:custGeom>
            <a:avLst/>
            <a:gdLst/>
            <a:ahLst/>
            <a:cxnLst/>
            <a:rect l="l" t="t" r="r" b="b"/>
            <a:pathLst>
              <a:path w="9142730" h="3809">
                <a:moveTo>
                  <a:pt x="9142730" y="0"/>
                </a:moveTo>
                <a:lnTo>
                  <a:pt x="0" y="0"/>
                </a:lnTo>
                <a:lnTo>
                  <a:pt x="0" y="3810"/>
                </a:lnTo>
                <a:lnTo>
                  <a:pt x="9142730" y="3810"/>
                </a:lnTo>
                <a:lnTo>
                  <a:pt x="9142730" y="0"/>
                </a:lnTo>
                <a:close/>
              </a:path>
            </a:pathLst>
          </a:custGeom>
          <a:solidFill>
            <a:srgbClr val="61618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27" name="bg object 327"/>
          <p:cNvSpPr/>
          <p:nvPr/>
        </p:nvSpPr>
        <p:spPr>
          <a:xfrm>
            <a:off x="-1270" y="548639"/>
            <a:ext cx="9142730" cy="3810"/>
          </a:xfrm>
          <a:custGeom>
            <a:avLst/>
            <a:gdLst/>
            <a:ahLst/>
            <a:cxnLst/>
            <a:rect l="l" t="t" r="r" b="b"/>
            <a:pathLst>
              <a:path w="9142730" h="3809">
                <a:moveTo>
                  <a:pt x="9142730" y="0"/>
                </a:moveTo>
                <a:lnTo>
                  <a:pt x="0" y="0"/>
                </a:lnTo>
                <a:lnTo>
                  <a:pt x="0" y="3810"/>
                </a:lnTo>
                <a:lnTo>
                  <a:pt x="9142730" y="3810"/>
                </a:lnTo>
                <a:lnTo>
                  <a:pt x="9142730" y="0"/>
                </a:lnTo>
                <a:close/>
              </a:path>
            </a:pathLst>
          </a:custGeom>
          <a:solidFill>
            <a:srgbClr val="62628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28" name="bg object 328"/>
          <p:cNvSpPr/>
          <p:nvPr/>
        </p:nvSpPr>
        <p:spPr>
          <a:xfrm>
            <a:off x="-1270" y="552449"/>
            <a:ext cx="9142730" cy="3810"/>
          </a:xfrm>
          <a:custGeom>
            <a:avLst/>
            <a:gdLst/>
            <a:ahLst/>
            <a:cxnLst/>
            <a:rect l="l" t="t" r="r" b="b"/>
            <a:pathLst>
              <a:path w="9142730" h="3809">
                <a:moveTo>
                  <a:pt x="9142730" y="0"/>
                </a:moveTo>
                <a:lnTo>
                  <a:pt x="0" y="0"/>
                </a:lnTo>
                <a:lnTo>
                  <a:pt x="0" y="3810"/>
                </a:lnTo>
                <a:lnTo>
                  <a:pt x="9142730" y="3810"/>
                </a:lnTo>
                <a:lnTo>
                  <a:pt x="9142730" y="0"/>
                </a:lnTo>
                <a:close/>
              </a:path>
            </a:pathLst>
          </a:custGeom>
          <a:solidFill>
            <a:srgbClr val="63638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29" name="bg object 329"/>
          <p:cNvSpPr/>
          <p:nvPr/>
        </p:nvSpPr>
        <p:spPr>
          <a:xfrm>
            <a:off x="-1270" y="556260"/>
            <a:ext cx="9142730" cy="3810"/>
          </a:xfrm>
          <a:custGeom>
            <a:avLst/>
            <a:gdLst/>
            <a:ahLst/>
            <a:cxnLst/>
            <a:rect l="l" t="t" r="r" b="b"/>
            <a:pathLst>
              <a:path w="9142730" h="3809">
                <a:moveTo>
                  <a:pt x="9142730" y="0"/>
                </a:moveTo>
                <a:lnTo>
                  <a:pt x="0" y="0"/>
                </a:lnTo>
                <a:lnTo>
                  <a:pt x="0" y="3810"/>
                </a:lnTo>
                <a:lnTo>
                  <a:pt x="9142730" y="3810"/>
                </a:lnTo>
                <a:lnTo>
                  <a:pt x="9142730" y="0"/>
                </a:lnTo>
                <a:close/>
              </a:path>
            </a:pathLst>
          </a:custGeom>
          <a:solidFill>
            <a:srgbClr val="64649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30" name="bg object 330"/>
          <p:cNvSpPr/>
          <p:nvPr/>
        </p:nvSpPr>
        <p:spPr>
          <a:xfrm>
            <a:off x="-1270" y="560070"/>
            <a:ext cx="9142730" cy="3810"/>
          </a:xfrm>
          <a:custGeom>
            <a:avLst/>
            <a:gdLst/>
            <a:ahLst/>
            <a:cxnLst/>
            <a:rect l="l" t="t" r="r" b="b"/>
            <a:pathLst>
              <a:path w="9142730" h="3809">
                <a:moveTo>
                  <a:pt x="9142730" y="0"/>
                </a:moveTo>
                <a:lnTo>
                  <a:pt x="0" y="0"/>
                </a:lnTo>
                <a:lnTo>
                  <a:pt x="0" y="3809"/>
                </a:lnTo>
                <a:lnTo>
                  <a:pt x="9142730" y="3809"/>
                </a:lnTo>
                <a:lnTo>
                  <a:pt x="9142730" y="0"/>
                </a:lnTo>
                <a:close/>
              </a:path>
            </a:pathLst>
          </a:custGeom>
          <a:solidFill>
            <a:srgbClr val="666691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31" name="bg object 331"/>
          <p:cNvSpPr/>
          <p:nvPr/>
        </p:nvSpPr>
        <p:spPr>
          <a:xfrm>
            <a:off x="-1270" y="563879"/>
            <a:ext cx="9142730" cy="2540"/>
          </a:xfrm>
          <a:custGeom>
            <a:avLst/>
            <a:gdLst/>
            <a:ahLst/>
            <a:cxnLst/>
            <a:rect l="l" t="t" r="r" b="b"/>
            <a:pathLst>
              <a:path w="9142730" h="2540">
                <a:moveTo>
                  <a:pt x="9142730" y="0"/>
                </a:moveTo>
                <a:lnTo>
                  <a:pt x="0" y="0"/>
                </a:lnTo>
                <a:lnTo>
                  <a:pt x="0" y="2540"/>
                </a:lnTo>
                <a:lnTo>
                  <a:pt x="9142730" y="2540"/>
                </a:lnTo>
                <a:lnTo>
                  <a:pt x="9142730" y="0"/>
                </a:lnTo>
                <a:close/>
              </a:path>
            </a:pathLst>
          </a:custGeom>
          <a:solidFill>
            <a:srgbClr val="666693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32" name="bg object 332"/>
          <p:cNvSpPr/>
          <p:nvPr/>
        </p:nvSpPr>
        <p:spPr>
          <a:xfrm>
            <a:off x="-1270" y="566420"/>
            <a:ext cx="9142730" cy="3810"/>
          </a:xfrm>
          <a:custGeom>
            <a:avLst/>
            <a:gdLst/>
            <a:ahLst/>
            <a:cxnLst/>
            <a:rect l="l" t="t" r="r" b="b"/>
            <a:pathLst>
              <a:path w="9142730" h="3809">
                <a:moveTo>
                  <a:pt x="9142730" y="0"/>
                </a:moveTo>
                <a:lnTo>
                  <a:pt x="0" y="0"/>
                </a:lnTo>
                <a:lnTo>
                  <a:pt x="0" y="3809"/>
                </a:lnTo>
                <a:lnTo>
                  <a:pt x="9142730" y="3809"/>
                </a:lnTo>
                <a:lnTo>
                  <a:pt x="9142730" y="0"/>
                </a:lnTo>
                <a:close/>
              </a:path>
            </a:pathLst>
          </a:custGeom>
          <a:solidFill>
            <a:srgbClr val="676794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33" name="bg object 333"/>
          <p:cNvSpPr/>
          <p:nvPr/>
        </p:nvSpPr>
        <p:spPr>
          <a:xfrm>
            <a:off x="-1270" y="570229"/>
            <a:ext cx="9142730" cy="3810"/>
          </a:xfrm>
          <a:custGeom>
            <a:avLst/>
            <a:gdLst/>
            <a:ahLst/>
            <a:cxnLst/>
            <a:rect l="l" t="t" r="r" b="b"/>
            <a:pathLst>
              <a:path w="9142730" h="3809">
                <a:moveTo>
                  <a:pt x="9142730" y="0"/>
                </a:moveTo>
                <a:lnTo>
                  <a:pt x="0" y="0"/>
                </a:lnTo>
                <a:lnTo>
                  <a:pt x="0" y="3810"/>
                </a:lnTo>
                <a:lnTo>
                  <a:pt x="9142730" y="3810"/>
                </a:lnTo>
                <a:lnTo>
                  <a:pt x="9142730" y="0"/>
                </a:lnTo>
                <a:close/>
              </a:path>
            </a:pathLst>
          </a:custGeom>
          <a:solidFill>
            <a:srgbClr val="686895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34" name="bg object 334"/>
          <p:cNvSpPr/>
          <p:nvPr/>
        </p:nvSpPr>
        <p:spPr>
          <a:xfrm>
            <a:off x="-1270" y="951229"/>
            <a:ext cx="9142730" cy="3810"/>
          </a:xfrm>
          <a:custGeom>
            <a:avLst/>
            <a:gdLst/>
            <a:ahLst/>
            <a:cxnLst/>
            <a:rect l="l" t="t" r="r" b="b"/>
            <a:pathLst>
              <a:path w="9142730" h="3809">
                <a:moveTo>
                  <a:pt x="9142730" y="0"/>
                </a:moveTo>
                <a:lnTo>
                  <a:pt x="0" y="0"/>
                </a:lnTo>
                <a:lnTo>
                  <a:pt x="0" y="3810"/>
                </a:lnTo>
                <a:lnTo>
                  <a:pt x="9142730" y="3810"/>
                </a:lnTo>
                <a:lnTo>
                  <a:pt x="9142730" y="0"/>
                </a:lnTo>
                <a:close/>
              </a:path>
            </a:pathLst>
          </a:custGeom>
          <a:solidFill>
            <a:srgbClr val="535377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35" name="bg object 335"/>
          <p:cNvSpPr/>
          <p:nvPr/>
        </p:nvSpPr>
        <p:spPr>
          <a:xfrm>
            <a:off x="-1270" y="955040"/>
            <a:ext cx="9142730" cy="3810"/>
          </a:xfrm>
          <a:custGeom>
            <a:avLst/>
            <a:gdLst/>
            <a:ahLst/>
            <a:cxnLst/>
            <a:rect l="l" t="t" r="r" b="b"/>
            <a:pathLst>
              <a:path w="9142730" h="3809">
                <a:moveTo>
                  <a:pt x="9142730" y="0"/>
                </a:moveTo>
                <a:lnTo>
                  <a:pt x="0" y="0"/>
                </a:lnTo>
                <a:lnTo>
                  <a:pt x="0" y="3810"/>
                </a:lnTo>
                <a:lnTo>
                  <a:pt x="9142730" y="3810"/>
                </a:lnTo>
                <a:lnTo>
                  <a:pt x="9142730" y="0"/>
                </a:lnTo>
                <a:close/>
              </a:path>
            </a:pathLst>
          </a:custGeom>
          <a:solidFill>
            <a:srgbClr val="545479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36" name="bg object 336"/>
          <p:cNvSpPr/>
          <p:nvPr/>
        </p:nvSpPr>
        <p:spPr>
          <a:xfrm>
            <a:off x="-1270" y="958849"/>
            <a:ext cx="9142730" cy="3810"/>
          </a:xfrm>
          <a:custGeom>
            <a:avLst/>
            <a:gdLst/>
            <a:ahLst/>
            <a:cxnLst/>
            <a:rect l="l" t="t" r="r" b="b"/>
            <a:pathLst>
              <a:path w="9142730" h="3809">
                <a:moveTo>
                  <a:pt x="9142730" y="0"/>
                </a:moveTo>
                <a:lnTo>
                  <a:pt x="0" y="0"/>
                </a:lnTo>
                <a:lnTo>
                  <a:pt x="0" y="3810"/>
                </a:lnTo>
                <a:lnTo>
                  <a:pt x="9142730" y="3810"/>
                </a:lnTo>
                <a:lnTo>
                  <a:pt x="9142730" y="0"/>
                </a:lnTo>
                <a:close/>
              </a:path>
            </a:pathLst>
          </a:custGeom>
          <a:solidFill>
            <a:srgbClr val="56567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37" name="bg object 337"/>
          <p:cNvSpPr/>
          <p:nvPr/>
        </p:nvSpPr>
        <p:spPr>
          <a:xfrm>
            <a:off x="-1270" y="962660"/>
            <a:ext cx="9142730" cy="3810"/>
          </a:xfrm>
          <a:custGeom>
            <a:avLst/>
            <a:gdLst/>
            <a:ahLst/>
            <a:cxnLst/>
            <a:rect l="l" t="t" r="r" b="b"/>
            <a:pathLst>
              <a:path w="9142730" h="3809">
                <a:moveTo>
                  <a:pt x="9142730" y="0"/>
                </a:moveTo>
                <a:lnTo>
                  <a:pt x="0" y="0"/>
                </a:lnTo>
                <a:lnTo>
                  <a:pt x="0" y="3810"/>
                </a:lnTo>
                <a:lnTo>
                  <a:pt x="9142730" y="3810"/>
                </a:lnTo>
                <a:lnTo>
                  <a:pt x="9142730" y="0"/>
                </a:lnTo>
                <a:close/>
              </a:path>
            </a:pathLst>
          </a:custGeom>
          <a:solidFill>
            <a:srgbClr val="58587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38" name="bg object 338"/>
          <p:cNvSpPr/>
          <p:nvPr/>
        </p:nvSpPr>
        <p:spPr>
          <a:xfrm>
            <a:off x="-1270" y="966469"/>
            <a:ext cx="9142730" cy="3810"/>
          </a:xfrm>
          <a:custGeom>
            <a:avLst/>
            <a:gdLst/>
            <a:ahLst/>
            <a:cxnLst/>
            <a:rect l="l" t="t" r="r" b="b"/>
            <a:pathLst>
              <a:path w="9142730" h="3809">
                <a:moveTo>
                  <a:pt x="9142730" y="0"/>
                </a:moveTo>
                <a:lnTo>
                  <a:pt x="0" y="0"/>
                </a:lnTo>
                <a:lnTo>
                  <a:pt x="0" y="3809"/>
                </a:lnTo>
                <a:lnTo>
                  <a:pt x="9142730" y="3809"/>
                </a:lnTo>
                <a:lnTo>
                  <a:pt x="9142730" y="0"/>
                </a:lnTo>
                <a:close/>
              </a:path>
            </a:pathLst>
          </a:custGeom>
          <a:solidFill>
            <a:srgbClr val="5A5A82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39" name="bg object 339"/>
          <p:cNvSpPr/>
          <p:nvPr/>
        </p:nvSpPr>
        <p:spPr>
          <a:xfrm>
            <a:off x="-1270" y="970279"/>
            <a:ext cx="9142730" cy="3810"/>
          </a:xfrm>
          <a:custGeom>
            <a:avLst/>
            <a:gdLst/>
            <a:ahLst/>
            <a:cxnLst/>
            <a:rect l="l" t="t" r="r" b="b"/>
            <a:pathLst>
              <a:path w="9142730" h="3809">
                <a:moveTo>
                  <a:pt x="9142730" y="0"/>
                </a:moveTo>
                <a:lnTo>
                  <a:pt x="0" y="0"/>
                </a:lnTo>
                <a:lnTo>
                  <a:pt x="0" y="3810"/>
                </a:lnTo>
                <a:lnTo>
                  <a:pt x="9142730" y="3810"/>
                </a:lnTo>
                <a:lnTo>
                  <a:pt x="9142730" y="0"/>
                </a:lnTo>
                <a:close/>
              </a:path>
            </a:pathLst>
          </a:custGeom>
          <a:solidFill>
            <a:srgbClr val="5C5C84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40" name="bg object 340"/>
          <p:cNvSpPr/>
          <p:nvPr/>
        </p:nvSpPr>
        <p:spPr>
          <a:xfrm>
            <a:off x="-1270" y="974090"/>
            <a:ext cx="9142730" cy="3810"/>
          </a:xfrm>
          <a:custGeom>
            <a:avLst/>
            <a:gdLst/>
            <a:ahLst/>
            <a:cxnLst/>
            <a:rect l="l" t="t" r="r" b="b"/>
            <a:pathLst>
              <a:path w="9142730" h="3809">
                <a:moveTo>
                  <a:pt x="9142730" y="0"/>
                </a:moveTo>
                <a:lnTo>
                  <a:pt x="0" y="0"/>
                </a:lnTo>
                <a:lnTo>
                  <a:pt x="0" y="3810"/>
                </a:lnTo>
                <a:lnTo>
                  <a:pt x="9142730" y="3810"/>
                </a:lnTo>
                <a:lnTo>
                  <a:pt x="9142730" y="0"/>
                </a:lnTo>
                <a:close/>
              </a:path>
            </a:pathLst>
          </a:custGeom>
          <a:solidFill>
            <a:srgbClr val="5E5E87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41" name="bg object 341"/>
          <p:cNvSpPr/>
          <p:nvPr/>
        </p:nvSpPr>
        <p:spPr>
          <a:xfrm>
            <a:off x="-1270" y="977899"/>
            <a:ext cx="9142730" cy="2540"/>
          </a:xfrm>
          <a:custGeom>
            <a:avLst/>
            <a:gdLst/>
            <a:ahLst/>
            <a:cxnLst/>
            <a:rect l="l" t="t" r="r" b="b"/>
            <a:pathLst>
              <a:path w="9142730" h="2540">
                <a:moveTo>
                  <a:pt x="9142730" y="0"/>
                </a:moveTo>
                <a:lnTo>
                  <a:pt x="0" y="0"/>
                </a:lnTo>
                <a:lnTo>
                  <a:pt x="0" y="2539"/>
                </a:lnTo>
                <a:lnTo>
                  <a:pt x="9142730" y="2539"/>
                </a:lnTo>
                <a:lnTo>
                  <a:pt x="9142730" y="0"/>
                </a:lnTo>
                <a:close/>
              </a:path>
            </a:pathLst>
          </a:custGeom>
          <a:solidFill>
            <a:srgbClr val="60608A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42" name="bg object 342"/>
          <p:cNvSpPr/>
          <p:nvPr/>
        </p:nvSpPr>
        <p:spPr>
          <a:xfrm>
            <a:off x="-1270" y="980440"/>
            <a:ext cx="9142730" cy="3810"/>
          </a:xfrm>
          <a:custGeom>
            <a:avLst/>
            <a:gdLst/>
            <a:ahLst/>
            <a:cxnLst/>
            <a:rect l="l" t="t" r="r" b="b"/>
            <a:pathLst>
              <a:path w="9142730" h="3809">
                <a:moveTo>
                  <a:pt x="9142730" y="0"/>
                </a:moveTo>
                <a:lnTo>
                  <a:pt x="0" y="0"/>
                </a:lnTo>
                <a:lnTo>
                  <a:pt x="0" y="3810"/>
                </a:lnTo>
                <a:lnTo>
                  <a:pt x="9142730" y="3810"/>
                </a:lnTo>
                <a:lnTo>
                  <a:pt x="9142730" y="0"/>
                </a:lnTo>
                <a:close/>
              </a:path>
            </a:pathLst>
          </a:custGeom>
          <a:solidFill>
            <a:srgbClr val="62628D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43" name="bg object 343"/>
          <p:cNvSpPr/>
          <p:nvPr/>
        </p:nvSpPr>
        <p:spPr>
          <a:xfrm>
            <a:off x="-1270" y="984249"/>
            <a:ext cx="9142730" cy="3810"/>
          </a:xfrm>
          <a:custGeom>
            <a:avLst/>
            <a:gdLst/>
            <a:ahLst/>
            <a:cxnLst/>
            <a:rect l="l" t="t" r="r" b="b"/>
            <a:pathLst>
              <a:path w="9142730" h="3809">
                <a:moveTo>
                  <a:pt x="9142730" y="0"/>
                </a:moveTo>
                <a:lnTo>
                  <a:pt x="0" y="0"/>
                </a:lnTo>
                <a:lnTo>
                  <a:pt x="0" y="3810"/>
                </a:lnTo>
                <a:lnTo>
                  <a:pt x="9142730" y="3810"/>
                </a:lnTo>
                <a:lnTo>
                  <a:pt x="9142730" y="0"/>
                </a:lnTo>
                <a:close/>
              </a:path>
            </a:pathLst>
          </a:custGeom>
          <a:solidFill>
            <a:srgbClr val="64648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44" name="bg object 344"/>
          <p:cNvSpPr/>
          <p:nvPr/>
        </p:nvSpPr>
        <p:spPr>
          <a:xfrm>
            <a:off x="-1270" y="988060"/>
            <a:ext cx="9142730" cy="3810"/>
          </a:xfrm>
          <a:custGeom>
            <a:avLst/>
            <a:gdLst/>
            <a:ahLst/>
            <a:cxnLst/>
            <a:rect l="l" t="t" r="r" b="b"/>
            <a:pathLst>
              <a:path w="9142730" h="3809">
                <a:moveTo>
                  <a:pt x="9142730" y="0"/>
                </a:moveTo>
                <a:lnTo>
                  <a:pt x="0" y="0"/>
                </a:lnTo>
                <a:lnTo>
                  <a:pt x="0" y="3810"/>
                </a:lnTo>
                <a:lnTo>
                  <a:pt x="9142730" y="3810"/>
                </a:lnTo>
                <a:lnTo>
                  <a:pt x="9142730" y="0"/>
                </a:lnTo>
                <a:close/>
              </a:path>
            </a:pathLst>
          </a:custGeom>
          <a:solidFill>
            <a:srgbClr val="666692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45" name="bg object 345"/>
          <p:cNvSpPr/>
          <p:nvPr/>
        </p:nvSpPr>
        <p:spPr>
          <a:xfrm>
            <a:off x="-1270" y="1153159"/>
            <a:ext cx="9142730" cy="3810"/>
          </a:xfrm>
          <a:custGeom>
            <a:avLst/>
            <a:gdLst/>
            <a:ahLst/>
            <a:cxnLst/>
            <a:rect l="l" t="t" r="r" b="b"/>
            <a:pathLst>
              <a:path w="9142730" h="3809">
                <a:moveTo>
                  <a:pt x="9142730" y="0"/>
                </a:moveTo>
                <a:lnTo>
                  <a:pt x="0" y="0"/>
                </a:lnTo>
                <a:lnTo>
                  <a:pt x="0" y="3810"/>
                </a:lnTo>
                <a:lnTo>
                  <a:pt x="9142730" y="3810"/>
                </a:lnTo>
                <a:lnTo>
                  <a:pt x="9142730" y="0"/>
                </a:lnTo>
                <a:close/>
              </a:path>
            </a:pathLst>
          </a:custGeom>
          <a:solidFill>
            <a:srgbClr val="56567B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46" name="bg object 346"/>
          <p:cNvSpPr/>
          <p:nvPr/>
        </p:nvSpPr>
        <p:spPr>
          <a:xfrm>
            <a:off x="-1270" y="1156969"/>
            <a:ext cx="9142730" cy="3810"/>
          </a:xfrm>
          <a:custGeom>
            <a:avLst/>
            <a:gdLst/>
            <a:ahLst/>
            <a:cxnLst/>
            <a:rect l="l" t="t" r="r" b="b"/>
            <a:pathLst>
              <a:path w="9142730" h="3809">
                <a:moveTo>
                  <a:pt x="9142730" y="0"/>
                </a:moveTo>
                <a:lnTo>
                  <a:pt x="0" y="0"/>
                </a:lnTo>
                <a:lnTo>
                  <a:pt x="0" y="3809"/>
                </a:lnTo>
                <a:lnTo>
                  <a:pt x="9142730" y="3809"/>
                </a:lnTo>
                <a:lnTo>
                  <a:pt x="9142730" y="0"/>
                </a:lnTo>
                <a:close/>
              </a:path>
            </a:pathLst>
          </a:custGeom>
          <a:solidFill>
            <a:srgbClr val="58587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47" name="bg object 347"/>
          <p:cNvSpPr/>
          <p:nvPr/>
        </p:nvSpPr>
        <p:spPr>
          <a:xfrm>
            <a:off x="-1270" y="1160779"/>
            <a:ext cx="9142730" cy="3810"/>
          </a:xfrm>
          <a:custGeom>
            <a:avLst/>
            <a:gdLst/>
            <a:ahLst/>
            <a:cxnLst/>
            <a:rect l="l" t="t" r="r" b="b"/>
            <a:pathLst>
              <a:path w="9142730" h="3809">
                <a:moveTo>
                  <a:pt x="9142730" y="0"/>
                </a:moveTo>
                <a:lnTo>
                  <a:pt x="0" y="0"/>
                </a:lnTo>
                <a:lnTo>
                  <a:pt x="0" y="3810"/>
                </a:lnTo>
                <a:lnTo>
                  <a:pt x="9142730" y="3810"/>
                </a:lnTo>
                <a:lnTo>
                  <a:pt x="9142730" y="0"/>
                </a:lnTo>
                <a:close/>
              </a:path>
            </a:pathLst>
          </a:custGeom>
          <a:solidFill>
            <a:srgbClr val="5A5A81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48" name="bg object 348"/>
          <p:cNvSpPr/>
          <p:nvPr/>
        </p:nvSpPr>
        <p:spPr>
          <a:xfrm>
            <a:off x="-1270" y="1164590"/>
            <a:ext cx="9142730" cy="3810"/>
          </a:xfrm>
          <a:custGeom>
            <a:avLst/>
            <a:gdLst/>
            <a:ahLst/>
            <a:cxnLst/>
            <a:rect l="l" t="t" r="r" b="b"/>
            <a:pathLst>
              <a:path w="9142730" h="3809">
                <a:moveTo>
                  <a:pt x="9142730" y="0"/>
                </a:moveTo>
                <a:lnTo>
                  <a:pt x="0" y="0"/>
                </a:lnTo>
                <a:lnTo>
                  <a:pt x="0" y="3810"/>
                </a:lnTo>
                <a:lnTo>
                  <a:pt x="9142730" y="3810"/>
                </a:lnTo>
                <a:lnTo>
                  <a:pt x="9142730" y="0"/>
                </a:lnTo>
                <a:close/>
              </a:path>
            </a:pathLst>
          </a:custGeom>
          <a:solidFill>
            <a:srgbClr val="5C5C84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49" name="bg object 349"/>
          <p:cNvSpPr/>
          <p:nvPr/>
        </p:nvSpPr>
        <p:spPr>
          <a:xfrm>
            <a:off x="-1270" y="1168399"/>
            <a:ext cx="9142730" cy="3810"/>
          </a:xfrm>
          <a:custGeom>
            <a:avLst/>
            <a:gdLst/>
            <a:ahLst/>
            <a:cxnLst/>
            <a:rect l="l" t="t" r="r" b="b"/>
            <a:pathLst>
              <a:path w="9142730" h="3809">
                <a:moveTo>
                  <a:pt x="9142730" y="0"/>
                </a:moveTo>
                <a:lnTo>
                  <a:pt x="0" y="0"/>
                </a:lnTo>
                <a:lnTo>
                  <a:pt x="0" y="3810"/>
                </a:lnTo>
                <a:lnTo>
                  <a:pt x="9142730" y="3810"/>
                </a:lnTo>
                <a:lnTo>
                  <a:pt x="9142730" y="0"/>
                </a:lnTo>
                <a:close/>
              </a:path>
            </a:pathLst>
          </a:custGeom>
          <a:solidFill>
            <a:srgbClr val="5E5E87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50" name="bg object 350"/>
          <p:cNvSpPr/>
          <p:nvPr/>
        </p:nvSpPr>
        <p:spPr>
          <a:xfrm>
            <a:off x="-1270" y="1172210"/>
            <a:ext cx="9142730" cy="3810"/>
          </a:xfrm>
          <a:custGeom>
            <a:avLst/>
            <a:gdLst/>
            <a:ahLst/>
            <a:cxnLst/>
            <a:rect l="l" t="t" r="r" b="b"/>
            <a:pathLst>
              <a:path w="9142730" h="3809">
                <a:moveTo>
                  <a:pt x="9142730" y="0"/>
                </a:moveTo>
                <a:lnTo>
                  <a:pt x="0" y="0"/>
                </a:lnTo>
                <a:lnTo>
                  <a:pt x="0" y="3810"/>
                </a:lnTo>
                <a:lnTo>
                  <a:pt x="9142730" y="3810"/>
                </a:lnTo>
                <a:lnTo>
                  <a:pt x="9142730" y="0"/>
                </a:lnTo>
                <a:close/>
              </a:path>
            </a:pathLst>
          </a:custGeom>
          <a:solidFill>
            <a:srgbClr val="61618B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51" name="bg object 351"/>
          <p:cNvSpPr/>
          <p:nvPr/>
        </p:nvSpPr>
        <p:spPr>
          <a:xfrm>
            <a:off x="-1270" y="1176019"/>
            <a:ext cx="9142730" cy="3810"/>
          </a:xfrm>
          <a:custGeom>
            <a:avLst/>
            <a:gdLst/>
            <a:ahLst/>
            <a:cxnLst/>
            <a:rect l="l" t="t" r="r" b="b"/>
            <a:pathLst>
              <a:path w="9142730" h="3809">
                <a:moveTo>
                  <a:pt x="9142730" y="0"/>
                </a:moveTo>
                <a:lnTo>
                  <a:pt x="0" y="0"/>
                </a:lnTo>
                <a:lnTo>
                  <a:pt x="0" y="3809"/>
                </a:lnTo>
                <a:lnTo>
                  <a:pt x="9142730" y="3809"/>
                </a:lnTo>
                <a:lnTo>
                  <a:pt x="9142730" y="0"/>
                </a:lnTo>
                <a:close/>
              </a:path>
            </a:pathLst>
          </a:custGeom>
          <a:solidFill>
            <a:srgbClr val="63638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52" name="bg object 352"/>
          <p:cNvSpPr/>
          <p:nvPr/>
        </p:nvSpPr>
        <p:spPr>
          <a:xfrm>
            <a:off x="-1270" y="1179829"/>
            <a:ext cx="9142730" cy="3810"/>
          </a:xfrm>
          <a:custGeom>
            <a:avLst/>
            <a:gdLst/>
            <a:ahLst/>
            <a:cxnLst/>
            <a:rect l="l" t="t" r="r" b="b"/>
            <a:pathLst>
              <a:path w="9142730" h="3809">
                <a:moveTo>
                  <a:pt x="9142730" y="0"/>
                </a:moveTo>
                <a:lnTo>
                  <a:pt x="0" y="0"/>
                </a:lnTo>
                <a:lnTo>
                  <a:pt x="0" y="3810"/>
                </a:lnTo>
                <a:lnTo>
                  <a:pt x="9142730" y="3810"/>
                </a:lnTo>
                <a:lnTo>
                  <a:pt x="9142730" y="0"/>
                </a:lnTo>
                <a:close/>
              </a:path>
            </a:pathLst>
          </a:custGeom>
          <a:solidFill>
            <a:srgbClr val="666691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53" name="bg object 353"/>
          <p:cNvSpPr/>
          <p:nvPr/>
        </p:nvSpPr>
        <p:spPr>
          <a:xfrm>
            <a:off x="-1270" y="1334769"/>
            <a:ext cx="9142730" cy="2540"/>
          </a:xfrm>
          <a:custGeom>
            <a:avLst/>
            <a:gdLst/>
            <a:ahLst/>
            <a:cxnLst/>
            <a:rect l="l" t="t" r="r" b="b"/>
            <a:pathLst>
              <a:path w="9142730" h="2540">
                <a:moveTo>
                  <a:pt x="9142730" y="0"/>
                </a:moveTo>
                <a:lnTo>
                  <a:pt x="0" y="0"/>
                </a:lnTo>
                <a:lnTo>
                  <a:pt x="0" y="2540"/>
                </a:lnTo>
                <a:lnTo>
                  <a:pt x="9142730" y="2540"/>
                </a:lnTo>
                <a:lnTo>
                  <a:pt x="9142730" y="0"/>
                </a:lnTo>
                <a:close/>
              </a:path>
            </a:pathLst>
          </a:custGeom>
          <a:solidFill>
            <a:srgbClr val="56567B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54" name="bg object 354"/>
          <p:cNvSpPr/>
          <p:nvPr/>
        </p:nvSpPr>
        <p:spPr>
          <a:xfrm>
            <a:off x="-1270" y="1337310"/>
            <a:ext cx="9142730" cy="3810"/>
          </a:xfrm>
          <a:custGeom>
            <a:avLst/>
            <a:gdLst/>
            <a:ahLst/>
            <a:cxnLst/>
            <a:rect l="l" t="t" r="r" b="b"/>
            <a:pathLst>
              <a:path w="9142730" h="3809">
                <a:moveTo>
                  <a:pt x="9142730" y="0"/>
                </a:moveTo>
                <a:lnTo>
                  <a:pt x="0" y="0"/>
                </a:lnTo>
                <a:lnTo>
                  <a:pt x="0" y="3810"/>
                </a:lnTo>
                <a:lnTo>
                  <a:pt x="9142730" y="3810"/>
                </a:lnTo>
                <a:lnTo>
                  <a:pt x="9142730" y="0"/>
                </a:lnTo>
                <a:close/>
              </a:path>
            </a:pathLst>
          </a:custGeom>
          <a:solidFill>
            <a:srgbClr val="58587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55" name="bg object 355"/>
          <p:cNvSpPr/>
          <p:nvPr/>
        </p:nvSpPr>
        <p:spPr>
          <a:xfrm>
            <a:off x="-1270" y="1341119"/>
            <a:ext cx="9142730" cy="3810"/>
          </a:xfrm>
          <a:custGeom>
            <a:avLst/>
            <a:gdLst/>
            <a:ahLst/>
            <a:cxnLst/>
            <a:rect l="l" t="t" r="r" b="b"/>
            <a:pathLst>
              <a:path w="9142730" h="3809">
                <a:moveTo>
                  <a:pt x="9142730" y="0"/>
                </a:moveTo>
                <a:lnTo>
                  <a:pt x="0" y="0"/>
                </a:lnTo>
                <a:lnTo>
                  <a:pt x="0" y="3809"/>
                </a:lnTo>
                <a:lnTo>
                  <a:pt x="9142730" y="3809"/>
                </a:lnTo>
                <a:lnTo>
                  <a:pt x="9142730" y="0"/>
                </a:lnTo>
                <a:close/>
              </a:path>
            </a:pathLst>
          </a:custGeom>
          <a:solidFill>
            <a:srgbClr val="5A5A81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56" name="bg object 356"/>
          <p:cNvSpPr/>
          <p:nvPr/>
        </p:nvSpPr>
        <p:spPr>
          <a:xfrm>
            <a:off x="-1270" y="1344929"/>
            <a:ext cx="9142730" cy="3810"/>
          </a:xfrm>
          <a:custGeom>
            <a:avLst/>
            <a:gdLst/>
            <a:ahLst/>
            <a:cxnLst/>
            <a:rect l="l" t="t" r="r" b="b"/>
            <a:pathLst>
              <a:path w="9142730" h="3809">
                <a:moveTo>
                  <a:pt x="9142730" y="0"/>
                </a:moveTo>
                <a:lnTo>
                  <a:pt x="0" y="0"/>
                </a:lnTo>
                <a:lnTo>
                  <a:pt x="0" y="3810"/>
                </a:lnTo>
                <a:lnTo>
                  <a:pt x="9142730" y="3810"/>
                </a:lnTo>
                <a:lnTo>
                  <a:pt x="9142730" y="0"/>
                </a:lnTo>
                <a:close/>
              </a:path>
            </a:pathLst>
          </a:custGeom>
          <a:solidFill>
            <a:srgbClr val="5C5C84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57" name="bg object 357"/>
          <p:cNvSpPr/>
          <p:nvPr/>
        </p:nvSpPr>
        <p:spPr>
          <a:xfrm>
            <a:off x="-1270" y="1348740"/>
            <a:ext cx="9142730" cy="5080"/>
          </a:xfrm>
          <a:custGeom>
            <a:avLst/>
            <a:gdLst/>
            <a:ahLst/>
            <a:cxnLst/>
            <a:rect l="l" t="t" r="r" b="b"/>
            <a:pathLst>
              <a:path w="9142730" h="5080">
                <a:moveTo>
                  <a:pt x="9142730" y="0"/>
                </a:moveTo>
                <a:lnTo>
                  <a:pt x="0" y="0"/>
                </a:lnTo>
                <a:lnTo>
                  <a:pt x="0" y="5080"/>
                </a:lnTo>
                <a:lnTo>
                  <a:pt x="9142730" y="5080"/>
                </a:lnTo>
                <a:lnTo>
                  <a:pt x="9142730" y="0"/>
                </a:lnTo>
                <a:close/>
              </a:path>
            </a:pathLst>
          </a:custGeom>
          <a:solidFill>
            <a:srgbClr val="5E5E87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58" name="bg object 358"/>
          <p:cNvSpPr/>
          <p:nvPr/>
        </p:nvSpPr>
        <p:spPr>
          <a:xfrm>
            <a:off x="-1270" y="1353819"/>
            <a:ext cx="9142730" cy="2540"/>
          </a:xfrm>
          <a:custGeom>
            <a:avLst/>
            <a:gdLst/>
            <a:ahLst/>
            <a:cxnLst/>
            <a:rect l="l" t="t" r="r" b="b"/>
            <a:pathLst>
              <a:path w="9142730" h="2540">
                <a:moveTo>
                  <a:pt x="9142730" y="0"/>
                </a:moveTo>
                <a:lnTo>
                  <a:pt x="0" y="0"/>
                </a:lnTo>
                <a:lnTo>
                  <a:pt x="0" y="2539"/>
                </a:lnTo>
                <a:lnTo>
                  <a:pt x="9142730" y="2539"/>
                </a:lnTo>
                <a:lnTo>
                  <a:pt x="9142730" y="0"/>
                </a:lnTo>
                <a:close/>
              </a:path>
            </a:pathLst>
          </a:custGeom>
          <a:solidFill>
            <a:srgbClr val="61618B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59" name="bg object 359"/>
          <p:cNvSpPr/>
          <p:nvPr/>
        </p:nvSpPr>
        <p:spPr>
          <a:xfrm>
            <a:off x="-1270" y="1356360"/>
            <a:ext cx="9142730" cy="3810"/>
          </a:xfrm>
          <a:custGeom>
            <a:avLst/>
            <a:gdLst/>
            <a:ahLst/>
            <a:cxnLst/>
            <a:rect l="l" t="t" r="r" b="b"/>
            <a:pathLst>
              <a:path w="9142730" h="3809">
                <a:moveTo>
                  <a:pt x="9142730" y="0"/>
                </a:moveTo>
                <a:lnTo>
                  <a:pt x="0" y="0"/>
                </a:lnTo>
                <a:lnTo>
                  <a:pt x="0" y="3810"/>
                </a:lnTo>
                <a:lnTo>
                  <a:pt x="9142730" y="3810"/>
                </a:lnTo>
                <a:lnTo>
                  <a:pt x="9142730" y="0"/>
                </a:lnTo>
                <a:close/>
              </a:path>
            </a:pathLst>
          </a:custGeom>
          <a:solidFill>
            <a:srgbClr val="63638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60" name="bg object 360"/>
          <p:cNvSpPr/>
          <p:nvPr/>
        </p:nvSpPr>
        <p:spPr>
          <a:xfrm>
            <a:off x="-1270" y="1360169"/>
            <a:ext cx="9142730" cy="5080"/>
          </a:xfrm>
          <a:custGeom>
            <a:avLst/>
            <a:gdLst/>
            <a:ahLst/>
            <a:cxnLst/>
            <a:rect l="l" t="t" r="r" b="b"/>
            <a:pathLst>
              <a:path w="9142730" h="5080">
                <a:moveTo>
                  <a:pt x="9142730" y="0"/>
                </a:moveTo>
                <a:lnTo>
                  <a:pt x="0" y="0"/>
                </a:lnTo>
                <a:lnTo>
                  <a:pt x="0" y="5079"/>
                </a:lnTo>
                <a:lnTo>
                  <a:pt x="9142730" y="5079"/>
                </a:lnTo>
                <a:lnTo>
                  <a:pt x="9142730" y="0"/>
                </a:lnTo>
                <a:close/>
              </a:path>
            </a:pathLst>
          </a:custGeom>
          <a:solidFill>
            <a:srgbClr val="666691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61" name="bg object 361"/>
          <p:cNvSpPr/>
          <p:nvPr/>
        </p:nvSpPr>
        <p:spPr>
          <a:xfrm>
            <a:off x="-1270" y="1496059"/>
            <a:ext cx="9142730" cy="3810"/>
          </a:xfrm>
          <a:custGeom>
            <a:avLst/>
            <a:gdLst/>
            <a:ahLst/>
            <a:cxnLst/>
            <a:rect l="l" t="t" r="r" b="b"/>
            <a:pathLst>
              <a:path w="9142730" h="3809">
                <a:moveTo>
                  <a:pt x="9142730" y="0"/>
                </a:moveTo>
                <a:lnTo>
                  <a:pt x="0" y="0"/>
                </a:lnTo>
                <a:lnTo>
                  <a:pt x="0" y="3810"/>
                </a:lnTo>
                <a:lnTo>
                  <a:pt x="9142730" y="3810"/>
                </a:lnTo>
                <a:lnTo>
                  <a:pt x="9142730" y="0"/>
                </a:lnTo>
                <a:close/>
              </a:path>
            </a:pathLst>
          </a:custGeom>
          <a:solidFill>
            <a:srgbClr val="56567B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62" name="bg object 362"/>
          <p:cNvSpPr/>
          <p:nvPr/>
        </p:nvSpPr>
        <p:spPr>
          <a:xfrm>
            <a:off x="-1270" y="1499869"/>
            <a:ext cx="9142730" cy="3810"/>
          </a:xfrm>
          <a:custGeom>
            <a:avLst/>
            <a:gdLst/>
            <a:ahLst/>
            <a:cxnLst/>
            <a:rect l="l" t="t" r="r" b="b"/>
            <a:pathLst>
              <a:path w="9142730" h="3809">
                <a:moveTo>
                  <a:pt x="9142730" y="0"/>
                </a:moveTo>
                <a:lnTo>
                  <a:pt x="0" y="0"/>
                </a:lnTo>
                <a:lnTo>
                  <a:pt x="0" y="3809"/>
                </a:lnTo>
                <a:lnTo>
                  <a:pt x="9142730" y="3809"/>
                </a:lnTo>
                <a:lnTo>
                  <a:pt x="9142730" y="0"/>
                </a:lnTo>
                <a:close/>
              </a:path>
            </a:pathLst>
          </a:custGeom>
          <a:solidFill>
            <a:srgbClr val="58587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63" name="bg object 363"/>
          <p:cNvSpPr/>
          <p:nvPr/>
        </p:nvSpPr>
        <p:spPr>
          <a:xfrm>
            <a:off x="-1270" y="1503679"/>
            <a:ext cx="9142730" cy="3810"/>
          </a:xfrm>
          <a:custGeom>
            <a:avLst/>
            <a:gdLst/>
            <a:ahLst/>
            <a:cxnLst/>
            <a:rect l="l" t="t" r="r" b="b"/>
            <a:pathLst>
              <a:path w="9142730" h="3809">
                <a:moveTo>
                  <a:pt x="9142730" y="0"/>
                </a:moveTo>
                <a:lnTo>
                  <a:pt x="0" y="0"/>
                </a:lnTo>
                <a:lnTo>
                  <a:pt x="0" y="3810"/>
                </a:lnTo>
                <a:lnTo>
                  <a:pt x="9142730" y="3810"/>
                </a:lnTo>
                <a:lnTo>
                  <a:pt x="9142730" y="0"/>
                </a:lnTo>
                <a:close/>
              </a:path>
            </a:pathLst>
          </a:custGeom>
          <a:solidFill>
            <a:srgbClr val="5A5A81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64" name="bg object 364"/>
          <p:cNvSpPr/>
          <p:nvPr/>
        </p:nvSpPr>
        <p:spPr>
          <a:xfrm>
            <a:off x="-1270" y="1507490"/>
            <a:ext cx="9142730" cy="3810"/>
          </a:xfrm>
          <a:custGeom>
            <a:avLst/>
            <a:gdLst/>
            <a:ahLst/>
            <a:cxnLst/>
            <a:rect l="l" t="t" r="r" b="b"/>
            <a:pathLst>
              <a:path w="9142730" h="3809">
                <a:moveTo>
                  <a:pt x="9142730" y="0"/>
                </a:moveTo>
                <a:lnTo>
                  <a:pt x="0" y="0"/>
                </a:lnTo>
                <a:lnTo>
                  <a:pt x="0" y="3810"/>
                </a:lnTo>
                <a:lnTo>
                  <a:pt x="9142730" y="3810"/>
                </a:lnTo>
                <a:lnTo>
                  <a:pt x="9142730" y="0"/>
                </a:lnTo>
                <a:close/>
              </a:path>
            </a:pathLst>
          </a:custGeom>
          <a:solidFill>
            <a:srgbClr val="5C5C84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65" name="bg object 365"/>
          <p:cNvSpPr/>
          <p:nvPr/>
        </p:nvSpPr>
        <p:spPr>
          <a:xfrm>
            <a:off x="-1270" y="1511299"/>
            <a:ext cx="9142730" cy="3810"/>
          </a:xfrm>
          <a:custGeom>
            <a:avLst/>
            <a:gdLst/>
            <a:ahLst/>
            <a:cxnLst/>
            <a:rect l="l" t="t" r="r" b="b"/>
            <a:pathLst>
              <a:path w="9142730" h="3809">
                <a:moveTo>
                  <a:pt x="9142730" y="0"/>
                </a:moveTo>
                <a:lnTo>
                  <a:pt x="0" y="0"/>
                </a:lnTo>
                <a:lnTo>
                  <a:pt x="0" y="3810"/>
                </a:lnTo>
                <a:lnTo>
                  <a:pt x="9142730" y="3810"/>
                </a:lnTo>
                <a:lnTo>
                  <a:pt x="9142730" y="0"/>
                </a:lnTo>
                <a:close/>
              </a:path>
            </a:pathLst>
          </a:custGeom>
          <a:solidFill>
            <a:srgbClr val="5E5E87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66" name="bg object 366"/>
          <p:cNvSpPr/>
          <p:nvPr/>
        </p:nvSpPr>
        <p:spPr>
          <a:xfrm>
            <a:off x="-1270" y="1515110"/>
            <a:ext cx="9142730" cy="3810"/>
          </a:xfrm>
          <a:custGeom>
            <a:avLst/>
            <a:gdLst/>
            <a:ahLst/>
            <a:cxnLst/>
            <a:rect l="l" t="t" r="r" b="b"/>
            <a:pathLst>
              <a:path w="9142730" h="3809">
                <a:moveTo>
                  <a:pt x="9142730" y="0"/>
                </a:moveTo>
                <a:lnTo>
                  <a:pt x="0" y="0"/>
                </a:lnTo>
                <a:lnTo>
                  <a:pt x="0" y="3810"/>
                </a:lnTo>
                <a:lnTo>
                  <a:pt x="9142730" y="3810"/>
                </a:lnTo>
                <a:lnTo>
                  <a:pt x="9142730" y="0"/>
                </a:lnTo>
                <a:close/>
              </a:path>
            </a:pathLst>
          </a:custGeom>
          <a:solidFill>
            <a:srgbClr val="61618B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67" name="bg object 367"/>
          <p:cNvSpPr/>
          <p:nvPr/>
        </p:nvSpPr>
        <p:spPr>
          <a:xfrm>
            <a:off x="-1270" y="1518919"/>
            <a:ext cx="9142730" cy="3810"/>
          </a:xfrm>
          <a:custGeom>
            <a:avLst/>
            <a:gdLst/>
            <a:ahLst/>
            <a:cxnLst/>
            <a:rect l="l" t="t" r="r" b="b"/>
            <a:pathLst>
              <a:path w="9142730" h="3809">
                <a:moveTo>
                  <a:pt x="9142730" y="0"/>
                </a:moveTo>
                <a:lnTo>
                  <a:pt x="0" y="0"/>
                </a:lnTo>
                <a:lnTo>
                  <a:pt x="0" y="3809"/>
                </a:lnTo>
                <a:lnTo>
                  <a:pt x="9142730" y="3809"/>
                </a:lnTo>
                <a:lnTo>
                  <a:pt x="9142730" y="0"/>
                </a:lnTo>
                <a:close/>
              </a:path>
            </a:pathLst>
          </a:custGeom>
          <a:solidFill>
            <a:srgbClr val="63638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68" name="bg object 368"/>
          <p:cNvSpPr/>
          <p:nvPr/>
        </p:nvSpPr>
        <p:spPr>
          <a:xfrm>
            <a:off x="-1270" y="1522729"/>
            <a:ext cx="9142730" cy="3810"/>
          </a:xfrm>
          <a:custGeom>
            <a:avLst/>
            <a:gdLst/>
            <a:ahLst/>
            <a:cxnLst/>
            <a:rect l="l" t="t" r="r" b="b"/>
            <a:pathLst>
              <a:path w="9142730" h="3809">
                <a:moveTo>
                  <a:pt x="9142730" y="0"/>
                </a:moveTo>
                <a:lnTo>
                  <a:pt x="0" y="0"/>
                </a:lnTo>
                <a:lnTo>
                  <a:pt x="0" y="3810"/>
                </a:lnTo>
                <a:lnTo>
                  <a:pt x="9142730" y="3810"/>
                </a:lnTo>
                <a:lnTo>
                  <a:pt x="9142730" y="0"/>
                </a:lnTo>
                <a:close/>
              </a:path>
            </a:pathLst>
          </a:custGeom>
          <a:solidFill>
            <a:srgbClr val="666691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69" name="bg object 369"/>
          <p:cNvSpPr/>
          <p:nvPr/>
        </p:nvSpPr>
        <p:spPr>
          <a:xfrm>
            <a:off x="4522470" y="0"/>
            <a:ext cx="68580" cy="71120"/>
          </a:xfrm>
          <a:custGeom>
            <a:avLst/>
            <a:gdLst/>
            <a:ahLst/>
            <a:cxnLst/>
            <a:rect l="l" t="t" r="r" b="b"/>
            <a:pathLst>
              <a:path w="68579" h="71120">
                <a:moveTo>
                  <a:pt x="68580" y="0"/>
                </a:moveTo>
                <a:lnTo>
                  <a:pt x="0" y="0"/>
                </a:lnTo>
                <a:lnTo>
                  <a:pt x="0" y="35560"/>
                </a:lnTo>
                <a:lnTo>
                  <a:pt x="0" y="71120"/>
                </a:lnTo>
                <a:lnTo>
                  <a:pt x="68580" y="71120"/>
                </a:lnTo>
                <a:lnTo>
                  <a:pt x="68580" y="35560"/>
                </a:lnTo>
                <a:lnTo>
                  <a:pt x="68580" y="0"/>
                </a:lnTo>
                <a:close/>
              </a:path>
            </a:pathLst>
          </a:custGeom>
          <a:solidFill>
            <a:srgbClr val="494969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70" name="bg object 370"/>
          <p:cNvSpPr/>
          <p:nvPr/>
        </p:nvSpPr>
        <p:spPr>
          <a:xfrm>
            <a:off x="4522470" y="69849"/>
            <a:ext cx="68580" cy="35560"/>
          </a:xfrm>
          <a:custGeom>
            <a:avLst/>
            <a:gdLst/>
            <a:ahLst/>
            <a:cxnLst/>
            <a:rect l="l" t="t" r="r" b="b"/>
            <a:pathLst>
              <a:path w="68579" h="35560">
                <a:moveTo>
                  <a:pt x="68579" y="0"/>
                </a:moveTo>
                <a:lnTo>
                  <a:pt x="0" y="0"/>
                </a:lnTo>
                <a:lnTo>
                  <a:pt x="0" y="35559"/>
                </a:lnTo>
                <a:lnTo>
                  <a:pt x="68579" y="35559"/>
                </a:lnTo>
                <a:lnTo>
                  <a:pt x="68579" y="0"/>
                </a:lnTo>
                <a:close/>
              </a:path>
            </a:pathLst>
          </a:custGeom>
          <a:solidFill>
            <a:srgbClr val="4A4A6A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71" name="bg object 371"/>
          <p:cNvSpPr/>
          <p:nvPr/>
        </p:nvSpPr>
        <p:spPr>
          <a:xfrm>
            <a:off x="4522470" y="105409"/>
            <a:ext cx="68580" cy="35560"/>
          </a:xfrm>
          <a:custGeom>
            <a:avLst/>
            <a:gdLst/>
            <a:ahLst/>
            <a:cxnLst/>
            <a:rect l="l" t="t" r="r" b="b"/>
            <a:pathLst>
              <a:path w="68579" h="35560">
                <a:moveTo>
                  <a:pt x="68579" y="0"/>
                </a:moveTo>
                <a:lnTo>
                  <a:pt x="0" y="0"/>
                </a:lnTo>
                <a:lnTo>
                  <a:pt x="0" y="35560"/>
                </a:lnTo>
                <a:lnTo>
                  <a:pt x="68579" y="35560"/>
                </a:lnTo>
                <a:lnTo>
                  <a:pt x="68579" y="0"/>
                </a:lnTo>
                <a:close/>
              </a:path>
            </a:pathLst>
          </a:custGeom>
          <a:solidFill>
            <a:srgbClr val="4B4B6B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72" name="bg object 372"/>
          <p:cNvSpPr/>
          <p:nvPr/>
        </p:nvSpPr>
        <p:spPr>
          <a:xfrm>
            <a:off x="4522470" y="140969"/>
            <a:ext cx="68580" cy="34290"/>
          </a:xfrm>
          <a:custGeom>
            <a:avLst/>
            <a:gdLst/>
            <a:ahLst/>
            <a:cxnLst/>
            <a:rect l="l" t="t" r="r" b="b"/>
            <a:pathLst>
              <a:path w="68579" h="34289">
                <a:moveTo>
                  <a:pt x="68579" y="0"/>
                </a:moveTo>
                <a:lnTo>
                  <a:pt x="0" y="0"/>
                </a:lnTo>
                <a:lnTo>
                  <a:pt x="0" y="34289"/>
                </a:lnTo>
                <a:lnTo>
                  <a:pt x="68579" y="34289"/>
                </a:lnTo>
                <a:lnTo>
                  <a:pt x="68579" y="0"/>
                </a:lnTo>
                <a:close/>
              </a:path>
            </a:pathLst>
          </a:custGeom>
          <a:solidFill>
            <a:srgbClr val="4B4B6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73" name="bg object 373"/>
          <p:cNvSpPr/>
          <p:nvPr/>
        </p:nvSpPr>
        <p:spPr>
          <a:xfrm>
            <a:off x="4522470" y="175259"/>
            <a:ext cx="68580" cy="35560"/>
          </a:xfrm>
          <a:custGeom>
            <a:avLst/>
            <a:gdLst/>
            <a:ahLst/>
            <a:cxnLst/>
            <a:rect l="l" t="t" r="r" b="b"/>
            <a:pathLst>
              <a:path w="68579" h="35560">
                <a:moveTo>
                  <a:pt x="68579" y="0"/>
                </a:moveTo>
                <a:lnTo>
                  <a:pt x="0" y="0"/>
                </a:lnTo>
                <a:lnTo>
                  <a:pt x="0" y="35560"/>
                </a:lnTo>
                <a:lnTo>
                  <a:pt x="68579" y="35560"/>
                </a:lnTo>
                <a:lnTo>
                  <a:pt x="68579" y="0"/>
                </a:lnTo>
                <a:close/>
              </a:path>
            </a:pathLst>
          </a:custGeom>
          <a:solidFill>
            <a:srgbClr val="4C4C6D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74" name="bg object 374"/>
          <p:cNvSpPr/>
          <p:nvPr/>
        </p:nvSpPr>
        <p:spPr>
          <a:xfrm>
            <a:off x="4522470" y="210820"/>
            <a:ext cx="68580" cy="35560"/>
          </a:xfrm>
          <a:custGeom>
            <a:avLst/>
            <a:gdLst/>
            <a:ahLst/>
            <a:cxnLst/>
            <a:rect l="l" t="t" r="r" b="b"/>
            <a:pathLst>
              <a:path w="68579" h="35560">
                <a:moveTo>
                  <a:pt x="68579" y="0"/>
                </a:moveTo>
                <a:lnTo>
                  <a:pt x="0" y="0"/>
                </a:lnTo>
                <a:lnTo>
                  <a:pt x="0" y="35559"/>
                </a:lnTo>
                <a:lnTo>
                  <a:pt x="68579" y="35559"/>
                </a:lnTo>
                <a:lnTo>
                  <a:pt x="68579" y="0"/>
                </a:lnTo>
                <a:close/>
              </a:path>
            </a:pathLst>
          </a:custGeom>
          <a:solidFill>
            <a:srgbClr val="4D4D6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75" name="bg object 375"/>
          <p:cNvSpPr/>
          <p:nvPr/>
        </p:nvSpPr>
        <p:spPr>
          <a:xfrm>
            <a:off x="4522470" y="246379"/>
            <a:ext cx="68580" cy="35560"/>
          </a:xfrm>
          <a:custGeom>
            <a:avLst/>
            <a:gdLst/>
            <a:ahLst/>
            <a:cxnLst/>
            <a:rect l="l" t="t" r="r" b="b"/>
            <a:pathLst>
              <a:path w="68579" h="35560">
                <a:moveTo>
                  <a:pt x="68579" y="0"/>
                </a:moveTo>
                <a:lnTo>
                  <a:pt x="0" y="0"/>
                </a:lnTo>
                <a:lnTo>
                  <a:pt x="0" y="35560"/>
                </a:lnTo>
                <a:lnTo>
                  <a:pt x="68579" y="35560"/>
                </a:lnTo>
                <a:lnTo>
                  <a:pt x="68579" y="0"/>
                </a:lnTo>
                <a:close/>
              </a:path>
            </a:pathLst>
          </a:custGeom>
          <a:solidFill>
            <a:srgbClr val="4D4D6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76" name="bg object 376"/>
          <p:cNvSpPr/>
          <p:nvPr/>
        </p:nvSpPr>
        <p:spPr>
          <a:xfrm>
            <a:off x="4522470" y="281939"/>
            <a:ext cx="68580" cy="35560"/>
          </a:xfrm>
          <a:custGeom>
            <a:avLst/>
            <a:gdLst/>
            <a:ahLst/>
            <a:cxnLst/>
            <a:rect l="l" t="t" r="r" b="b"/>
            <a:pathLst>
              <a:path w="68579" h="35560">
                <a:moveTo>
                  <a:pt x="68579" y="0"/>
                </a:moveTo>
                <a:lnTo>
                  <a:pt x="0" y="0"/>
                </a:lnTo>
                <a:lnTo>
                  <a:pt x="0" y="35559"/>
                </a:lnTo>
                <a:lnTo>
                  <a:pt x="68579" y="35559"/>
                </a:lnTo>
                <a:lnTo>
                  <a:pt x="68579" y="0"/>
                </a:lnTo>
                <a:close/>
              </a:path>
            </a:pathLst>
          </a:custGeom>
          <a:solidFill>
            <a:srgbClr val="4E4E7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77" name="bg object 377"/>
          <p:cNvSpPr/>
          <p:nvPr/>
        </p:nvSpPr>
        <p:spPr>
          <a:xfrm>
            <a:off x="4522470" y="317500"/>
            <a:ext cx="68580" cy="35560"/>
          </a:xfrm>
          <a:custGeom>
            <a:avLst/>
            <a:gdLst/>
            <a:ahLst/>
            <a:cxnLst/>
            <a:rect l="l" t="t" r="r" b="b"/>
            <a:pathLst>
              <a:path w="68579" h="35560">
                <a:moveTo>
                  <a:pt x="68579" y="0"/>
                </a:moveTo>
                <a:lnTo>
                  <a:pt x="0" y="0"/>
                </a:lnTo>
                <a:lnTo>
                  <a:pt x="0" y="35559"/>
                </a:lnTo>
                <a:lnTo>
                  <a:pt x="68579" y="35559"/>
                </a:lnTo>
                <a:lnTo>
                  <a:pt x="68579" y="0"/>
                </a:lnTo>
                <a:close/>
              </a:path>
            </a:pathLst>
          </a:custGeom>
          <a:solidFill>
            <a:srgbClr val="4F4F71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78" name="bg object 378"/>
          <p:cNvSpPr/>
          <p:nvPr/>
        </p:nvSpPr>
        <p:spPr>
          <a:xfrm>
            <a:off x="4522470" y="353059"/>
            <a:ext cx="68580" cy="34290"/>
          </a:xfrm>
          <a:custGeom>
            <a:avLst/>
            <a:gdLst/>
            <a:ahLst/>
            <a:cxnLst/>
            <a:rect l="l" t="t" r="r" b="b"/>
            <a:pathLst>
              <a:path w="68579" h="34289">
                <a:moveTo>
                  <a:pt x="68579" y="0"/>
                </a:moveTo>
                <a:lnTo>
                  <a:pt x="0" y="0"/>
                </a:lnTo>
                <a:lnTo>
                  <a:pt x="0" y="34290"/>
                </a:lnTo>
                <a:lnTo>
                  <a:pt x="68579" y="34290"/>
                </a:lnTo>
                <a:lnTo>
                  <a:pt x="68579" y="0"/>
                </a:lnTo>
                <a:close/>
              </a:path>
            </a:pathLst>
          </a:custGeom>
          <a:solidFill>
            <a:srgbClr val="4F4F72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79" name="bg object 379"/>
          <p:cNvSpPr/>
          <p:nvPr/>
        </p:nvSpPr>
        <p:spPr>
          <a:xfrm>
            <a:off x="4522470" y="387350"/>
            <a:ext cx="68580" cy="35560"/>
          </a:xfrm>
          <a:custGeom>
            <a:avLst/>
            <a:gdLst/>
            <a:ahLst/>
            <a:cxnLst/>
            <a:rect l="l" t="t" r="r" b="b"/>
            <a:pathLst>
              <a:path w="68579" h="35559">
                <a:moveTo>
                  <a:pt x="68579" y="0"/>
                </a:moveTo>
                <a:lnTo>
                  <a:pt x="0" y="0"/>
                </a:lnTo>
                <a:lnTo>
                  <a:pt x="0" y="35560"/>
                </a:lnTo>
                <a:lnTo>
                  <a:pt x="68579" y="35560"/>
                </a:lnTo>
                <a:lnTo>
                  <a:pt x="68579" y="0"/>
                </a:lnTo>
                <a:close/>
              </a:path>
            </a:pathLst>
          </a:custGeom>
          <a:solidFill>
            <a:srgbClr val="505073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80" name="bg object 380"/>
          <p:cNvSpPr/>
          <p:nvPr/>
        </p:nvSpPr>
        <p:spPr>
          <a:xfrm>
            <a:off x="4522470" y="422910"/>
            <a:ext cx="68580" cy="35560"/>
          </a:xfrm>
          <a:custGeom>
            <a:avLst/>
            <a:gdLst/>
            <a:ahLst/>
            <a:cxnLst/>
            <a:rect l="l" t="t" r="r" b="b"/>
            <a:pathLst>
              <a:path w="68579" h="35559">
                <a:moveTo>
                  <a:pt x="68579" y="0"/>
                </a:moveTo>
                <a:lnTo>
                  <a:pt x="0" y="0"/>
                </a:lnTo>
                <a:lnTo>
                  <a:pt x="0" y="35560"/>
                </a:lnTo>
                <a:lnTo>
                  <a:pt x="68579" y="35560"/>
                </a:lnTo>
                <a:lnTo>
                  <a:pt x="68579" y="0"/>
                </a:lnTo>
                <a:close/>
              </a:path>
            </a:pathLst>
          </a:custGeom>
          <a:solidFill>
            <a:srgbClr val="515174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81" name="bg object 381"/>
          <p:cNvSpPr/>
          <p:nvPr/>
        </p:nvSpPr>
        <p:spPr>
          <a:xfrm>
            <a:off x="4522470" y="458470"/>
            <a:ext cx="68580" cy="35560"/>
          </a:xfrm>
          <a:custGeom>
            <a:avLst/>
            <a:gdLst/>
            <a:ahLst/>
            <a:cxnLst/>
            <a:rect l="l" t="t" r="r" b="b"/>
            <a:pathLst>
              <a:path w="68579" h="35559">
                <a:moveTo>
                  <a:pt x="68579" y="0"/>
                </a:moveTo>
                <a:lnTo>
                  <a:pt x="0" y="0"/>
                </a:lnTo>
                <a:lnTo>
                  <a:pt x="0" y="35559"/>
                </a:lnTo>
                <a:lnTo>
                  <a:pt x="68579" y="35559"/>
                </a:lnTo>
                <a:lnTo>
                  <a:pt x="68579" y="0"/>
                </a:lnTo>
                <a:close/>
              </a:path>
            </a:pathLst>
          </a:custGeom>
          <a:solidFill>
            <a:srgbClr val="515175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82" name="bg object 382"/>
          <p:cNvSpPr/>
          <p:nvPr/>
        </p:nvSpPr>
        <p:spPr>
          <a:xfrm>
            <a:off x="4522470" y="494029"/>
            <a:ext cx="68580" cy="35560"/>
          </a:xfrm>
          <a:custGeom>
            <a:avLst/>
            <a:gdLst/>
            <a:ahLst/>
            <a:cxnLst/>
            <a:rect l="l" t="t" r="r" b="b"/>
            <a:pathLst>
              <a:path w="68579" h="35559">
                <a:moveTo>
                  <a:pt x="68579" y="0"/>
                </a:moveTo>
                <a:lnTo>
                  <a:pt x="0" y="0"/>
                </a:lnTo>
                <a:lnTo>
                  <a:pt x="0" y="35560"/>
                </a:lnTo>
                <a:lnTo>
                  <a:pt x="68579" y="35560"/>
                </a:lnTo>
                <a:lnTo>
                  <a:pt x="68579" y="0"/>
                </a:lnTo>
                <a:close/>
              </a:path>
            </a:pathLst>
          </a:custGeom>
          <a:solidFill>
            <a:srgbClr val="525276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83" name="bg object 383"/>
          <p:cNvSpPr/>
          <p:nvPr/>
        </p:nvSpPr>
        <p:spPr>
          <a:xfrm>
            <a:off x="4522470" y="529589"/>
            <a:ext cx="68580" cy="34290"/>
          </a:xfrm>
          <a:custGeom>
            <a:avLst/>
            <a:gdLst/>
            <a:ahLst/>
            <a:cxnLst/>
            <a:rect l="l" t="t" r="r" b="b"/>
            <a:pathLst>
              <a:path w="68579" h="34290">
                <a:moveTo>
                  <a:pt x="68579" y="0"/>
                </a:moveTo>
                <a:lnTo>
                  <a:pt x="0" y="0"/>
                </a:lnTo>
                <a:lnTo>
                  <a:pt x="0" y="34289"/>
                </a:lnTo>
                <a:lnTo>
                  <a:pt x="68579" y="34289"/>
                </a:lnTo>
                <a:lnTo>
                  <a:pt x="68579" y="0"/>
                </a:lnTo>
                <a:close/>
              </a:path>
            </a:pathLst>
          </a:custGeom>
          <a:solidFill>
            <a:srgbClr val="535377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84" name="bg object 384"/>
          <p:cNvSpPr/>
          <p:nvPr/>
        </p:nvSpPr>
        <p:spPr>
          <a:xfrm>
            <a:off x="4522470" y="563879"/>
            <a:ext cx="68580" cy="35560"/>
          </a:xfrm>
          <a:custGeom>
            <a:avLst/>
            <a:gdLst/>
            <a:ahLst/>
            <a:cxnLst/>
            <a:rect l="l" t="t" r="r" b="b"/>
            <a:pathLst>
              <a:path w="68579" h="35559">
                <a:moveTo>
                  <a:pt x="68579" y="0"/>
                </a:moveTo>
                <a:lnTo>
                  <a:pt x="0" y="0"/>
                </a:lnTo>
                <a:lnTo>
                  <a:pt x="0" y="35560"/>
                </a:lnTo>
                <a:lnTo>
                  <a:pt x="68579" y="35560"/>
                </a:lnTo>
                <a:lnTo>
                  <a:pt x="68579" y="0"/>
                </a:lnTo>
                <a:close/>
              </a:path>
            </a:pathLst>
          </a:custGeom>
          <a:solidFill>
            <a:srgbClr val="54547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85" name="bg object 385"/>
          <p:cNvSpPr/>
          <p:nvPr/>
        </p:nvSpPr>
        <p:spPr>
          <a:xfrm>
            <a:off x="4522470" y="599439"/>
            <a:ext cx="68580" cy="35560"/>
          </a:xfrm>
          <a:custGeom>
            <a:avLst/>
            <a:gdLst/>
            <a:ahLst/>
            <a:cxnLst/>
            <a:rect l="l" t="t" r="r" b="b"/>
            <a:pathLst>
              <a:path w="68579" h="35559">
                <a:moveTo>
                  <a:pt x="68579" y="0"/>
                </a:moveTo>
                <a:lnTo>
                  <a:pt x="0" y="0"/>
                </a:lnTo>
                <a:lnTo>
                  <a:pt x="0" y="35560"/>
                </a:lnTo>
                <a:lnTo>
                  <a:pt x="68579" y="35560"/>
                </a:lnTo>
                <a:lnTo>
                  <a:pt x="68579" y="0"/>
                </a:lnTo>
                <a:close/>
              </a:path>
            </a:pathLst>
          </a:custGeom>
          <a:solidFill>
            <a:srgbClr val="545479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86" name="bg object 386"/>
          <p:cNvSpPr/>
          <p:nvPr/>
        </p:nvSpPr>
        <p:spPr>
          <a:xfrm>
            <a:off x="4522470" y="634999"/>
            <a:ext cx="68580" cy="35560"/>
          </a:xfrm>
          <a:custGeom>
            <a:avLst/>
            <a:gdLst/>
            <a:ahLst/>
            <a:cxnLst/>
            <a:rect l="l" t="t" r="r" b="b"/>
            <a:pathLst>
              <a:path w="68579" h="35559">
                <a:moveTo>
                  <a:pt x="68579" y="0"/>
                </a:moveTo>
                <a:lnTo>
                  <a:pt x="0" y="0"/>
                </a:lnTo>
                <a:lnTo>
                  <a:pt x="0" y="35560"/>
                </a:lnTo>
                <a:lnTo>
                  <a:pt x="68579" y="35560"/>
                </a:lnTo>
                <a:lnTo>
                  <a:pt x="68579" y="0"/>
                </a:lnTo>
                <a:close/>
              </a:path>
            </a:pathLst>
          </a:custGeom>
          <a:solidFill>
            <a:srgbClr val="55557A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87" name="bg object 387"/>
          <p:cNvSpPr/>
          <p:nvPr/>
        </p:nvSpPr>
        <p:spPr>
          <a:xfrm>
            <a:off x="4522470" y="670560"/>
            <a:ext cx="68580" cy="35560"/>
          </a:xfrm>
          <a:custGeom>
            <a:avLst/>
            <a:gdLst/>
            <a:ahLst/>
            <a:cxnLst/>
            <a:rect l="l" t="t" r="r" b="b"/>
            <a:pathLst>
              <a:path w="68579" h="35559">
                <a:moveTo>
                  <a:pt x="68579" y="0"/>
                </a:moveTo>
                <a:lnTo>
                  <a:pt x="0" y="0"/>
                </a:lnTo>
                <a:lnTo>
                  <a:pt x="0" y="35560"/>
                </a:lnTo>
                <a:lnTo>
                  <a:pt x="68579" y="35560"/>
                </a:lnTo>
                <a:lnTo>
                  <a:pt x="68579" y="0"/>
                </a:lnTo>
                <a:close/>
              </a:path>
            </a:pathLst>
          </a:custGeom>
          <a:solidFill>
            <a:srgbClr val="56567B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88" name="bg object 388"/>
          <p:cNvSpPr/>
          <p:nvPr/>
        </p:nvSpPr>
        <p:spPr>
          <a:xfrm>
            <a:off x="4522470" y="706120"/>
            <a:ext cx="68580" cy="35560"/>
          </a:xfrm>
          <a:custGeom>
            <a:avLst/>
            <a:gdLst/>
            <a:ahLst/>
            <a:cxnLst/>
            <a:rect l="l" t="t" r="r" b="b"/>
            <a:pathLst>
              <a:path w="68579" h="35559">
                <a:moveTo>
                  <a:pt x="68579" y="0"/>
                </a:moveTo>
                <a:lnTo>
                  <a:pt x="0" y="0"/>
                </a:lnTo>
                <a:lnTo>
                  <a:pt x="0" y="35559"/>
                </a:lnTo>
                <a:lnTo>
                  <a:pt x="68579" y="35559"/>
                </a:lnTo>
                <a:lnTo>
                  <a:pt x="68579" y="0"/>
                </a:lnTo>
                <a:close/>
              </a:path>
            </a:pathLst>
          </a:custGeom>
          <a:solidFill>
            <a:srgbClr val="56567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89" name="bg object 389"/>
          <p:cNvSpPr/>
          <p:nvPr/>
        </p:nvSpPr>
        <p:spPr>
          <a:xfrm>
            <a:off x="4522470" y="741679"/>
            <a:ext cx="68580" cy="34290"/>
          </a:xfrm>
          <a:custGeom>
            <a:avLst/>
            <a:gdLst/>
            <a:ahLst/>
            <a:cxnLst/>
            <a:rect l="l" t="t" r="r" b="b"/>
            <a:pathLst>
              <a:path w="68579" h="34290">
                <a:moveTo>
                  <a:pt x="68579" y="0"/>
                </a:moveTo>
                <a:lnTo>
                  <a:pt x="0" y="0"/>
                </a:lnTo>
                <a:lnTo>
                  <a:pt x="0" y="34290"/>
                </a:lnTo>
                <a:lnTo>
                  <a:pt x="68579" y="34290"/>
                </a:lnTo>
                <a:lnTo>
                  <a:pt x="68579" y="0"/>
                </a:lnTo>
                <a:close/>
              </a:path>
            </a:pathLst>
          </a:custGeom>
          <a:solidFill>
            <a:srgbClr val="57577D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90" name="bg object 390"/>
          <p:cNvSpPr/>
          <p:nvPr/>
        </p:nvSpPr>
        <p:spPr>
          <a:xfrm>
            <a:off x="4522470" y="775970"/>
            <a:ext cx="68580" cy="35560"/>
          </a:xfrm>
          <a:custGeom>
            <a:avLst/>
            <a:gdLst/>
            <a:ahLst/>
            <a:cxnLst/>
            <a:rect l="l" t="t" r="r" b="b"/>
            <a:pathLst>
              <a:path w="68579" h="35559">
                <a:moveTo>
                  <a:pt x="68579" y="0"/>
                </a:moveTo>
                <a:lnTo>
                  <a:pt x="0" y="0"/>
                </a:lnTo>
                <a:lnTo>
                  <a:pt x="0" y="35559"/>
                </a:lnTo>
                <a:lnTo>
                  <a:pt x="68579" y="35559"/>
                </a:lnTo>
                <a:lnTo>
                  <a:pt x="68579" y="0"/>
                </a:lnTo>
                <a:close/>
              </a:path>
            </a:pathLst>
          </a:custGeom>
          <a:solidFill>
            <a:srgbClr val="58587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91" name="bg object 391"/>
          <p:cNvSpPr/>
          <p:nvPr/>
        </p:nvSpPr>
        <p:spPr>
          <a:xfrm>
            <a:off x="4522470" y="811529"/>
            <a:ext cx="68580" cy="35560"/>
          </a:xfrm>
          <a:custGeom>
            <a:avLst/>
            <a:gdLst/>
            <a:ahLst/>
            <a:cxnLst/>
            <a:rect l="l" t="t" r="r" b="b"/>
            <a:pathLst>
              <a:path w="68579" h="35559">
                <a:moveTo>
                  <a:pt x="68579" y="0"/>
                </a:moveTo>
                <a:lnTo>
                  <a:pt x="0" y="0"/>
                </a:lnTo>
                <a:lnTo>
                  <a:pt x="0" y="35560"/>
                </a:lnTo>
                <a:lnTo>
                  <a:pt x="68579" y="35560"/>
                </a:lnTo>
                <a:lnTo>
                  <a:pt x="68579" y="0"/>
                </a:lnTo>
                <a:close/>
              </a:path>
            </a:pathLst>
          </a:custGeom>
          <a:solidFill>
            <a:srgbClr val="58587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92" name="bg object 392"/>
          <p:cNvSpPr/>
          <p:nvPr/>
        </p:nvSpPr>
        <p:spPr>
          <a:xfrm>
            <a:off x="4522470" y="847090"/>
            <a:ext cx="68580" cy="35560"/>
          </a:xfrm>
          <a:custGeom>
            <a:avLst/>
            <a:gdLst/>
            <a:ahLst/>
            <a:cxnLst/>
            <a:rect l="l" t="t" r="r" b="b"/>
            <a:pathLst>
              <a:path w="68579" h="35559">
                <a:moveTo>
                  <a:pt x="68579" y="0"/>
                </a:moveTo>
                <a:lnTo>
                  <a:pt x="0" y="0"/>
                </a:lnTo>
                <a:lnTo>
                  <a:pt x="0" y="35560"/>
                </a:lnTo>
                <a:lnTo>
                  <a:pt x="68579" y="35560"/>
                </a:lnTo>
                <a:lnTo>
                  <a:pt x="68579" y="0"/>
                </a:lnTo>
                <a:close/>
              </a:path>
            </a:pathLst>
          </a:custGeom>
          <a:solidFill>
            <a:srgbClr val="59598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93" name="bg object 393"/>
          <p:cNvSpPr/>
          <p:nvPr/>
        </p:nvSpPr>
        <p:spPr>
          <a:xfrm>
            <a:off x="4522470" y="882649"/>
            <a:ext cx="68580" cy="35560"/>
          </a:xfrm>
          <a:custGeom>
            <a:avLst/>
            <a:gdLst/>
            <a:ahLst/>
            <a:cxnLst/>
            <a:rect l="l" t="t" r="r" b="b"/>
            <a:pathLst>
              <a:path w="68579" h="35559">
                <a:moveTo>
                  <a:pt x="68579" y="0"/>
                </a:moveTo>
                <a:lnTo>
                  <a:pt x="0" y="0"/>
                </a:lnTo>
                <a:lnTo>
                  <a:pt x="0" y="35560"/>
                </a:lnTo>
                <a:lnTo>
                  <a:pt x="68579" y="35560"/>
                </a:lnTo>
                <a:lnTo>
                  <a:pt x="68579" y="0"/>
                </a:lnTo>
                <a:close/>
              </a:path>
            </a:pathLst>
          </a:custGeom>
          <a:solidFill>
            <a:srgbClr val="5A5A81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94" name="bg object 394"/>
          <p:cNvSpPr/>
          <p:nvPr/>
        </p:nvSpPr>
        <p:spPr>
          <a:xfrm>
            <a:off x="4522470" y="918210"/>
            <a:ext cx="68580" cy="35560"/>
          </a:xfrm>
          <a:custGeom>
            <a:avLst/>
            <a:gdLst/>
            <a:ahLst/>
            <a:cxnLst/>
            <a:rect l="l" t="t" r="r" b="b"/>
            <a:pathLst>
              <a:path w="68579" h="35559">
                <a:moveTo>
                  <a:pt x="68579" y="0"/>
                </a:moveTo>
                <a:lnTo>
                  <a:pt x="0" y="0"/>
                </a:lnTo>
                <a:lnTo>
                  <a:pt x="0" y="35560"/>
                </a:lnTo>
                <a:lnTo>
                  <a:pt x="68579" y="35560"/>
                </a:lnTo>
                <a:lnTo>
                  <a:pt x="68579" y="0"/>
                </a:lnTo>
                <a:close/>
              </a:path>
            </a:pathLst>
          </a:custGeom>
          <a:solidFill>
            <a:srgbClr val="5A5A82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95" name="bg object 395"/>
          <p:cNvSpPr/>
          <p:nvPr/>
        </p:nvSpPr>
        <p:spPr>
          <a:xfrm>
            <a:off x="4522470" y="953769"/>
            <a:ext cx="68580" cy="34290"/>
          </a:xfrm>
          <a:custGeom>
            <a:avLst/>
            <a:gdLst/>
            <a:ahLst/>
            <a:cxnLst/>
            <a:rect l="l" t="t" r="r" b="b"/>
            <a:pathLst>
              <a:path w="68579" h="34290">
                <a:moveTo>
                  <a:pt x="68579" y="0"/>
                </a:moveTo>
                <a:lnTo>
                  <a:pt x="0" y="0"/>
                </a:lnTo>
                <a:lnTo>
                  <a:pt x="0" y="34289"/>
                </a:lnTo>
                <a:lnTo>
                  <a:pt x="68579" y="34289"/>
                </a:lnTo>
                <a:lnTo>
                  <a:pt x="68579" y="0"/>
                </a:lnTo>
                <a:close/>
              </a:path>
            </a:pathLst>
          </a:custGeom>
          <a:solidFill>
            <a:srgbClr val="5B5B83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96" name="bg object 396"/>
          <p:cNvSpPr/>
          <p:nvPr/>
        </p:nvSpPr>
        <p:spPr>
          <a:xfrm>
            <a:off x="4522470" y="988060"/>
            <a:ext cx="68580" cy="35560"/>
          </a:xfrm>
          <a:custGeom>
            <a:avLst/>
            <a:gdLst/>
            <a:ahLst/>
            <a:cxnLst/>
            <a:rect l="l" t="t" r="r" b="b"/>
            <a:pathLst>
              <a:path w="68579" h="35559">
                <a:moveTo>
                  <a:pt x="68579" y="0"/>
                </a:moveTo>
                <a:lnTo>
                  <a:pt x="0" y="0"/>
                </a:lnTo>
                <a:lnTo>
                  <a:pt x="0" y="35560"/>
                </a:lnTo>
                <a:lnTo>
                  <a:pt x="68579" y="35560"/>
                </a:lnTo>
                <a:lnTo>
                  <a:pt x="68579" y="0"/>
                </a:lnTo>
                <a:close/>
              </a:path>
            </a:pathLst>
          </a:custGeom>
          <a:solidFill>
            <a:srgbClr val="5C5C84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97" name="bg object 397"/>
          <p:cNvSpPr/>
          <p:nvPr/>
        </p:nvSpPr>
        <p:spPr>
          <a:xfrm>
            <a:off x="4522470" y="1023619"/>
            <a:ext cx="68580" cy="35560"/>
          </a:xfrm>
          <a:custGeom>
            <a:avLst/>
            <a:gdLst/>
            <a:ahLst/>
            <a:cxnLst/>
            <a:rect l="l" t="t" r="r" b="b"/>
            <a:pathLst>
              <a:path w="68579" h="35559">
                <a:moveTo>
                  <a:pt x="68579" y="0"/>
                </a:moveTo>
                <a:lnTo>
                  <a:pt x="0" y="0"/>
                </a:lnTo>
                <a:lnTo>
                  <a:pt x="0" y="35559"/>
                </a:lnTo>
                <a:lnTo>
                  <a:pt x="68579" y="35559"/>
                </a:lnTo>
                <a:lnTo>
                  <a:pt x="68579" y="0"/>
                </a:lnTo>
                <a:close/>
              </a:path>
            </a:pathLst>
          </a:custGeom>
          <a:solidFill>
            <a:srgbClr val="5C5C85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98" name="bg object 398"/>
          <p:cNvSpPr/>
          <p:nvPr/>
        </p:nvSpPr>
        <p:spPr>
          <a:xfrm>
            <a:off x="4522470" y="1059179"/>
            <a:ext cx="68580" cy="35560"/>
          </a:xfrm>
          <a:custGeom>
            <a:avLst/>
            <a:gdLst/>
            <a:ahLst/>
            <a:cxnLst/>
            <a:rect l="l" t="t" r="r" b="b"/>
            <a:pathLst>
              <a:path w="68579" h="35559">
                <a:moveTo>
                  <a:pt x="68579" y="0"/>
                </a:moveTo>
                <a:lnTo>
                  <a:pt x="0" y="0"/>
                </a:lnTo>
                <a:lnTo>
                  <a:pt x="0" y="35560"/>
                </a:lnTo>
                <a:lnTo>
                  <a:pt x="68579" y="35560"/>
                </a:lnTo>
                <a:lnTo>
                  <a:pt x="68579" y="0"/>
                </a:lnTo>
                <a:close/>
              </a:path>
            </a:pathLst>
          </a:custGeom>
          <a:solidFill>
            <a:srgbClr val="5D5D86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99" name="bg object 399"/>
          <p:cNvSpPr/>
          <p:nvPr/>
        </p:nvSpPr>
        <p:spPr>
          <a:xfrm>
            <a:off x="4522470" y="1094740"/>
            <a:ext cx="68580" cy="35560"/>
          </a:xfrm>
          <a:custGeom>
            <a:avLst/>
            <a:gdLst/>
            <a:ahLst/>
            <a:cxnLst/>
            <a:rect l="l" t="t" r="r" b="b"/>
            <a:pathLst>
              <a:path w="68579" h="35559">
                <a:moveTo>
                  <a:pt x="68579" y="0"/>
                </a:moveTo>
                <a:lnTo>
                  <a:pt x="0" y="0"/>
                </a:lnTo>
                <a:lnTo>
                  <a:pt x="0" y="35560"/>
                </a:lnTo>
                <a:lnTo>
                  <a:pt x="68579" y="35560"/>
                </a:lnTo>
                <a:lnTo>
                  <a:pt x="68579" y="0"/>
                </a:lnTo>
                <a:close/>
              </a:path>
            </a:pathLst>
          </a:custGeom>
          <a:solidFill>
            <a:srgbClr val="5E5E87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00" name="bg object 400"/>
          <p:cNvSpPr/>
          <p:nvPr/>
        </p:nvSpPr>
        <p:spPr>
          <a:xfrm>
            <a:off x="4522470" y="1130299"/>
            <a:ext cx="68580" cy="35560"/>
          </a:xfrm>
          <a:custGeom>
            <a:avLst/>
            <a:gdLst/>
            <a:ahLst/>
            <a:cxnLst/>
            <a:rect l="l" t="t" r="r" b="b"/>
            <a:pathLst>
              <a:path w="68579" h="35559">
                <a:moveTo>
                  <a:pt x="68579" y="0"/>
                </a:moveTo>
                <a:lnTo>
                  <a:pt x="0" y="0"/>
                </a:lnTo>
                <a:lnTo>
                  <a:pt x="0" y="35560"/>
                </a:lnTo>
                <a:lnTo>
                  <a:pt x="68579" y="35560"/>
                </a:lnTo>
                <a:lnTo>
                  <a:pt x="68579" y="0"/>
                </a:lnTo>
                <a:close/>
              </a:path>
            </a:pathLst>
          </a:custGeom>
          <a:solidFill>
            <a:srgbClr val="5F5F8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01" name="bg object 401"/>
          <p:cNvSpPr/>
          <p:nvPr/>
        </p:nvSpPr>
        <p:spPr>
          <a:xfrm>
            <a:off x="4522470" y="1165860"/>
            <a:ext cx="68580" cy="34290"/>
          </a:xfrm>
          <a:custGeom>
            <a:avLst/>
            <a:gdLst/>
            <a:ahLst/>
            <a:cxnLst/>
            <a:rect l="l" t="t" r="r" b="b"/>
            <a:pathLst>
              <a:path w="68579" h="34290">
                <a:moveTo>
                  <a:pt x="68579" y="0"/>
                </a:moveTo>
                <a:lnTo>
                  <a:pt x="0" y="0"/>
                </a:lnTo>
                <a:lnTo>
                  <a:pt x="0" y="34289"/>
                </a:lnTo>
                <a:lnTo>
                  <a:pt x="68579" y="34289"/>
                </a:lnTo>
                <a:lnTo>
                  <a:pt x="68579" y="0"/>
                </a:lnTo>
                <a:close/>
              </a:path>
            </a:pathLst>
          </a:custGeom>
          <a:solidFill>
            <a:srgbClr val="5F5F89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02" name="bg object 402"/>
          <p:cNvSpPr/>
          <p:nvPr/>
        </p:nvSpPr>
        <p:spPr>
          <a:xfrm>
            <a:off x="4522470" y="1200149"/>
            <a:ext cx="68580" cy="35560"/>
          </a:xfrm>
          <a:custGeom>
            <a:avLst/>
            <a:gdLst/>
            <a:ahLst/>
            <a:cxnLst/>
            <a:rect l="l" t="t" r="r" b="b"/>
            <a:pathLst>
              <a:path w="68579" h="35559">
                <a:moveTo>
                  <a:pt x="68579" y="0"/>
                </a:moveTo>
                <a:lnTo>
                  <a:pt x="0" y="0"/>
                </a:lnTo>
                <a:lnTo>
                  <a:pt x="0" y="35560"/>
                </a:lnTo>
                <a:lnTo>
                  <a:pt x="68579" y="35560"/>
                </a:lnTo>
                <a:lnTo>
                  <a:pt x="68579" y="0"/>
                </a:lnTo>
                <a:close/>
              </a:path>
            </a:pathLst>
          </a:custGeom>
          <a:solidFill>
            <a:srgbClr val="60608A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03" name="bg object 403"/>
          <p:cNvSpPr/>
          <p:nvPr/>
        </p:nvSpPr>
        <p:spPr>
          <a:xfrm>
            <a:off x="4522470" y="1235710"/>
            <a:ext cx="68580" cy="35560"/>
          </a:xfrm>
          <a:custGeom>
            <a:avLst/>
            <a:gdLst/>
            <a:ahLst/>
            <a:cxnLst/>
            <a:rect l="l" t="t" r="r" b="b"/>
            <a:pathLst>
              <a:path w="68579" h="35559">
                <a:moveTo>
                  <a:pt x="68579" y="0"/>
                </a:moveTo>
                <a:lnTo>
                  <a:pt x="0" y="0"/>
                </a:lnTo>
                <a:lnTo>
                  <a:pt x="0" y="35560"/>
                </a:lnTo>
                <a:lnTo>
                  <a:pt x="68579" y="35560"/>
                </a:lnTo>
                <a:lnTo>
                  <a:pt x="68579" y="0"/>
                </a:lnTo>
                <a:close/>
              </a:path>
            </a:pathLst>
          </a:custGeom>
          <a:solidFill>
            <a:srgbClr val="61618B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04" name="bg object 404"/>
          <p:cNvSpPr/>
          <p:nvPr/>
        </p:nvSpPr>
        <p:spPr>
          <a:xfrm>
            <a:off x="4522470" y="1271269"/>
            <a:ext cx="68580" cy="35560"/>
          </a:xfrm>
          <a:custGeom>
            <a:avLst/>
            <a:gdLst/>
            <a:ahLst/>
            <a:cxnLst/>
            <a:rect l="l" t="t" r="r" b="b"/>
            <a:pathLst>
              <a:path w="68579" h="35559">
                <a:moveTo>
                  <a:pt x="68579" y="0"/>
                </a:moveTo>
                <a:lnTo>
                  <a:pt x="0" y="0"/>
                </a:lnTo>
                <a:lnTo>
                  <a:pt x="0" y="35559"/>
                </a:lnTo>
                <a:lnTo>
                  <a:pt x="68579" y="35559"/>
                </a:lnTo>
                <a:lnTo>
                  <a:pt x="68579" y="0"/>
                </a:lnTo>
                <a:close/>
              </a:path>
            </a:pathLst>
          </a:custGeom>
          <a:solidFill>
            <a:srgbClr val="61618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05" name="bg object 405"/>
          <p:cNvSpPr/>
          <p:nvPr/>
        </p:nvSpPr>
        <p:spPr>
          <a:xfrm>
            <a:off x="4522470" y="1306829"/>
            <a:ext cx="68580" cy="35560"/>
          </a:xfrm>
          <a:custGeom>
            <a:avLst/>
            <a:gdLst/>
            <a:ahLst/>
            <a:cxnLst/>
            <a:rect l="l" t="t" r="r" b="b"/>
            <a:pathLst>
              <a:path w="68579" h="35559">
                <a:moveTo>
                  <a:pt x="68579" y="0"/>
                </a:moveTo>
                <a:lnTo>
                  <a:pt x="0" y="0"/>
                </a:lnTo>
                <a:lnTo>
                  <a:pt x="0" y="35560"/>
                </a:lnTo>
                <a:lnTo>
                  <a:pt x="68579" y="35560"/>
                </a:lnTo>
                <a:lnTo>
                  <a:pt x="68579" y="0"/>
                </a:lnTo>
                <a:close/>
              </a:path>
            </a:pathLst>
          </a:custGeom>
          <a:solidFill>
            <a:srgbClr val="62628D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06" name="bg object 406"/>
          <p:cNvSpPr/>
          <p:nvPr/>
        </p:nvSpPr>
        <p:spPr>
          <a:xfrm>
            <a:off x="4522470" y="1342390"/>
            <a:ext cx="68580" cy="35560"/>
          </a:xfrm>
          <a:custGeom>
            <a:avLst/>
            <a:gdLst/>
            <a:ahLst/>
            <a:cxnLst/>
            <a:rect l="l" t="t" r="r" b="b"/>
            <a:pathLst>
              <a:path w="68579" h="35559">
                <a:moveTo>
                  <a:pt x="68579" y="0"/>
                </a:moveTo>
                <a:lnTo>
                  <a:pt x="0" y="0"/>
                </a:lnTo>
                <a:lnTo>
                  <a:pt x="0" y="35560"/>
                </a:lnTo>
                <a:lnTo>
                  <a:pt x="68579" y="35560"/>
                </a:lnTo>
                <a:lnTo>
                  <a:pt x="68579" y="0"/>
                </a:lnTo>
                <a:close/>
              </a:path>
            </a:pathLst>
          </a:custGeom>
          <a:solidFill>
            <a:srgbClr val="63638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07" name="bg object 407"/>
          <p:cNvSpPr/>
          <p:nvPr/>
        </p:nvSpPr>
        <p:spPr>
          <a:xfrm>
            <a:off x="4522470" y="1377949"/>
            <a:ext cx="68580" cy="34290"/>
          </a:xfrm>
          <a:custGeom>
            <a:avLst/>
            <a:gdLst/>
            <a:ahLst/>
            <a:cxnLst/>
            <a:rect l="l" t="t" r="r" b="b"/>
            <a:pathLst>
              <a:path w="68579" h="34290">
                <a:moveTo>
                  <a:pt x="68579" y="0"/>
                </a:moveTo>
                <a:lnTo>
                  <a:pt x="0" y="0"/>
                </a:lnTo>
                <a:lnTo>
                  <a:pt x="0" y="34289"/>
                </a:lnTo>
                <a:lnTo>
                  <a:pt x="68579" y="34289"/>
                </a:lnTo>
                <a:lnTo>
                  <a:pt x="68579" y="0"/>
                </a:lnTo>
                <a:close/>
              </a:path>
            </a:pathLst>
          </a:custGeom>
          <a:solidFill>
            <a:srgbClr val="63638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08" name="bg object 408"/>
          <p:cNvSpPr/>
          <p:nvPr/>
        </p:nvSpPr>
        <p:spPr>
          <a:xfrm>
            <a:off x="4522470" y="1412240"/>
            <a:ext cx="68580" cy="35560"/>
          </a:xfrm>
          <a:custGeom>
            <a:avLst/>
            <a:gdLst/>
            <a:ahLst/>
            <a:cxnLst/>
            <a:rect l="l" t="t" r="r" b="b"/>
            <a:pathLst>
              <a:path w="68579" h="35559">
                <a:moveTo>
                  <a:pt x="68579" y="0"/>
                </a:moveTo>
                <a:lnTo>
                  <a:pt x="0" y="0"/>
                </a:lnTo>
                <a:lnTo>
                  <a:pt x="0" y="35560"/>
                </a:lnTo>
                <a:lnTo>
                  <a:pt x="68579" y="35560"/>
                </a:lnTo>
                <a:lnTo>
                  <a:pt x="68579" y="0"/>
                </a:lnTo>
                <a:close/>
              </a:path>
            </a:pathLst>
          </a:custGeom>
          <a:solidFill>
            <a:srgbClr val="64649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09" name="bg object 409"/>
          <p:cNvSpPr/>
          <p:nvPr/>
        </p:nvSpPr>
        <p:spPr>
          <a:xfrm>
            <a:off x="4522470" y="1447799"/>
            <a:ext cx="68580" cy="35560"/>
          </a:xfrm>
          <a:custGeom>
            <a:avLst/>
            <a:gdLst/>
            <a:ahLst/>
            <a:cxnLst/>
            <a:rect l="l" t="t" r="r" b="b"/>
            <a:pathLst>
              <a:path w="68579" h="35559">
                <a:moveTo>
                  <a:pt x="68579" y="0"/>
                </a:moveTo>
                <a:lnTo>
                  <a:pt x="0" y="0"/>
                </a:lnTo>
                <a:lnTo>
                  <a:pt x="0" y="35560"/>
                </a:lnTo>
                <a:lnTo>
                  <a:pt x="68579" y="35560"/>
                </a:lnTo>
                <a:lnTo>
                  <a:pt x="68579" y="0"/>
                </a:lnTo>
                <a:close/>
              </a:path>
            </a:pathLst>
          </a:custGeom>
          <a:solidFill>
            <a:srgbClr val="666691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10" name="bg object 410"/>
          <p:cNvSpPr/>
          <p:nvPr/>
        </p:nvSpPr>
        <p:spPr>
          <a:xfrm>
            <a:off x="4522470" y="1483360"/>
            <a:ext cx="68580" cy="35560"/>
          </a:xfrm>
          <a:custGeom>
            <a:avLst/>
            <a:gdLst/>
            <a:ahLst/>
            <a:cxnLst/>
            <a:rect l="l" t="t" r="r" b="b"/>
            <a:pathLst>
              <a:path w="68579" h="35559">
                <a:moveTo>
                  <a:pt x="68579" y="0"/>
                </a:moveTo>
                <a:lnTo>
                  <a:pt x="0" y="0"/>
                </a:lnTo>
                <a:lnTo>
                  <a:pt x="0" y="35560"/>
                </a:lnTo>
                <a:lnTo>
                  <a:pt x="68579" y="35560"/>
                </a:lnTo>
                <a:lnTo>
                  <a:pt x="68579" y="0"/>
                </a:lnTo>
                <a:close/>
              </a:path>
            </a:pathLst>
          </a:custGeom>
          <a:solidFill>
            <a:srgbClr val="666692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11" name="bg object 411"/>
          <p:cNvSpPr/>
          <p:nvPr/>
        </p:nvSpPr>
        <p:spPr>
          <a:xfrm>
            <a:off x="4522470" y="1518919"/>
            <a:ext cx="68580" cy="35560"/>
          </a:xfrm>
          <a:custGeom>
            <a:avLst/>
            <a:gdLst/>
            <a:ahLst/>
            <a:cxnLst/>
            <a:rect l="l" t="t" r="r" b="b"/>
            <a:pathLst>
              <a:path w="68579" h="35559">
                <a:moveTo>
                  <a:pt x="68579" y="0"/>
                </a:moveTo>
                <a:lnTo>
                  <a:pt x="0" y="0"/>
                </a:lnTo>
                <a:lnTo>
                  <a:pt x="0" y="35559"/>
                </a:lnTo>
                <a:lnTo>
                  <a:pt x="68579" y="35559"/>
                </a:lnTo>
                <a:lnTo>
                  <a:pt x="68579" y="0"/>
                </a:lnTo>
                <a:close/>
              </a:path>
            </a:pathLst>
          </a:custGeom>
          <a:solidFill>
            <a:srgbClr val="666693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12" name="bg object 412"/>
          <p:cNvSpPr/>
          <p:nvPr/>
        </p:nvSpPr>
        <p:spPr>
          <a:xfrm>
            <a:off x="4522470" y="1554479"/>
            <a:ext cx="68580" cy="34290"/>
          </a:xfrm>
          <a:custGeom>
            <a:avLst/>
            <a:gdLst/>
            <a:ahLst/>
            <a:cxnLst/>
            <a:rect l="l" t="t" r="r" b="b"/>
            <a:pathLst>
              <a:path w="68579" h="34290">
                <a:moveTo>
                  <a:pt x="68579" y="0"/>
                </a:moveTo>
                <a:lnTo>
                  <a:pt x="0" y="0"/>
                </a:lnTo>
                <a:lnTo>
                  <a:pt x="0" y="34290"/>
                </a:lnTo>
                <a:lnTo>
                  <a:pt x="68579" y="34290"/>
                </a:lnTo>
                <a:lnTo>
                  <a:pt x="68579" y="0"/>
                </a:lnTo>
                <a:close/>
              </a:path>
            </a:pathLst>
          </a:custGeom>
          <a:solidFill>
            <a:srgbClr val="676794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13" name="bg object 413"/>
          <p:cNvSpPr/>
          <p:nvPr/>
        </p:nvSpPr>
        <p:spPr>
          <a:xfrm>
            <a:off x="4522470" y="1588769"/>
            <a:ext cx="68580" cy="35560"/>
          </a:xfrm>
          <a:custGeom>
            <a:avLst/>
            <a:gdLst/>
            <a:ahLst/>
            <a:cxnLst/>
            <a:rect l="l" t="t" r="r" b="b"/>
            <a:pathLst>
              <a:path w="68579" h="35559">
                <a:moveTo>
                  <a:pt x="68579" y="0"/>
                </a:moveTo>
                <a:lnTo>
                  <a:pt x="0" y="0"/>
                </a:lnTo>
                <a:lnTo>
                  <a:pt x="0" y="35559"/>
                </a:lnTo>
                <a:lnTo>
                  <a:pt x="68579" y="35559"/>
                </a:lnTo>
                <a:lnTo>
                  <a:pt x="68579" y="0"/>
                </a:lnTo>
                <a:close/>
              </a:path>
            </a:pathLst>
          </a:custGeom>
          <a:solidFill>
            <a:srgbClr val="676795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14" name="bg object 414"/>
          <p:cNvSpPr/>
          <p:nvPr/>
        </p:nvSpPr>
        <p:spPr>
          <a:xfrm>
            <a:off x="4522470" y="1624329"/>
            <a:ext cx="68580" cy="24130"/>
          </a:xfrm>
          <a:custGeom>
            <a:avLst/>
            <a:gdLst/>
            <a:ahLst/>
            <a:cxnLst/>
            <a:rect l="l" t="t" r="r" b="b"/>
            <a:pathLst>
              <a:path w="68579" h="24130">
                <a:moveTo>
                  <a:pt x="0" y="24130"/>
                </a:moveTo>
                <a:lnTo>
                  <a:pt x="68579" y="24130"/>
                </a:lnTo>
                <a:lnTo>
                  <a:pt x="68579" y="0"/>
                </a:lnTo>
                <a:lnTo>
                  <a:pt x="0" y="0"/>
                </a:lnTo>
                <a:lnTo>
                  <a:pt x="0" y="24130"/>
                </a:lnTo>
                <a:close/>
              </a:path>
            </a:pathLst>
          </a:custGeom>
          <a:solidFill>
            <a:srgbClr val="686896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15" name="bg object 415"/>
          <p:cNvSpPr/>
          <p:nvPr/>
        </p:nvSpPr>
        <p:spPr>
          <a:xfrm>
            <a:off x="4522470" y="1648459"/>
            <a:ext cx="68580" cy="222250"/>
          </a:xfrm>
          <a:custGeom>
            <a:avLst/>
            <a:gdLst/>
            <a:ahLst/>
            <a:cxnLst/>
            <a:rect l="l" t="t" r="r" b="b"/>
            <a:pathLst>
              <a:path w="68579" h="222250">
                <a:moveTo>
                  <a:pt x="68580" y="0"/>
                </a:moveTo>
                <a:lnTo>
                  <a:pt x="0" y="0"/>
                </a:lnTo>
                <a:lnTo>
                  <a:pt x="0" y="110490"/>
                </a:lnTo>
                <a:lnTo>
                  <a:pt x="0" y="222250"/>
                </a:lnTo>
                <a:lnTo>
                  <a:pt x="68580" y="222250"/>
                </a:lnTo>
                <a:lnTo>
                  <a:pt x="68580" y="110490"/>
                </a:lnTo>
                <a:lnTo>
                  <a:pt x="68580" y="0"/>
                </a:lnTo>
                <a:close/>
              </a:path>
            </a:pathLst>
          </a:custGeom>
          <a:solidFill>
            <a:srgbClr val="494969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16" name="bg object 416"/>
          <p:cNvSpPr/>
          <p:nvPr/>
        </p:nvSpPr>
        <p:spPr>
          <a:xfrm>
            <a:off x="4522470" y="1870709"/>
            <a:ext cx="68580" cy="110489"/>
          </a:xfrm>
          <a:custGeom>
            <a:avLst/>
            <a:gdLst/>
            <a:ahLst/>
            <a:cxnLst/>
            <a:rect l="l" t="t" r="r" b="b"/>
            <a:pathLst>
              <a:path w="68579" h="110489">
                <a:moveTo>
                  <a:pt x="68579" y="0"/>
                </a:moveTo>
                <a:lnTo>
                  <a:pt x="0" y="0"/>
                </a:lnTo>
                <a:lnTo>
                  <a:pt x="0" y="110489"/>
                </a:lnTo>
                <a:lnTo>
                  <a:pt x="68579" y="110489"/>
                </a:lnTo>
                <a:lnTo>
                  <a:pt x="68579" y="0"/>
                </a:lnTo>
                <a:close/>
              </a:path>
            </a:pathLst>
          </a:custGeom>
          <a:solidFill>
            <a:srgbClr val="4A4A6A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17" name="bg object 417"/>
          <p:cNvSpPr/>
          <p:nvPr/>
        </p:nvSpPr>
        <p:spPr>
          <a:xfrm>
            <a:off x="4522470" y="1981200"/>
            <a:ext cx="68580" cy="110489"/>
          </a:xfrm>
          <a:custGeom>
            <a:avLst/>
            <a:gdLst/>
            <a:ahLst/>
            <a:cxnLst/>
            <a:rect l="l" t="t" r="r" b="b"/>
            <a:pathLst>
              <a:path w="68579" h="110489">
                <a:moveTo>
                  <a:pt x="68579" y="0"/>
                </a:moveTo>
                <a:lnTo>
                  <a:pt x="0" y="0"/>
                </a:lnTo>
                <a:lnTo>
                  <a:pt x="0" y="110489"/>
                </a:lnTo>
                <a:lnTo>
                  <a:pt x="68579" y="110489"/>
                </a:lnTo>
                <a:lnTo>
                  <a:pt x="68579" y="0"/>
                </a:lnTo>
                <a:close/>
              </a:path>
            </a:pathLst>
          </a:custGeom>
          <a:solidFill>
            <a:srgbClr val="4B4B6B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18" name="bg object 418"/>
          <p:cNvSpPr/>
          <p:nvPr/>
        </p:nvSpPr>
        <p:spPr>
          <a:xfrm>
            <a:off x="4522470" y="2091690"/>
            <a:ext cx="68580" cy="111760"/>
          </a:xfrm>
          <a:custGeom>
            <a:avLst/>
            <a:gdLst/>
            <a:ahLst/>
            <a:cxnLst/>
            <a:rect l="l" t="t" r="r" b="b"/>
            <a:pathLst>
              <a:path w="68579" h="111760">
                <a:moveTo>
                  <a:pt x="68579" y="0"/>
                </a:moveTo>
                <a:lnTo>
                  <a:pt x="0" y="0"/>
                </a:lnTo>
                <a:lnTo>
                  <a:pt x="0" y="111760"/>
                </a:lnTo>
                <a:lnTo>
                  <a:pt x="68579" y="111760"/>
                </a:lnTo>
                <a:lnTo>
                  <a:pt x="68579" y="0"/>
                </a:lnTo>
                <a:close/>
              </a:path>
            </a:pathLst>
          </a:custGeom>
          <a:solidFill>
            <a:srgbClr val="4B4B6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19" name="bg object 419"/>
          <p:cNvSpPr/>
          <p:nvPr/>
        </p:nvSpPr>
        <p:spPr>
          <a:xfrm>
            <a:off x="4522470" y="2203450"/>
            <a:ext cx="68580" cy="110489"/>
          </a:xfrm>
          <a:custGeom>
            <a:avLst/>
            <a:gdLst/>
            <a:ahLst/>
            <a:cxnLst/>
            <a:rect l="l" t="t" r="r" b="b"/>
            <a:pathLst>
              <a:path w="68579" h="110489">
                <a:moveTo>
                  <a:pt x="68579" y="0"/>
                </a:moveTo>
                <a:lnTo>
                  <a:pt x="0" y="0"/>
                </a:lnTo>
                <a:lnTo>
                  <a:pt x="0" y="110489"/>
                </a:lnTo>
                <a:lnTo>
                  <a:pt x="68579" y="110489"/>
                </a:lnTo>
                <a:lnTo>
                  <a:pt x="68579" y="0"/>
                </a:lnTo>
                <a:close/>
              </a:path>
            </a:pathLst>
          </a:custGeom>
          <a:solidFill>
            <a:srgbClr val="4C4C6D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20" name="bg object 420"/>
          <p:cNvSpPr/>
          <p:nvPr/>
        </p:nvSpPr>
        <p:spPr>
          <a:xfrm>
            <a:off x="4522470" y="2313940"/>
            <a:ext cx="68580" cy="110489"/>
          </a:xfrm>
          <a:custGeom>
            <a:avLst/>
            <a:gdLst/>
            <a:ahLst/>
            <a:cxnLst/>
            <a:rect l="l" t="t" r="r" b="b"/>
            <a:pathLst>
              <a:path w="68579" h="110489">
                <a:moveTo>
                  <a:pt x="68579" y="0"/>
                </a:moveTo>
                <a:lnTo>
                  <a:pt x="0" y="0"/>
                </a:lnTo>
                <a:lnTo>
                  <a:pt x="0" y="110489"/>
                </a:lnTo>
                <a:lnTo>
                  <a:pt x="68579" y="110489"/>
                </a:lnTo>
                <a:lnTo>
                  <a:pt x="68579" y="0"/>
                </a:lnTo>
                <a:close/>
              </a:path>
            </a:pathLst>
          </a:custGeom>
          <a:solidFill>
            <a:srgbClr val="4D4D6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21" name="bg object 421"/>
          <p:cNvSpPr/>
          <p:nvPr/>
        </p:nvSpPr>
        <p:spPr>
          <a:xfrm>
            <a:off x="4522470" y="2424429"/>
            <a:ext cx="68580" cy="110489"/>
          </a:xfrm>
          <a:custGeom>
            <a:avLst/>
            <a:gdLst/>
            <a:ahLst/>
            <a:cxnLst/>
            <a:rect l="l" t="t" r="r" b="b"/>
            <a:pathLst>
              <a:path w="68579" h="110489">
                <a:moveTo>
                  <a:pt x="68579" y="0"/>
                </a:moveTo>
                <a:lnTo>
                  <a:pt x="0" y="0"/>
                </a:lnTo>
                <a:lnTo>
                  <a:pt x="0" y="110490"/>
                </a:lnTo>
                <a:lnTo>
                  <a:pt x="68579" y="110490"/>
                </a:lnTo>
                <a:lnTo>
                  <a:pt x="68579" y="0"/>
                </a:lnTo>
                <a:close/>
              </a:path>
            </a:pathLst>
          </a:custGeom>
          <a:solidFill>
            <a:srgbClr val="4D4D6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22" name="bg object 422"/>
          <p:cNvSpPr/>
          <p:nvPr/>
        </p:nvSpPr>
        <p:spPr>
          <a:xfrm>
            <a:off x="4522470" y="2534919"/>
            <a:ext cx="68580" cy="110489"/>
          </a:xfrm>
          <a:custGeom>
            <a:avLst/>
            <a:gdLst/>
            <a:ahLst/>
            <a:cxnLst/>
            <a:rect l="l" t="t" r="r" b="b"/>
            <a:pathLst>
              <a:path w="68579" h="110489">
                <a:moveTo>
                  <a:pt x="68579" y="0"/>
                </a:moveTo>
                <a:lnTo>
                  <a:pt x="0" y="0"/>
                </a:lnTo>
                <a:lnTo>
                  <a:pt x="0" y="110489"/>
                </a:lnTo>
                <a:lnTo>
                  <a:pt x="68579" y="110489"/>
                </a:lnTo>
                <a:lnTo>
                  <a:pt x="68579" y="0"/>
                </a:lnTo>
                <a:close/>
              </a:path>
            </a:pathLst>
          </a:custGeom>
          <a:solidFill>
            <a:srgbClr val="4E4E7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23" name="bg object 423"/>
          <p:cNvSpPr/>
          <p:nvPr/>
        </p:nvSpPr>
        <p:spPr>
          <a:xfrm>
            <a:off x="4522470" y="2645409"/>
            <a:ext cx="68580" cy="111760"/>
          </a:xfrm>
          <a:custGeom>
            <a:avLst/>
            <a:gdLst/>
            <a:ahLst/>
            <a:cxnLst/>
            <a:rect l="l" t="t" r="r" b="b"/>
            <a:pathLst>
              <a:path w="68579" h="111760">
                <a:moveTo>
                  <a:pt x="68579" y="0"/>
                </a:moveTo>
                <a:lnTo>
                  <a:pt x="0" y="0"/>
                </a:lnTo>
                <a:lnTo>
                  <a:pt x="0" y="111760"/>
                </a:lnTo>
                <a:lnTo>
                  <a:pt x="68579" y="111760"/>
                </a:lnTo>
                <a:lnTo>
                  <a:pt x="68579" y="0"/>
                </a:lnTo>
                <a:close/>
              </a:path>
            </a:pathLst>
          </a:custGeom>
          <a:solidFill>
            <a:srgbClr val="4F4F71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24" name="bg object 424"/>
          <p:cNvSpPr/>
          <p:nvPr/>
        </p:nvSpPr>
        <p:spPr>
          <a:xfrm>
            <a:off x="4522470" y="2757169"/>
            <a:ext cx="68580" cy="110489"/>
          </a:xfrm>
          <a:custGeom>
            <a:avLst/>
            <a:gdLst/>
            <a:ahLst/>
            <a:cxnLst/>
            <a:rect l="l" t="t" r="r" b="b"/>
            <a:pathLst>
              <a:path w="68579" h="110489">
                <a:moveTo>
                  <a:pt x="68579" y="0"/>
                </a:moveTo>
                <a:lnTo>
                  <a:pt x="0" y="0"/>
                </a:lnTo>
                <a:lnTo>
                  <a:pt x="0" y="110489"/>
                </a:lnTo>
                <a:lnTo>
                  <a:pt x="68579" y="110489"/>
                </a:lnTo>
                <a:lnTo>
                  <a:pt x="68579" y="0"/>
                </a:lnTo>
                <a:close/>
              </a:path>
            </a:pathLst>
          </a:custGeom>
          <a:solidFill>
            <a:srgbClr val="4F4F72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25" name="bg object 425"/>
          <p:cNvSpPr/>
          <p:nvPr/>
        </p:nvSpPr>
        <p:spPr>
          <a:xfrm>
            <a:off x="4522470" y="2867659"/>
            <a:ext cx="68580" cy="110489"/>
          </a:xfrm>
          <a:custGeom>
            <a:avLst/>
            <a:gdLst/>
            <a:ahLst/>
            <a:cxnLst/>
            <a:rect l="l" t="t" r="r" b="b"/>
            <a:pathLst>
              <a:path w="68579" h="110489">
                <a:moveTo>
                  <a:pt x="68579" y="0"/>
                </a:moveTo>
                <a:lnTo>
                  <a:pt x="0" y="0"/>
                </a:lnTo>
                <a:lnTo>
                  <a:pt x="0" y="110489"/>
                </a:lnTo>
                <a:lnTo>
                  <a:pt x="68579" y="110489"/>
                </a:lnTo>
                <a:lnTo>
                  <a:pt x="68579" y="0"/>
                </a:lnTo>
                <a:close/>
              </a:path>
            </a:pathLst>
          </a:custGeom>
          <a:solidFill>
            <a:srgbClr val="505073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26" name="bg object 426"/>
          <p:cNvSpPr/>
          <p:nvPr/>
        </p:nvSpPr>
        <p:spPr>
          <a:xfrm>
            <a:off x="4522470" y="2978150"/>
            <a:ext cx="68580" cy="111760"/>
          </a:xfrm>
          <a:custGeom>
            <a:avLst/>
            <a:gdLst/>
            <a:ahLst/>
            <a:cxnLst/>
            <a:rect l="l" t="t" r="r" b="b"/>
            <a:pathLst>
              <a:path w="68579" h="111760">
                <a:moveTo>
                  <a:pt x="68579" y="0"/>
                </a:moveTo>
                <a:lnTo>
                  <a:pt x="0" y="0"/>
                </a:lnTo>
                <a:lnTo>
                  <a:pt x="0" y="111760"/>
                </a:lnTo>
                <a:lnTo>
                  <a:pt x="68579" y="111760"/>
                </a:lnTo>
                <a:lnTo>
                  <a:pt x="68579" y="0"/>
                </a:lnTo>
                <a:close/>
              </a:path>
            </a:pathLst>
          </a:custGeom>
          <a:solidFill>
            <a:srgbClr val="515174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27" name="bg object 427"/>
          <p:cNvSpPr/>
          <p:nvPr/>
        </p:nvSpPr>
        <p:spPr>
          <a:xfrm>
            <a:off x="0" y="0"/>
            <a:ext cx="4056379" cy="6858000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428" name="bg object 428"/>
          <p:cNvSpPr/>
          <p:nvPr/>
        </p:nvSpPr>
        <p:spPr>
          <a:xfrm>
            <a:off x="4522470" y="3089909"/>
            <a:ext cx="68580" cy="110489"/>
          </a:xfrm>
          <a:custGeom>
            <a:avLst/>
            <a:gdLst/>
            <a:ahLst/>
            <a:cxnLst/>
            <a:rect l="l" t="t" r="r" b="b"/>
            <a:pathLst>
              <a:path w="68579" h="110489">
                <a:moveTo>
                  <a:pt x="68579" y="0"/>
                </a:moveTo>
                <a:lnTo>
                  <a:pt x="0" y="0"/>
                </a:lnTo>
                <a:lnTo>
                  <a:pt x="0" y="110489"/>
                </a:lnTo>
                <a:lnTo>
                  <a:pt x="68579" y="110489"/>
                </a:lnTo>
                <a:lnTo>
                  <a:pt x="68579" y="0"/>
                </a:lnTo>
                <a:close/>
              </a:path>
            </a:pathLst>
          </a:custGeom>
          <a:solidFill>
            <a:srgbClr val="515175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29" name="bg object 429"/>
          <p:cNvSpPr/>
          <p:nvPr/>
        </p:nvSpPr>
        <p:spPr>
          <a:xfrm>
            <a:off x="4522470" y="3200400"/>
            <a:ext cx="68580" cy="110489"/>
          </a:xfrm>
          <a:custGeom>
            <a:avLst/>
            <a:gdLst/>
            <a:ahLst/>
            <a:cxnLst/>
            <a:rect l="l" t="t" r="r" b="b"/>
            <a:pathLst>
              <a:path w="68579" h="110489">
                <a:moveTo>
                  <a:pt x="68579" y="0"/>
                </a:moveTo>
                <a:lnTo>
                  <a:pt x="0" y="0"/>
                </a:lnTo>
                <a:lnTo>
                  <a:pt x="0" y="110489"/>
                </a:lnTo>
                <a:lnTo>
                  <a:pt x="68579" y="110489"/>
                </a:lnTo>
                <a:lnTo>
                  <a:pt x="68579" y="0"/>
                </a:lnTo>
                <a:close/>
              </a:path>
            </a:pathLst>
          </a:custGeom>
          <a:solidFill>
            <a:srgbClr val="525276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30" name="bg object 430"/>
          <p:cNvSpPr/>
          <p:nvPr/>
        </p:nvSpPr>
        <p:spPr>
          <a:xfrm>
            <a:off x="4522470" y="3310889"/>
            <a:ext cx="68580" cy="110489"/>
          </a:xfrm>
          <a:custGeom>
            <a:avLst/>
            <a:gdLst/>
            <a:ahLst/>
            <a:cxnLst/>
            <a:rect l="l" t="t" r="r" b="b"/>
            <a:pathLst>
              <a:path w="68579" h="110489">
                <a:moveTo>
                  <a:pt x="68579" y="0"/>
                </a:moveTo>
                <a:lnTo>
                  <a:pt x="0" y="0"/>
                </a:lnTo>
                <a:lnTo>
                  <a:pt x="0" y="110489"/>
                </a:lnTo>
                <a:lnTo>
                  <a:pt x="68579" y="110489"/>
                </a:lnTo>
                <a:lnTo>
                  <a:pt x="68579" y="0"/>
                </a:lnTo>
                <a:close/>
              </a:path>
            </a:pathLst>
          </a:custGeom>
          <a:solidFill>
            <a:srgbClr val="535377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31" name="bg object 431"/>
          <p:cNvSpPr/>
          <p:nvPr/>
        </p:nvSpPr>
        <p:spPr>
          <a:xfrm>
            <a:off x="4522470" y="3421379"/>
            <a:ext cx="68580" cy="111760"/>
          </a:xfrm>
          <a:custGeom>
            <a:avLst/>
            <a:gdLst/>
            <a:ahLst/>
            <a:cxnLst/>
            <a:rect l="l" t="t" r="r" b="b"/>
            <a:pathLst>
              <a:path w="68579" h="111760">
                <a:moveTo>
                  <a:pt x="68579" y="0"/>
                </a:moveTo>
                <a:lnTo>
                  <a:pt x="0" y="0"/>
                </a:lnTo>
                <a:lnTo>
                  <a:pt x="0" y="111760"/>
                </a:lnTo>
                <a:lnTo>
                  <a:pt x="68579" y="111760"/>
                </a:lnTo>
                <a:lnTo>
                  <a:pt x="68579" y="0"/>
                </a:lnTo>
                <a:close/>
              </a:path>
            </a:pathLst>
          </a:custGeom>
          <a:solidFill>
            <a:srgbClr val="54547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32" name="bg object 432"/>
          <p:cNvSpPr/>
          <p:nvPr/>
        </p:nvSpPr>
        <p:spPr>
          <a:xfrm>
            <a:off x="4522470" y="3533139"/>
            <a:ext cx="68580" cy="110489"/>
          </a:xfrm>
          <a:custGeom>
            <a:avLst/>
            <a:gdLst/>
            <a:ahLst/>
            <a:cxnLst/>
            <a:rect l="l" t="t" r="r" b="b"/>
            <a:pathLst>
              <a:path w="68579" h="110489">
                <a:moveTo>
                  <a:pt x="68579" y="0"/>
                </a:moveTo>
                <a:lnTo>
                  <a:pt x="0" y="0"/>
                </a:lnTo>
                <a:lnTo>
                  <a:pt x="0" y="110490"/>
                </a:lnTo>
                <a:lnTo>
                  <a:pt x="68579" y="110490"/>
                </a:lnTo>
                <a:lnTo>
                  <a:pt x="68579" y="0"/>
                </a:lnTo>
                <a:close/>
              </a:path>
            </a:pathLst>
          </a:custGeom>
          <a:solidFill>
            <a:srgbClr val="545479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33" name="bg object 433"/>
          <p:cNvSpPr/>
          <p:nvPr/>
        </p:nvSpPr>
        <p:spPr>
          <a:xfrm>
            <a:off x="4522470" y="3643629"/>
            <a:ext cx="68580" cy="110489"/>
          </a:xfrm>
          <a:custGeom>
            <a:avLst/>
            <a:gdLst/>
            <a:ahLst/>
            <a:cxnLst/>
            <a:rect l="l" t="t" r="r" b="b"/>
            <a:pathLst>
              <a:path w="68579" h="110489">
                <a:moveTo>
                  <a:pt x="68579" y="0"/>
                </a:moveTo>
                <a:lnTo>
                  <a:pt x="0" y="0"/>
                </a:lnTo>
                <a:lnTo>
                  <a:pt x="0" y="110490"/>
                </a:lnTo>
                <a:lnTo>
                  <a:pt x="68579" y="110490"/>
                </a:lnTo>
                <a:lnTo>
                  <a:pt x="68579" y="0"/>
                </a:lnTo>
                <a:close/>
              </a:path>
            </a:pathLst>
          </a:custGeom>
          <a:solidFill>
            <a:srgbClr val="55557A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34" name="bg object 434"/>
          <p:cNvSpPr/>
          <p:nvPr/>
        </p:nvSpPr>
        <p:spPr>
          <a:xfrm>
            <a:off x="4522470" y="3754120"/>
            <a:ext cx="68580" cy="111760"/>
          </a:xfrm>
          <a:custGeom>
            <a:avLst/>
            <a:gdLst/>
            <a:ahLst/>
            <a:cxnLst/>
            <a:rect l="l" t="t" r="r" b="b"/>
            <a:pathLst>
              <a:path w="68579" h="111760">
                <a:moveTo>
                  <a:pt x="68579" y="0"/>
                </a:moveTo>
                <a:lnTo>
                  <a:pt x="0" y="0"/>
                </a:lnTo>
                <a:lnTo>
                  <a:pt x="0" y="111759"/>
                </a:lnTo>
                <a:lnTo>
                  <a:pt x="68579" y="111759"/>
                </a:lnTo>
                <a:lnTo>
                  <a:pt x="68579" y="0"/>
                </a:lnTo>
                <a:close/>
              </a:path>
            </a:pathLst>
          </a:custGeom>
          <a:solidFill>
            <a:srgbClr val="56567B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35" name="bg object 435"/>
          <p:cNvSpPr/>
          <p:nvPr/>
        </p:nvSpPr>
        <p:spPr>
          <a:xfrm>
            <a:off x="4522470" y="3865879"/>
            <a:ext cx="68580" cy="110489"/>
          </a:xfrm>
          <a:custGeom>
            <a:avLst/>
            <a:gdLst/>
            <a:ahLst/>
            <a:cxnLst/>
            <a:rect l="l" t="t" r="r" b="b"/>
            <a:pathLst>
              <a:path w="68579" h="110489">
                <a:moveTo>
                  <a:pt x="68579" y="0"/>
                </a:moveTo>
                <a:lnTo>
                  <a:pt x="0" y="0"/>
                </a:lnTo>
                <a:lnTo>
                  <a:pt x="0" y="110490"/>
                </a:lnTo>
                <a:lnTo>
                  <a:pt x="68579" y="110490"/>
                </a:lnTo>
                <a:lnTo>
                  <a:pt x="68579" y="0"/>
                </a:lnTo>
                <a:close/>
              </a:path>
            </a:pathLst>
          </a:custGeom>
          <a:solidFill>
            <a:srgbClr val="56567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36" name="bg object 436"/>
          <p:cNvSpPr/>
          <p:nvPr/>
        </p:nvSpPr>
        <p:spPr>
          <a:xfrm>
            <a:off x="4522470" y="3976370"/>
            <a:ext cx="68580" cy="110489"/>
          </a:xfrm>
          <a:custGeom>
            <a:avLst/>
            <a:gdLst/>
            <a:ahLst/>
            <a:cxnLst/>
            <a:rect l="l" t="t" r="r" b="b"/>
            <a:pathLst>
              <a:path w="68579" h="110489">
                <a:moveTo>
                  <a:pt x="68579" y="0"/>
                </a:moveTo>
                <a:lnTo>
                  <a:pt x="0" y="0"/>
                </a:lnTo>
                <a:lnTo>
                  <a:pt x="0" y="110489"/>
                </a:lnTo>
                <a:lnTo>
                  <a:pt x="68579" y="110489"/>
                </a:lnTo>
                <a:lnTo>
                  <a:pt x="68579" y="0"/>
                </a:lnTo>
                <a:close/>
              </a:path>
            </a:pathLst>
          </a:custGeom>
          <a:solidFill>
            <a:srgbClr val="57577D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37" name="bg object 437"/>
          <p:cNvSpPr/>
          <p:nvPr/>
        </p:nvSpPr>
        <p:spPr>
          <a:xfrm>
            <a:off x="4522470" y="4086859"/>
            <a:ext cx="68580" cy="110489"/>
          </a:xfrm>
          <a:custGeom>
            <a:avLst/>
            <a:gdLst/>
            <a:ahLst/>
            <a:cxnLst/>
            <a:rect l="l" t="t" r="r" b="b"/>
            <a:pathLst>
              <a:path w="68579" h="110489">
                <a:moveTo>
                  <a:pt x="68579" y="0"/>
                </a:moveTo>
                <a:lnTo>
                  <a:pt x="0" y="0"/>
                </a:lnTo>
                <a:lnTo>
                  <a:pt x="0" y="110489"/>
                </a:lnTo>
                <a:lnTo>
                  <a:pt x="68579" y="110489"/>
                </a:lnTo>
                <a:lnTo>
                  <a:pt x="68579" y="0"/>
                </a:lnTo>
                <a:close/>
              </a:path>
            </a:pathLst>
          </a:custGeom>
          <a:solidFill>
            <a:srgbClr val="58587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38" name="bg object 438"/>
          <p:cNvSpPr/>
          <p:nvPr/>
        </p:nvSpPr>
        <p:spPr>
          <a:xfrm>
            <a:off x="4522470" y="4197350"/>
            <a:ext cx="68580" cy="111760"/>
          </a:xfrm>
          <a:custGeom>
            <a:avLst/>
            <a:gdLst/>
            <a:ahLst/>
            <a:cxnLst/>
            <a:rect l="l" t="t" r="r" b="b"/>
            <a:pathLst>
              <a:path w="68579" h="111760">
                <a:moveTo>
                  <a:pt x="68579" y="0"/>
                </a:moveTo>
                <a:lnTo>
                  <a:pt x="0" y="0"/>
                </a:lnTo>
                <a:lnTo>
                  <a:pt x="0" y="111760"/>
                </a:lnTo>
                <a:lnTo>
                  <a:pt x="68579" y="111760"/>
                </a:lnTo>
                <a:lnTo>
                  <a:pt x="68579" y="0"/>
                </a:lnTo>
                <a:close/>
              </a:path>
            </a:pathLst>
          </a:custGeom>
          <a:solidFill>
            <a:srgbClr val="58587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39" name="bg object 439"/>
          <p:cNvSpPr/>
          <p:nvPr/>
        </p:nvSpPr>
        <p:spPr>
          <a:xfrm>
            <a:off x="4522470" y="4309109"/>
            <a:ext cx="68580" cy="110489"/>
          </a:xfrm>
          <a:custGeom>
            <a:avLst/>
            <a:gdLst/>
            <a:ahLst/>
            <a:cxnLst/>
            <a:rect l="l" t="t" r="r" b="b"/>
            <a:pathLst>
              <a:path w="68579" h="110489">
                <a:moveTo>
                  <a:pt x="68579" y="0"/>
                </a:moveTo>
                <a:lnTo>
                  <a:pt x="0" y="0"/>
                </a:lnTo>
                <a:lnTo>
                  <a:pt x="0" y="110489"/>
                </a:lnTo>
                <a:lnTo>
                  <a:pt x="68579" y="110489"/>
                </a:lnTo>
                <a:lnTo>
                  <a:pt x="68579" y="0"/>
                </a:lnTo>
                <a:close/>
              </a:path>
            </a:pathLst>
          </a:custGeom>
          <a:solidFill>
            <a:srgbClr val="59598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40" name="bg object 440"/>
          <p:cNvSpPr/>
          <p:nvPr/>
        </p:nvSpPr>
        <p:spPr>
          <a:xfrm>
            <a:off x="4522470" y="4419600"/>
            <a:ext cx="68580" cy="110489"/>
          </a:xfrm>
          <a:custGeom>
            <a:avLst/>
            <a:gdLst/>
            <a:ahLst/>
            <a:cxnLst/>
            <a:rect l="l" t="t" r="r" b="b"/>
            <a:pathLst>
              <a:path w="68579" h="110489">
                <a:moveTo>
                  <a:pt x="68579" y="0"/>
                </a:moveTo>
                <a:lnTo>
                  <a:pt x="0" y="0"/>
                </a:lnTo>
                <a:lnTo>
                  <a:pt x="0" y="110489"/>
                </a:lnTo>
                <a:lnTo>
                  <a:pt x="68579" y="110489"/>
                </a:lnTo>
                <a:lnTo>
                  <a:pt x="68579" y="0"/>
                </a:lnTo>
                <a:close/>
              </a:path>
            </a:pathLst>
          </a:custGeom>
          <a:solidFill>
            <a:srgbClr val="5A5A81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41" name="bg object 441"/>
          <p:cNvSpPr/>
          <p:nvPr/>
        </p:nvSpPr>
        <p:spPr>
          <a:xfrm>
            <a:off x="4522470" y="4530089"/>
            <a:ext cx="68580" cy="110489"/>
          </a:xfrm>
          <a:custGeom>
            <a:avLst/>
            <a:gdLst/>
            <a:ahLst/>
            <a:cxnLst/>
            <a:rect l="l" t="t" r="r" b="b"/>
            <a:pathLst>
              <a:path w="68579" h="110489">
                <a:moveTo>
                  <a:pt x="68579" y="0"/>
                </a:moveTo>
                <a:lnTo>
                  <a:pt x="0" y="0"/>
                </a:lnTo>
                <a:lnTo>
                  <a:pt x="0" y="110490"/>
                </a:lnTo>
                <a:lnTo>
                  <a:pt x="68579" y="110490"/>
                </a:lnTo>
                <a:lnTo>
                  <a:pt x="68579" y="0"/>
                </a:lnTo>
                <a:close/>
              </a:path>
            </a:pathLst>
          </a:custGeom>
          <a:solidFill>
            <a:srgbClr val="5A5A82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42" name="bg object 442"/>
          <p:cNvSpPr/>
          <p:nvPr/>
        </p:nvSpPr>
        <p:spPr>
          <a:xfrm>
            <a:off x="4522470" y="4640579"/>
            <a:ext cx="68580" cy="111760"/>
          </a:xfrm>
          <a:custGeom>
            <a:avLst/>
            <a:gdLst/>
            <a:ahLst/>
            <a:cxnLst/>
            <a:rect l="l" t="t" r="r" b="b"/>
            <a:pathLst>
              <a:path w="68579" h="111760">
                <a:moveTo>
                  <a:pt x="68579" y="0"/>
                </a:moveTo>
                <a:lnTo>
                  <a:pt x="0" y="0"/>
                </a:lnTo>
                <a:lnTo>
                  <a:pt x="0" y="111760"/>
                </a:lnTo>
                <a:lnTo>
                  <a:pt x="68579" y="111760"/>
                </a:lnTo>
                <a:lnTo>
                  <a:pt x="68579" y="0"/>
                </a:lnTo>
                <a:close/>
              </a:path>
            </a:pathLst>
          </a:custGeom>
          <a:solidFill>
            <a:srgbClr val="5B5B83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43" name="bg object 443"/>
          <p:cNvSpPr/>
          <p:nvPr/>
        </p:nvSpPr>
        <p:spPr>
          <a:xfrm>
            <a:off x="4522470" y="4752339"/>
            <a:ext cx="68580" cy="110489"/>
          </a:xfrm>
          <a:custGeom>
            <a:avLst/>
            <a:gdLst/>
            <a:ahLst/>
            <a:cxnLst/>
            <a:rect l="l" t="t" r="r" b="b"/>
            <a:pathLst>
              <a:path w="68579" h="110489">
                <a:moveTo>
                  <a:pt x="68579" y="0"/>
                </a:moveTo>
                <a:lnTo>
                  <a:pt x="0" y="0"/>
                </a:lnTo>
                <a:lnTo>
                  <a:pt x="0" y="110490"/>
                </a:lnTo>
                <a:lnTo>
                  <a:pt x="68579" y="110490"/>
                </a:lnTo>
                <a:lnTo>
                  <a:pt x="68579" y="0"/>
                </a:lnTo>
                <a:close/>
              </a:path>
            </a:pathLst>
          </a:custGeom>
          <a:solidFill>
            <a:srgbClr val="5C5C84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44" name="bg object 444"/>
          <p:cNvSpPr/>
          <p:nvPr/>
        </p:nvSpPr>
        <p:spPr>
          <a:xfrm>
            <a:off x="4522470" y="4862829"/>
            <a:ext cx="68580" cy="110489"/>
          </a:xfrm>
          <a:custGeom>
            <a:avLst/>
            <a:gdLst/>
            <a:ahLst/>
            <a:cxnLst/>
            <a:rect l="l" t="t" r="r" b="b"/>
            <a:pathLst>
              <a:path w="68579" h="110489">
                <a:moveTo>
                  <a:pt x="68579" y="0"/>
                </a:moveTo>
                <a:lnTo>
                  <a:pt x="0" y="0"/>
                </a:lnTo>
                <a:lnTo>
                  <a:pt x="0" y="110490"/>
                </a:lnTo>
                <a:lnTo>
                  <a:pt x="68579" y="110490"/>
                </a:lnTo>
                <a:lnTo>
                  <a:pt x="68579" y="0"/>
                </a:lnTo>
                <a:close/>
              </a:path>
            </a:pathLst>
          </a:custGeom>
          <a:solidFill>
            <a:srgbClr val="5C5C85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45" name="bg object 445"/>
          <p:cNvSpPr/>
          <p:nvPr/>
        </p:nvSpPr>
        <p:spPr>
          <a:xfrm>
            <a:off x="4522470" y="4973320"/>
            <a:ext cx="68580" cy="111760"/>
          </a:xfrm>
          <a:custGeom>
            <a:avLst/>
            <a:gdLst/>
            <a:ahLst/>
            <a:cxnLst/>
            <a:rect l="l" t="t" r="r" b="b"/>
            <a:pathLst>
              <a:path w="68579" h="111760">
                <a:moveTo>
                  <a:pt x="68579" y="0"/>
                </a:moveTo>
                <a:lnTo>
                  <a:pt x="0" y="0"/>
                </a:lnTo>
                <a:lnTo>
                  <a:pt x="0" y="111759"/>
                </a:lnTo>
                <a:lnTo>
                  <a:pt x="68579" y="111759"/>
                </a:lnTo>
                <a:lnTo>
                  <a:pt x="68579" y="0"/>
                </a:lnTo>
                <a:close/>
              </a:path>
            </a:pathLst>
          </a:custGeom>
          <a:solidFill>
            <a:srgbClr val="5D5D86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46" name="bg object 446"/>
          <p:cNvSpPr/>
          <p:nvPr/>
        </p:nvSpPr>
        <p:spPr>
          <a:xfrm>
            <a:off x="4522470" y="5085079"/>
            <a:ext cx="68580" cy="110489"/>
          </a:xfrm>
          <a:custGeom>
            <a:avLst/>
            <a:gdLst/>
            <a:ahLst/>
            <a:cxnLst/>
            <a:rect l="l" t="t" r="r" b="b"/>
            <a:pathLst>
              <a:path w="68579" h="110489">
                <a:moveTo>
                  <a:pt x="68579" y="0"/>
                </a:moveTo>
                <a:lnTo>
                  <a:pt x="0" y="0"/>
                </a:lnTo>
                <a:lnTo>
                  <a:pt x="0" y="110490"/>
                </a:lnTo>
                <a:lnTo>
                  <a:pt x="68579" y="110490"/>
                </a:lnTo>
                <a:lnTo>
                  <a:pt x="68579" y="0"/>
                </a:lnTo>
                <a:close/>
              </a:path>
            </a:pathLst>
          </a:custGeom>
          <a:solidFill>
            <a:srgbClr val="5E5E87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47" name="bg object 447"/>
          <p:cNvSpPr/>
          <p:nvPr/>
        </p:nvSpPr>
        <p:spPr>
          <a:xfrm>
            <a:off x="4522470" y="5195570"/>
            <a:ext cx="68580" cy="110489"/>
          </a:xfrm>
          <a:custGeom>
            <a:avLst/>
            <a:gdLst/>
            <a:ahLst/>
            <a:cxnLst/>
            <a:rect l="l" t="t" r="r" b="b"/>
            <a:pathLst>
              <a:path w="68579" h="110489">
                <a:moveTo>
                  <a:pt x="68579" y="0"/>
                </a:moveTo>
                <a:lnTo>
                  <a:pt x="0" y="0"/>
                </a:lnTo>
                <a:lnTo>
                  <a:pt x="0" y="110489"/>
                </a:lnTo>
                <a:lnTo>
                  <a:pt x="68579" y="110489"/>
                </a:lnTo>
                <a:lnTo>
                  <a:pt x="68579" y="0"/>
                </a:lnTo>
                <a:close/>
              </a:path>
            </a:pathLst>
          </a:custGeom>
          <a:solidFill>
            <a:srgbClr val="5F5F8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48" name="bg object 448"/>
          <p:cNvSpPr/>
          <p:nvPr/>
        </p:nvSpPr>
        <p:spPr>
          <a:xfrm>
            <a:off x="4522470" y="5306059"/>
            <a:ext cx="68580" cy="110489"/>
          </a:xfrm>
          <a:custGeom>
            <a:avLst/>
            <a:gdLst/>
            <a:ahLst/>
            <a:cxnLst/>
            <a:rect l="l" t="t" r="r" b="b"/>
            <a:pathLst>
              <a:path w="68579" h="110489">
                <a:moveTo>
                  <a:pt x="68579" y="0"/>
                </a:moveTo>
                <a:lnTo>
                  <a:pt x="0" y="0"/>
                </a:lnTo>
                <a:lnTo>
                  <a:pt x="0" y="110489"/>
                </a:lnTo>
                <a:lnTo>
                  <a:pt x="68579" y="110489"/>
                </a:lnTo>
                <a:lnTo>
                  <a:pt x="68579" y="0"/>
                </a:lnTo>
                <a:close/>
              </a:path>
            </a:pathLst>
          </a:custGeom>
          <a:solidFill>
            <a:srgbClr val="5F5F89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49" name="bg object 449"/>
          <p:cNvSpPr/>
          <p:nvPr/>
        </p:nvSpPr>
        <p:spPr>
          <a:xfrm>
            <a:off x="4522470" y="5416550"/>
            <a:ext cx="68580" cy="111760"/>
          </a:xfrm>
          <a:custGeom>
            <a:avLst/>
            <a:gdLst/>
            <a:ahLst/>
            <a:cxnLst/>
            <a:rect l="l" t="t" r="r" b="b"/>
            <a:pathLst>
              <a:path w="68579" h="111760">
                <a:moveTo>
                  <a:pt x="68579" y="0"/>
                </a:moveTo>
                <a:lnTo>
                  <a:pt x="0" y="0"/>
                </a:lnTo>
                <a:lnTo>
                  <a:pt x="0" y="111759"/>
                </a:lnTo>
                <a:lnTo>
                  <a:pt x="68579" y="111759"/>
                </a:lnTo>
                <a:lnTo>
                  <a:pt x="68579" y="0"/>
                </a:lnTo>
                <a:close/>
              </a:path>
            </a:pathLst>
          </a:custGeom>
          <a:solidFill>
            <a:srgbClr val="60608A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50" name="bg object 450"/>
          <p:cNvSpPr/>
          <p:nvPr/>
        </p:nvSpPr>
        <p:spPr>
          <a:xfrm>
            <a:off x="4522470" y="5528309"/>
            <a:ext cx="68580" cy="110489"/>
          </a:xfrm>
          <a:custGeom>
            <a:avLst/>
            <a:gdLst/>
            <a:ahLst/>
            <a:cxnLst/>
            <a:rect l="l" t="t" r="r" b="b"/>
            <a:pathLst>
              <a:path w="68579" h="110489">
                <a:moveTo>
                  <a:pt x="68579" y="0"/>
                </a:moveTo>
                <a:lnTo>
                  <a:pt x="0" y="0"/>
                </a:lnTo>
                <a:lnTo>
                  <a:pt x="0" y="110489"/>
                </a:lnTo>
                <a:lnTo>
                  <a:pt x="68579" y="110489"/>
                </a:lnTo>
                <a:lnTo>
                  <a:pt x="68579" y="0"/>
                </a:lnTo>
                <a:close/>
              </a:path>
            </a:pathLst>
          </a:custGeom>
          <a:solidFill>
            <a:srgbClr val="61618B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51" name="bg object 451"/>
          <p:cNvSpPr/>
          <p:nvPr/>
        </p:nvSpPr>
        <p:spPr>
          <a:xfrm>
            <a:off x="4522470" y="5638800"/>
            <a:ext cx="68580" cy="110489"/>
          </a:xfrm>
          <a:custGeom>
            <a:avLst/>
            <a:gdLst/>
            <a:ahLst/>
            <a:cxnLst/>
            <a:rect l="l" t="t" r="r" b="b"/>
            <a:pathLst>
              <a:path w="68579" h="110489">
                <a:moveTo>
                  <a:pt x="68579" y="0"/>
                </a:moveTo>
                <a:lnTo>
                  <a:pt x="0" y="0"/>
                </a:lnTo>
                <a:lnTo>
                  <a:pt x="0" y="110490"/>
                </a:lnTo>
                <a:lnTo>
                  <a:pt x="68579" y="110490"/>
                </a:lnTo>
                <a:lnTo>
                  <a:pt x="68579" y="0"/>
                </a:lnTo>
                <a:close/>
              </a:path>
            </a:pathLst>
          </a:custGeom>
          <a:solidFill>
            <a:srgbClr val="61618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52" name="bg object 452"/>
          <p:cNvSpPr/>
          <p:nvPr/>
        </p:nvSpPr>
        <p:spPr>
          <a:xfrm>
            <a:off x="4522470" y="5749289"/>
            <a:ext cx="68580" cy="111760"/>
          </a:xfrm>
          <a:custGeom>
            <a:avLst/>
            <a:gdLst/>
            <a:ahLst/>
            <a:cxnLst/>
            <a:rect l="l" t="t" r="r" b="b"/>
            <a:pathLst>
              <a:path w="68579" h="111760">
                <a:moveTo>
                  <a:pt x="68579" y="0"/>
                </a:moveTo>
                <a:lnTo>
                  <a:pt x="0" y="0"/>
                </a:lnTo>
                <a:lnTo>
                  <a:pt x="0" y="111760"/>
                </a:lnTo>
                <a:lnTo>
                  <a:pt x="68579" y="111760"/>
                </a:lnTo>
                <a:lnTo>
                  <a:pt x="68579" y="0"/>
                </a:lnTo>
                <a:close/>
              </a:path>
            </a:pathLst>
          </a:custGeom>
          <a:solidFill>
            <a:srgbClr val="62628D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53" name="bg object 453"/>
          <p:cNvSpPr/>
          <p:nvPr/>
        </p:nvSpPr>
        <p:spPr>
          <a:xfrm>
            <a:off x="4522470" y="5861050"/>
            <a:ext cx="68580" cy="110489"/>
          </a:xfrm>
          <a:custGeom>
            <a:avLst/>
            <a:gdLst/>
            <a:ahLst/>
            <a:cxnLst/>
            <a:rect l="l" t="t" r="r" b="b"/>
            <a:pathLst>
              <a:path w="68579" h="110489">
                <a:moveTo>
                  <a:pt x="68579" y="0"/>
                </a:moveTo>
                <a:lnTo>
                  <a:pt x="0" y="0"/>
                </a:lnTo>
                <a:lnTo>
                  <a:pt x="0" y="110490"/>
                </a:lnTo>
                <a:lnTo>
                  <a:pt x="68579" y="110490"/>
                </a:lnTo>
                <a:lnTo>
                  <a:pt x="68579" y="0"/>
                </a:lnTo>
                <a:close/>
              </a:path>
            </a:pathLst>
          </a:custGeom>
          <a:solidFill>
            <a:srgbClr val="63638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54" name="bg object 454"/>
          <p:cNvSpPr/>
          <p:nvPr/>
        </p:nvSpPr>
        <p:spPr>
          <a:xfrm>
            <a:off x="4522470" y="5971539"/>
            <a:ext cx="68580" cy="110489"/>
          </a:xfrm>
          <a:custGeom>
            <a:avLst/>
            <a:gdLst/>
            <a:ahLst/>
            <a:cxnLst/>
            <a:rect l="l" t="t" r="r" b="b"/>
            <a:pathLst>
              <a:path w="68579" h="110489">
                <a:moveTo>
                  <a:pt x="68579" y="0"/>
                </a:moveTo>
                <a:lnTo>
                  <a:pt x="0" y="0"/>
                </a:lnTo>
                <a:lnTo>
                  <a:pt x="0" y="110490"/>
                </a:lnTo>
                <a:lnTo>
                  <a:pt x="68579" y="110490"/>
                </a:lnTo>
                <a:lnTo>
                  <a:pt x="68579" y="0"/>
                </a:lnTo>
                <a:close/>
              </a:path>
            </a:pathLst>
          </a:custGeom>
          <a:solidFill>
            <a:srgbClr val="63638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55" name="bg object 455"/>
          <p:cNvSpPr/>
          <p:nvPr/>
        </p:nvSpPr>
        <p:spPr>
          <a:xfrm>
            <a:off x="4522470" y="6082029"/>
            <a:ext cx="68580" cy="110489"/>
          </a:xfrm>
          <a:custGeom>
            <a:avLst/>
            <a:gdLst/>
            <a:ahLst/>
            <a:cxnLst/>
            <a:rect l="l" t="t" r="r" b="b"/>
            <a:pathLst>
              <a:path w="68579" h="110489">
                <a:moveTo>
                  <a:pt x="68579" y="0"/>
                </a:moveTo>
                <a:lnTo>
                  <a:pt x="0" y="0"/>
                </a:lnTo>
                <a:lnTo>
                  <a:pt x="0" y="110490"/>
                </a:lnTo>
                <a:lnTo>
                  <a:pt x="68579" y="110490"/>
                </a:lnTo>
                <a:lnTo>
                  <a:pt x="68579" y="0"/>
                </a:lnTo>
                <a:close/>
              </a:path>
            </a:pathLst>
          </a:custGeom>
          <a:solidFill>
            <a:srgbClr val="64649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56" name="bg object 456"/>
          <p:cNvSpPr/>
          <p:nvPr/>
        </p:nvSpPr>
        <p:spPr>
          <a:xfrm>
            <a:off x="4522470" y="6192520"/>
            <a:ext cx="68580" cy="110489"/>
          </a:xfrm>
          <a:custGeom>
            <a:avLst/>
            <a:gdLst/>
            <a:ahLst/>
            <a:cxnLst/>
            <a:rect l="l" t="t" r="r" b="b"/>
            <a:pathLst>
              <a:path w="68579" h="110489">
                <a:moveTo>
                  <a:pt x="68579" y="0"/>
                </a:moveTo>
                <a:lnTo>
                  <a:pt x="0" y="0"/>
                </a:lnTo>
                <a:lnTo>
                  <a:pt x="0" y="110489"/>
                </a:lnTo>
                <a:lnTo>
                  <a:pt x="68579" y="110489"/>
                </a:lnTo>
                <a:lnTo>
                  <a:pt x="68579" y="0"/>
                </a:lnTo>
                <a:close/>
              </a:path>
            </a:pathLst>
          </a:custGeom>
          <a:solidFill>
            <a:srgbClr val="666691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57" name="bg object 457"/>
          <p:cNvSpPr/>
          <p:nvPr/>
        </p:nvSpPr>
        <p:spPr>
          <a:xfrm>
            <a:off x="4522470" y="6303009"/>
            <a:ext cx="68580" cy="111760"/>
          </a:xfrm>
          <a:custGeom>
            <a:avLst/>
            <a:gdLst/>
            <a:ahLst/>
            <a:cxnLst/>
            <a:rect l="l" t="t" r="r" b="b"/>
            <a:pathLst>
              <a:path w="68579" h="111760">
                <a:moveTo>
                  <a:pt x="68579" y="0"/>
                </a:moveTo>
                <a:lnTo>
                  <a:pt x="0" y="0"/>
                </a:lnTo>
                <a:lnTo>
                  <a:pt x="0" y="111759"/>
                </a:lnTo>
                <a:lnTo>
                  <a:pt x="68579" y="111759"/>
                </a:lnTo>
                <a:lnTo>
                  <a:pt x="68579" y="0"/>
                </a:lnTo>
                <a:close/>
              </a:path>
            </a:pathLst>
          </a:custGeom>
          <a:solidFill>
            <a:srgbClr val="666692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58" name="bg object 458"/>
          <p:cNvSpPr/>
          <p:nvPr/>
        </p:nvSpPr>
        <p:spPr>
          <a:xfrm>
            <a:off x="4522470" y="6414770"/>
            <a:ext cx="68580" cy="110489"/>
          </a:xfrm>
          <a:custGeom>
            <a:avLst/>
            <a:gdLst/>
            <a:ahLst/>
            <a:cxnLst/>
            <a:rect l="l" t="t" r="r" b="b"/>
            <a:pathLst>
              <a:path w="68579" h="110490">
                <a:moveTo>
                  <a:pt x="68579" y="0"/>
                </a:moveTo>
                <a:lnTo>
                  <a:pt x="0" y="0"/>
                </a:lnTo>
                <a:lnTo>
                  <a:pt x="0" y="110489"/>
                </a:lnTo>
                <a:lnTo>
                  <a:pt x="68579" y="110489"/>
                </a:lnTo>
                <a:lnTo>
                  <a:pt x="68579" y="0"/>
                </a:lnTo>
                <a:close/>
              </a:path>
            </a:pathLst>
          </a:custGeom>
          <a:solidFill>
            <a:srgbClr val="666693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59" name="bg object 459"/>
          <p:cNvSpPr/>
          <p:nvPr/>
        </p:nvSpPr>
        <p:spPr>
          <a:xfrm>
            <a:off x="4522470" y="6525260"/>
            <a:ext cx="68580" cy="110489"/>
          </a:xfrm>
          <a:custGeom>
            <a:avLst/>
            <a:gdLst/>
            <a:ahLst/>
            <a:cxnLst/>
            <a:rect l="l" t="t" r="r" b="b"/>
            <a:pathLst>
              <a:path w="68579" h="110490">
                <a:moveTo>
                  <a:pt x="68579" y="0"/>
                </a:moveTo>
                <a:lnTo>
                  <a:pt x="0" y="0"/>
                </a:lnTo>
                <a:lnTo>
                  <a:pt x="0" y="110490"/>
                </a:lnTo>
                <a:lnTo>
                  <a:pt x="68579" y="110490"/>
                </a:lnTo>
                <a:lnTo>
                  <a:pt x="68579" y="0"/>
                </a:lnTo>
                <a:close/>
              </a:path>
            </a:pathLst>
          </a:custGeom>
          <a:solidFill>
            <a:srgbClr val="676794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60" name="bg object 460"/>
          <p:cNvSpPr/>
          <p:nvPr/>
        </p:nvSpPr>
        <p:spPr>
          <a:xfrm>
            <a:off x="4522470" y="6635749"/>
            <a:ext cx="68580" cy="111760"/>
          </a:xfrm>
          <a:custGeom>
            <a:avLst/>
            <a:gdLst/>
            <a:ahLst/>
            <a:cxnLst/>
            <a:rect l="l" t="t" r="r" b="b"/>
            <a:pathLst>
              <a:path w="68579" h="111759">
                <a:moveTo>
                  <a:pt x="68579" y="0"/>
                </a:moveTo>
                <a:lnTo>
                  <a:pt x="0" y="0"/>
                </a:lnTo>
                <a:lnTo>
                  <a:pt x="0" y="111760"/>
                </a:lnTo>
                <a:lnTo>
                  <a:pt x="68579" y="111760"/>
                </a:lnTo>
                <a:lnTo>
                  <a:pt x="68579" y="0"/>
                </a:lnTo>
                <a:close/>
              </a:path>
            </a:pathLst>
          </a:custGeom>
          <a:solidFill>
            <a:srgbClr val="676795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61" name="bg object 461"/>
          <p:cNvSpPr/>
          <p:nvPr/>
        </p:nvSpPr>
        <p:spPr>
          <a:xfrm>
            <a:off x="4522470" y="6747510"/>
            <a:ext cx="68580" cy="110489"/>
          </a:xfrm>
          <a:custGeom>
            <a:avLst/>
            <a:gdLst/>
            <a:ahLst/>
            <a:cxnLst/>
            <a:rect l="l" t="t" r="r" b="b"/>
            <a:pathLst>
              <a:path w="68579" h="110490">
                <a:moveTo>
                  <a:pt x="68579" y="0"/>
                </a:moveTo>
                <a:lnTo>
                  <a:pt x="0" y="0"/>
                </a:lnTo>
                <a:lnTo>
                  <a:pt x="0" y="110490"/>
                </a:lnTo>
                <a:lnTo>
                  <a:pt x="68579" y="110490"/>
                </a:lnTo>
                <a:lnTo>
                  <a:pt x="68579" y="0"/>
                </a:lnTo>
                <a:close/>
              </a:path>
            </a:pathLst>
          </a:custGeom>
          <a:solidFill>
            <a:srgbClr val="686896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62" name="bg object 462"/>
          <p:cNvSpPr/>
          <p:nvPr/>
        </p:nvSpPr>
        <p:spPr>
          <a:xfrm>
            <a:off x="5064759" y="0"/>
            <a:ext cx="4075430" cy="6858000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463" name="bg object 463"/>
          <p:cNvSpPr/>
          <p:nvPr/>
        </p:nvSpPr>
        <p:spPr>
          <a:xfrm>
            <a:off x="0" y="1649729"/>
            <a:ext cx="1504950" cy="2660650"/>
          </a:xfrm>
          <a:custGeom>
            <a:avLst/>
            <a:gdLst/>
            <a:ahLst/>
            <a:cxnLst/>
            <a:rect l="l" t="t" r="r" b="b"/>
            <a:pathLst>
              <a:path w="1504950" h="2660650">
                <a:moveTo>
                  <a:pt x="483870" y="7620"/>
                </a:moveTo>
                <a:lnTo>
                  <a:pt x="447040" y="0"/>
                </a:lnTo>
                <a:lnTo>
                  <a:pt x="400050" y="0"/>
                </a:lnTo>
                <a:lnTo>
                  <a:pt x="0" y="572770"/>
                </a:lnTo>
                <a:lnTo>
                  <a:pt x="0" y="676910"/>
                </a:lnTo>
                <a:lnTo>
                  <a:pt x="483870" y="7620"/>
                </a:lnTo>
                <a:close/>
              </a:path>
              <a:path w="1504950" h="2660650">
                <a:moveTo>
                  <a:pt x="999490" y="6350"/>
                </a:moveTo>
                <a:lnTo>
                  <a:pt x="962660" y="0"/>
                </a:lnTo>
                <a:lnTo>
                  <a:pt x="924560" y="0"/>
                </a:lnTo>
                <a:lnTo>
                  <a:pt x="0" y="1383030"/>
                </a:lnTo>
                <a:lnTo>
                  <a:pt x="0" y="1487170"/>
                </a:lnTo>
                <a:lnTo>
                  <a:pt x="999490" y="6350"/>
                </a:lnTo>
                <a:close/>
              </a:path>
              <a:path w="1504950" h="2660650">
                <a:moveTo>
                  <a:pt x="1504950" y="7620"/>
                </a:moveTo>
                <a:lnTo>
                  <a:pt x="1475740" y="0"/>
                </a:lnTo>
                <a:lnTo>
                  <a:pt x="1437640" y="0"/>
                </a:lnTo>
                <a:lnTo>
                  <a:pt x="0" y="2528570"/>
                </a:lnTo>
                <a:lnTo>
                  <a:pt x="0" y="2660650"/>
                </a:lnTo>
                <a:lnTo>
                  <a:pt x="1504950" y="7620"/>
                </a:lnTo>
                <a:close/>
              </a:path>
            </a:pathLst>
          </a:custGeom>
          <a:solidFill>
            <a:srgbClr val="535379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64" name="bg object 464"/>
          <p:cNvSpPr/>
          <p:nvPr/>
        </p:nvSpPr>
        <p:spPr>
          <a:xfrm>
            <a:off x="7112000" y="1649729"/>
            <a:ext cx="152400" cy="180340"/>
          </a:xfrm>
          <a:custGeom>
            <a:avLst/>
            <a:gdLst/>
            <a:ahLst/>
            <a:cxnLst/>
            <a:rect l="l" t="t" r="r" b="b"/>
            <a:pathLst>
              <a:path w="152400" h="180339">
                <a:moveTo>
                  <a:pt x="151892" y="180340"/>
                </a:moveTo>
                <a:lnTo>
                  <a:pt x="108966" y="90170"/>
                </a:lnTo>
                <a:lnTo>
                  <a:pt x="66040" y="0"/>
                </a:lnTo>
                <a:lnTo>
                  <a:pt x="26670" y="0"/>
                </a:lnTo>
                <a:lnTo>
                  <a:pt x="0" y="6350"/>
                </a:lnTo>
                <a:lnTo>
                  <a:pt x="39916" y="90170"/>
                </a:lnTo>
                <a:lnTo>
                  <a:pt x="82867" y="180340"/>
                </a:lnTo>
                <a:lnTo>
                  <a:pt x="151892" y="180340"/>
                </a:lnTo>
                <a:close/>
              </a:path>
            </a:pathLst>
          </a:custGeom>
          <a:solidFill>
            <a:srgbClr val="494969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65" name="bg object 465"/>
          <p:cNvSpPr/>
          <p:nvPr/>
        </p:nvSpPr>
        <p:spPr>
          <a:xfrm>
            <a:off x="7194869" y="1830069"/>
            <a:ext cx="113030" cy="91440"/>
          </a:xfrm>
          <a:custGeom>
            <a:avLst/>
            <a:gdLst/>
            <a:ahLst/>
            <a:cxnLst/>
            <a:rect l="l" t="t" r="r" b="b"/>
            <a:pathLst>
              <a:path w="113029" h="91439">
                <a:moveTo>
                  <a:pt x="69033" y="0"/>
                </a:moveTo>
                <a:lnTo>
                  <a:pt x="0" y="0"/>
                </a:lnTo>
                <a:lnTo>
                  <a:pt x="43551" y="91439"/>
                </a:lnTo>
                <a:lnTo>
                  <a:pt x="112569" y="91439"/>
                </a:lnTo>
                <a:lnTo>
                  <a:pt x="69033" y="0"/>
                </a:lnTo>
                <a:close/>
              </a:path>
            </a:pathLst>
          </a:custGeom>
          <a:solidFill>
            <a:srgbClr val="4A4A6A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66" name="bg object 466"/>
          <p:cNvSpPr/>
          <p:nvPr/>
        </p:nvSpPr>
        <p:spPr>
          <a:xfrm>
            <a:off x="7238421" y="1921509"/>
            <a:ext cx="112395" cy="90170"/>
          </a:xfrm>
          <a:custGeom>
            <a:avLst/>
            <a:gdLst/>
            <a:ahLst/>
            <a:cxnLst/>
            <a:rect l="l" t="t" r="r" b="b"/>
            <a:pathLst>
              <a:path w="112395" h="90169">
                <a:moveTo>
                  <a:pt x="69017" y="0"/>
                </a:moveTo>
                <a:lnTo>
                  <a:pt x="0" y="0"/>
                </a:lnTo>
                <a:lnTo>
                  <a:pt x="42947" y="90169"/>
                </a:lnTo>
                <a:lnTo>
                  <a:pt x="111948" y="90169"/>
                </a:lnTo>
                <a:lnTo>
                  <a:pt x="69017" y="0"/>
                </a:lnTo>
                <a:close/>
              </a:path>
            </a:pathLst>
          </a:custGeom>
          <a:solidFill>
            <a:srgbClr val="4B4B6B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67" name="bg object 467"/>
          <p:cNvSpPr/>
          <p:nvPr/>
        </p:nvSpPr>
        <p:spPr>
          <a:xfrm>
            <a:off x="7281368" y="2011679"/>
            <a:ext cx="112395" cy="90170"/>
          </a:xfrm>
          <a:custGeom>
            <a:avLst/>
            <a:gdLst/>
            <a:ahLst/>
            <a:cxnLst/>
            <a:rect l="l" t="t" r="r" b="b"/>
            <a:pathLst>
              <a:path w="112395" h="90169">
                <a:moveTo>
                  <a:pt x="69001" y="0"/>
                </a:moveTo>
                <a:lnTo>
                  <a:pt x="0" y="0"/>
                </a:lnTo>
                <a:lnTo>
                  <a:pt x="42947" y="90170"/>
                </a:lnTo>
                <a:lnTo>
                  <a:pt x="111933" y="90170"/>
                </a:lnTo>
                <a:lnTo>
                  <a:pt x="69001" y="0"/>
                </a:lnTo>
                <a:close/>
              </a:path>
            </a:pathLst>
          </a:custGeom>
          <a:solidFill>
            <a:srgbClr val="4B4B6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68" name="bg object 468"/>
          <p:cNvSpPr/>
          <p:nvPr/>
        </p:nvSpPr>
        <p:spPr>
          <a:xfrm>
            <a:off x="7324315" y="2101850"/>
            <a:ext cx="113030" cy="91440"/>
          </a:xfrm>
          <a:custGeom>
            <a:avLst/>
            <a:gdLst/>
            <a:ahLst/>
            <a:cxnLst/>
            <a:rect l="l" t="t" r="r" b="b"/>
            <a:pathLst>
              <a:path w="113029" h="91439">
                <a:moveTo>
                  <a:pt x="68986" y="0"/>
                </a:moveTo>
                <a:lnTo>
                  <a:pt x="0" y="0"/>
                </a:lnTo>
                <a:lnTo>
                  <a:pt x="43551" y="91439"/>
                </a:lnTo>
                <a:lnTo>
                  <a:pt x="112522" y="91439"/>
                </a:lnTo>
                <a:lnTo>
                  <a:pt x="68986" y="0"/>
                </a:lnTo>
                <a:close/>
              </a:path>
            </a:pathLst>
          </a:custGeom>
          <a:solidFill>
            <a:srgbClr val="4C4C6D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69" name="bg object 469"/>
          <p:cNvSpPr/>
          <p:nvPr/>
        </p:nvSpPr>
        <p:spPr>
          <a:xfrm>
            <a:off x="7367867" y="2193290"/>
            <a:ext cx="112395" cy="90170"/>
          </a:xfrm>
          <a:custGeom>
            <a:avLst/>
            <a:gdLst/>
            <a:ahLst/>
            <a:cxnLst/>
            <a:rect l="l" t="t" r="r" b="b"/>
            <a:pathLst>
              <a:path w="112395" h="90169">
                <a:moveTo>
                  <a:pt x="68970" y="0"/>
                </a:moveTo>
                <a:lnTo>
                  <a:pt x="0" y="0"/>
                </a:lnTo>
                <a:lnTo>
                  <a:pt x="42947" y="90170"/>
                </a:lnTo>
                <a:lnTo>
                  <a:pt x="111902" y="90170"/>
                </a:lnTo>
                <a:lnTo>
                  <a:pt x="68970" y="0"/>
                </a:lnTo>
                <a:close/>
              </a:path>
            </a:pathLst>
          </a:custGeom>
          <a:solidFill>
            <a:srgbClr val="4D4D6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70" name="bg object 470"/>
          <p:cNvSpPr/>
          <p:nvPr/>
        </p:nvSpPr>
        <p:spPr>
          <a:xfrm>
            <a:off x="7410814" y="2283459"/>
            <a:ext cx="113030" cy="91440"/>
          </a:xfrm>
          <a:custGeom>
            <a:avLst/>
            <a:gdLst/>
            <a:ahLst/>
            <a:cxnLst/>
            <a:rect l="l" t="t" r="r" b="b"/>
            <a:pathLst>
              <a:path w="113029" h="91439">
                <a:moveTo>
                  <a:pt x="68954" y="0"/>
                </a:moveTo>
                <a:lnTo>
                  <a:pt x="0" y="0"/>
                </a:lnTo>
                <a:lnTo>
                  <a:pt x="43551" y="91439"/>
                </a:lnTo>
                <a:lnTo>
                  <a:pt x="112491" y="91439"/>
                </a:lnTo>
                <a:lnTo>
                  <a:pt x="68954" y="0"/>
                </a:lnTo>
                <a:close/>
              </a:path>
            </a:pathLst>
          </a:custGeom>
          <a:solidFill>
            <a:srgbClr val="4D4D6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71" name="bg object 471"/>
          <p:cNvSpPr/>
          <p:nvPr/>
        </p:nvSpPr>
        <p:spPr>
          <a:xfrm>
            <a:off x="7454366" y="2374900"/>
            <a:ext cx="112395" cy="90170"/>
          </a:xfrm>
          <a:custGeom>
            <a:avLst/>
            <a:gdLst/>
            <a:ahLst/>
            <a:cxnLst/>
            <a:rect l="l" t="t" r="r" b="b"/>
            <a:pathLst>
              <a:path w="112395" h="90169">
                <a:moveTo>
                  <a:pt x="68939" y="0"/>
                </a:moveTo>
                <a:lnTo>
                  <a:pt x="0" y="0"/>
                </a:lnTo>
                <a:lnTo>
                  <a:pt x="42947" y="90170"/>
                </a:lnTo>
                <a:lnTo>
                  <a:pt x="111870" y="90170"/>
                </a:lnTo>
                <a:lnTo>
                  <a:pt x="68939" y="0"/>
                </a:lnTo>
                <a:close/>
              </a:path>
            </a:pathLst>
          </a:custGeom>
          <a:solidFill>
            <a:srgbClr val="4E4E7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72" name="bg object 472"/>
          <p:cNvSpPr/>
          <p:nvPr/>
        </p:nvSpPr>
        <p:spPr>
          <a:xfrm>
            <a:off x="7497313" y="2465069"/>
            <a:ext cx="113030" cy="91440"/>
          </a:xfrm>
          <a:custGeom>
            <a:avLst/>
            <a:gdLst/>
            <a:ahLst/>
            <a:cxnLst/>
            <a:rect l="l" t="t" r="r" b="b"/>
            <a:pathLst>
              <a:path w="113029" h="91439">
                <a:moveTo>
                  <a:pt x="68923" y="0"/>
                </a:moveTo>
                <a:lnTo>
                  <a:pt x="0" y="0"/>
                </a:lnTo>
                <a:lnTo>
                  <a:pt x="43551" y="91439"/>
                </a:lnTo>
                <a:lnTo>
                  <a:pt x="112459" y="91439"/>
                </a:lnTo>
                <a:lnTo>
                  <a:pt x="68923" y="0"/>
                </a:lnTo>
                <a:close/>
              </a:path>
            </a:pathLst>
          </a:custGeom>
          <a:solidFill>
            <a:srgbClr val="4F4F71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73" name="bg object 473"/>
          <p:cNvSpPr/>
          <p:nvPr/>
        </p:nvSpPr>
        <p:spPr>
          <a:xfrm>
            <a:off x="7540865" y="2556509"/>
            <a:ext cx="112395" cy="90170"/>
          </a:xfrm>
          <a:custGeom>
            <a:avLst/>
            <a:gdLst/>
            <a:ahLst/>
            <a:cxnLst/>
            <a:rect l="l" t="t" r="r" b="b"/>
            <a:pathLst>
              <a:path w="112395" h="90169">
                <a:moveTo>
                  <a:pt x="68907" y="0"/>
                </a:moveTo>
                <a:lnTo>
                  <a:pt x="0" y="0"/>
                </a:lnTo>
                <a:lnTo>
                  <a:pt x="42947" y="90169"/>
                </a:lnTo>
                <a:lnTo>
                  <a:pt x="111839" y="90169"/>
                </a:lnTo>
                <a:lnTo>
                  <a:pt x="68907" y="0"/>
                </a:lnTo>
                <a:close/>
              </a:path>
            </a:pathLst>
          </a:custGeom>
          <a:solidFill>
            <a:srgbClr val="4F4F72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74" name="bg object 474"/>
          <p:cNvSpPr/>
          <p:nvPr/>
        </p:nvSpPr>
        <p:spPr>
          <a:xfrm>
            <a:off x="7583812" y="2646679"/>
            <a:ext cx="113030" cy="91440"/>
          </a:xfrm>
          <a:custGeom>
            <a:avLst/>
            <a:gdLst/>
            <a:ahLst/>
            <a:cxnLst/>
            <a:rect l="l" t="t" r="r" b="b"/>
            <a:pathLst>
              <a:path w="113029" h="91439">
                <a:moveTo>
                  <a:pt x="68892" y="0"/>
                </a:moveTo>
                <a:lnTo>
                  <a:pt x="0" y="0"/>
                </a:lnTo>
                <a:lnTo>
                  <a:pt x="43551" y="91440"/>
                </a:lnTo>
                <a:lnTo>
                  <a:pt x="112428" y="91440"/>
                </a:lnTo>
                <a:lnTo>
                  <a:pt x="68892" y="0"/>
                </a:lnTo>
                <a:close/>
              </a:path>
            </a:pathLst>
          </a:custGeom>
          <a:solidFill>
            <a:srgbClr val="505073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75" name="bg object 475"/>
          <p:cNvSpPr/>
          <p:nvPr/>
        </p:nvSpPr>
        <p:spPr>
          <a:xfrm>
            <a:off x="7627364" y="2738119"/>
            <a:ext cx="112395" cy="90170"/>
          </a:xfrm>
          <a:custGeom>
            <a:avLst/>
            <a:gdLst/>
            <a:ahLst/>
            <a:cxnLst/>
            <a:rect l="l" t="t" r="r" b="b"/>
            <a:pathLst>
              <a:path w="112395" h="90169">
                <a:moveTo>
                  <a:pt x="68876" y="0"/>
                </a:moveTo>
                <a:lnTo>
                  <a:pt x="0" y="0"/>
                </a:lnTo>
                <a:lnTo>
                  <a:pt x="42947" y="90169"/>
                </a:lnTo>
                <a:lnTo>
                  <a:pt x="111807" y="90169"/>
                </a:lnTo>
                <a:lnTo>
                  <a:pt x="68876" y="0"/>
                </a:lnTo>
                <a:close/>
              </a:path>
            </a:pathLst>
          </a:custGeom>
          <a:solidFill>
            <a:srgbClr val="515174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76" name="bg object 476"/>
          <p:cNvSpPr/>
          <p:nvPr/>
        </p:nvSpPr>
        <p:spPr>
          <a:xfrm>
            <a:off x="7670312" y="2828290"/>
            <a:ext cx="112395" cy="91440"/>
          </a:xfrm>
          <a:custGeom>
            <a:avLst/>
            <a:gdLst/>
            <a:ahLst/>
            <a:cxnLst/>
            <a:rect l="l" t="t" r="r" b="b"/>
            <a:pathLst>
              <a:path w="112395" h="91439">
                <a:moveTo>
                  <a:pt x="68860" y="0"/>
                </a:moveTo>
                <a:lnTo>
                  <a:pt x="0" y="0"/>
                </a:lnTo>
                <a:lnTo>
                  <a:pt x="43551" y="91439"/>
                </a:lnTo>
                <a:lnTo>
                  <a:pt x="112396" y="91439"/>
                </a:lnTo>
                <a:lnTo>
                  <a:pt x="68860" y="0"/>
                </a:lnTo>
                <a:close/>
              </a:path>
            </a:pathLst>
          </a:custGeom>
          <a:solidFill>
            <a:srgbClr val="515175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77" name="bg object 477"/>
          <p:cNvSpPr/>
          <p:nvPr/>
        </p:nvSpPr>
        <p:spPr>
          <a:xfrm>
            <a:off x="7713863" y="2919729"/>
            <a:ext cx="112395" cy="90170"/>
          </a:xfrm>
          <a:custGeom>
            <a:avLst/>
            <a:gdLst/>
            <a:ahLst/>
            <a:cxnLst/>
            <a:rect l="l" t="t" r="r" b="b"/>
            <a:pathLst>
              <a:path w="112395" h="90169">
                <a:moveTo>
                  <a:pt x="68845" y="0"/>
                </a:moveTo>
                <a:lnTo>
                  <a:pt x="0" y="0"/>
                </a:lnTo>
                <a:lnTo>
                  <a:pt x="42947" y="90170"/>
                </a:lnTo>
                <a:lnTo>
                  <a:pt x="111776" y="90170"/>
                </a:lnTo>
                <a:lnTo>
                  <a:pt x="68845" y="0"/>
                </a:lnTo>
                <a:close/>
              </a:path>
            </a:pathLst>
          </a:custGeom>
          <a:solidFill>
            <a:srgbClr val="525276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78" name="bg object 478"/>
          <p:cNvSpPr/>
          <p:nvPr/>
        </p:nvSpPr>
        <p:spPr>
          <a:xfrm>
            <a:off x="7756810" y="3009900"/>
            <a:ext cx="112395" cy="91440"/>
          </a:xfrm>
          <a:custGeom>
            <a:avLst/>
            <a:gdLst/>
            <a:ahLst/>
            <a:cxnLst/>
            <a:rect l="l" t="t" r="r" b="b"/>
            <a:pathLst>
              <a:path w="112395" h="91439">
                <a:moveTo>
                  <a:pt x="68829" y="0"/>
                </a:moveTo>
                <a:lnTo>
                  <a:pt x="0" y="0"/>
                </a:lnTo>
                <a:lnTo>
                  <a:pt x="43551" y="91439"/>
                </a:lnTo>
                <a:lnTo>
                  <a:pt x="112365" y="91439"/>
                </a:lnTo>
                <a:lnTo>
                  <a:pt x="68829" y="0"/>
                </a:lnTo>
                <a:close/>
              </a:path>
            </a:pathLst>
          </a:custGeom>
          <a:solidFill>
            <a:srgbClr val="535377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79" name="bg object 479"/>
          <p:cNvSpPr/>
          <p:nvPr/>
        </p:nvSpPr>
        <p:spPr>
          <a:xfrm>
            <a:off x="7800363" y="3101340"/>
            <a:ext cx="111760" cy="90170"/>
          </a:xfrm>
          <a:custGeom>
            <a:avLst/>
            <a:gdLst/>
            <a:ahLst/>
            <a:cxnLst/>
            <a:rect l="l" t="t" r="r" b="b"/>
            <a:pathLst>
              <a:path w="111759" h="90169">
                <a:moveTo>
                  <a:pt x="68813" y="0"/>
                </a:moveTo>
                <a:lnTo>
                  <a:pt x="0" y="0"/>
                </a:lnTo>
                <a:lnTo>
                  <a:pt x="42947" y="90170"/>
                </a:lnTo>
                <a:lnTo>
                  <a:pt x="111745" y="90170"/>
                </a:lnTo>
                <a:lnTo>
                  <a:pt x="68813" y="0"/>
                </a:lnTo>
                <a:close/>
              </a:path>
            </a:pathLst>
          </a:custGeom>
          <a:solidFill>
            <a:srgbClr val="54547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80" name="bg object 480"/>
          <p:cNvSpPr/>
          <p:nvPr/>
        </p:nvSpPr>
        <p:spPr>
          <a:xfrm>
            <a:off x="7843310" y="3191509"/>
            <a:ext cx="112395" cy="91440"/>
          </a:xfrm>
          <a:custGeom>
            <a:avLst/>
            <a:gdLst/>
            <a:ahLst/>
            <a:cxnLst/>
            <a:rect l="l" t="t" r="r" b="b"/>
            <a:pathLst>
              <a:path w="112395" h="91439">
                <a:moveTo>
                  <a:pt x="68798" y="0"/>
                </a:moveTo>
                <a:lnTo>
                  <a:pt x="0" y="0"/>
                </a:lnTo>
                <a:lnTo>
                  <a:pt x="43551" y="91439"/>
                </a:lnTo>
                <a:lnTo>
                  <a:pt x="112334" y="91439"/>
                </a:lnTo>
                <a:lnTo>
                  <a:pt x="68798" y="0"/>
                </a:lnTo>
                <a:close/>
              </a:path>
            </a:pathLst>
          </a:custGeom>
          <a:solidFill>
            <a:srgbClr val="545479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81" name="bg object 481"/>
          <p:cNvSpPr/>
          <p:nvPr/>
        </p:nvSpPr>
        <p:spPr>
          <a:xfrm>
            <a:off x="7886861" y="3282950"/>
            <a:ext cx="111760" cy="90170"/>
          </a:xfrm>
          <a:custGeom>
            <a:avLst/>
            <a:gdLst/>
            <a:ahLst/>
            <a:cxnLst/>
            <a:rect l="l" t="t" r="r" b="b"/>
            <a:pathLst>
              <a:path w="111759" h="90170">
                <a:moveTo>
                  <a:pt x="68782" y="0"/>
                </a:moveTo>
                <a:lnTo>
                  <a:pt x="0" y="0"/>
                </a:lnTo>
                <a:lnTo>
                  <a:pt x="42947" y="90170"/>
                </a:lnTo>
                <a:lnTo>
                  <a:pt x="111713" y="90170"/>
                </a:lnTo>
                <a:lnTo>
                  <a:pt x="68782" y="0"/>
                </a:lnTo>
                <a:close/>
              </a:path>
            </a:pathLst>
          </a:custGeom>
          <a:solidFill>
            <a:srgbClr val="55557A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82" name="bg object 482"/>
          <p:cNvSpPr/>
          <p:nvPr/>
        </p:nvSpPr>
        <p:spPr>
          <a:xfrm>
            <a:off x="7929808" y="3373120"/>
            <a:ext cx="111760" cy="90170"/>
          </a:xfrm>
          <a:custGeom>
            <a:avLst/>
            <a:gdLst/>
            <a:ahLst/>
            <a:cxnLst/>
            <a:rect l="l" t="t" r="r" b="b"/>
            <a:pathLst>
              <a:path w="111759" h="90170">
                <a:moveTo>
                  <a:pt x="68766" y="0"/>
                </a:moveTo>
                <a:lnTo>
                  <a:pt x="0" y="0"/>
                </a:lnTo>
                <a:lnTo>
                  <a:pt x="42947" y="90169"/>
                </a:lnTo>
                <a:lnTo>
                  <a:pt x="111698" y="90169"/>
                </a:lnTo>
                <a:lnTo>
                  <a:pt x="68766" y="0"/>
                </a:lnTo>
                <a:close/>
              </a:path>
            </a:pathLst>
          </a:custGeom>
          <a:solidFill>
            <a:srgbClr val="56567B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83" name="bg object 483"/>
          <p:cNvSpPr/>
          <p:nvPr/>
        </p:nvSpPr>
        <p:spPr>
          <a:xfrm>
            <a:off x="7972755" y="3463289"/>
            <a:ext cx="112395" cy="91440"/>
          </a:xfrm>
          <a:custGeom>
            <a:avLst/>
            <a:gdLst/>
            <a:ahLst/>
            <a:cxnLst/>
            <a:rect l="l" t="t" r="r" b="b"/>
            <a:pathLst>
              <a:path w="112395" h="91439">
                <a:moveTo>
                  <a:pt x="68751" y="0"/>
                </a:moveTo>
                <a:lnTo>
                  <a:pt x="0" y="0"/>
                </a:lnTo>
                <a:lnTo>
                  <a:pt x="43551" y="91439"/>
                </a:lnTo>
                <a:lnTo>
                  <a:pt x="112287" y="91439"/>
                </a:lnTo>
                <a:lnTo>
                  <a:pt x="68751" y="0"/>
                </a:lnTo>
                <a:close/>
              </a:path>
            </a:pathLst>
          </a:custGeom>
          <a:solidFill>
            <a:srgbClr val="56567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84" name="bg object 484"/>
          <p:cNvSpPr/>
          <p:nvPr/>
        </p:nvSpPr>
        <p:spPr>
          <a:xfrm>
            <a:off x="8016308" y="3554729"/>
            <a:ext cx="111760" cy="90170"/>
          </a:xfrm>
          <a:custGeom>
            <a:avLst/>
            <a:gdLst/>
            <a:ahLst/>
            <a:cxnLst/>
            <a:rect l="l" t="t" r="r" b="b"/>
            <a:pathLst>
              <a:path w="111759" h="90170">
                <a:moveTo>
                  <a:pt x="68735" y="0"/>
                </a:moveTo>
                <a:lnTo>
                  <a:pt x="0" y="0"/>
                </a:lnTo>
                <a:lnTo>
                  <a:pt x="42947" y="90170"/>
                </a:lnTo>
                <a:lnTo>
                  <a:pt x="111666" y="90170"/>
                </a:lnTo>
                <a:lnTo>
                  <a:pt x="68735" y="0"/>
                </a:lnTo>
                <a:close/>
              </a:path>
            </a:pathLst>
          </a:custGeom>
          <a:solidFill>
            <a:srgbClr val="57577D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85" name="bg object 485"/>
          <p:cNvSpPr/>
          <p:nvPr/>
        </p:nvSpPr>
        <p:spPr>
          <a:xfrm>
            <a:off x="8059255" y="3644900"/>
            <a:ext cx="112395" cy="91440"/>
          </a:xfrm>
          <a:custGeom>
            <a:avLst/>
            <a:gdLst/>
            <a:ahLst/>
            <a:cxnLst/>
            <a:rect l="l" t="t" r="r" b="b"/>
            <a:pathLst>
              <a:path w="112395" h="91439">
                <a:moveTo>
                  <a:pt x="68719" y="0"/>
                </a:moveTo>
                <a:lnTo>
                  <a:pt x="0" y="0"/>
                </a:lnTo>
                <a:lnTo>
                  <a:pt x="43551" y="91439"/>
                </a:lnTo>
                <a:lnTo>
                  <a:pt x="112255" y="91439"/>
                </a:lnTo>
                <a:lnTo>
                  <a:pt x="68719" y="0"/>
                </a:lnTo>
                <a:close/>
              </a:path>
            </a:pathLst>
          </a:custGeom>
          <a:solidFill>
            <a:srgbClr val="58587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86" name="bg object 486"/>
          <p:cNvSpPr/>
          <p:nvPr/>
        </p:nvSpPr>
        <p:spPr>
          <a:xfrm>
            <a:off x="8102806" y="3736339"/>
            <a:ext cx="112395" cy="91440"/>
          </a:xfrm>
          <a:custGeom>
            <a:avLst/>
            <a:gdLst/>
            <a:ahLst/>
            <a:cxnLst/>
            <a:rect l="l" t="t" r="r" b="b"/>
            <a:pathLst>
              <a:path w="112395" h="91439">
                <a:moveTo>
                  <a:pt x="68703" y="0"/>
                </a:moveTo>
                <a:lnTo>
                  <a:pt x="0" y="0"/>
                </a:lnTo>
                <a:lnTo>
                  <a:pt x="43551" y="91440"/>
                </a:lnTo>
                <a:lnTo>
                  <a:pt x="112240" y="91440"/>
                </a:lnTo>
                <a:lnTo>
                  <a:pt x="68703" y="0"/>
                </a:lnTo>
                <a:close/>
              </a:path>
            </a:pathLst>
          </a:custGeom>
          <a:solidFill>
            <a:srgbClr val="58587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87" name="bg object 487"/>
          <p:cNvSpPr/>
          <p:nvPr/>
        </p:nvSpPr>
        <p:spPr>
          <a:xfrm>
            <a:off x="8146359" y="3827779"/>
            <a:ext cx="111760" cy="90170"/>
          </a:xfrm>
          <a:custGeom>
            <a:avLst/>
            <a:gdLst/>
            <a:ahLst/>
            <a:cxnLst/>
            <a:rect l="l" t="t" r="r" b="b"/>
            <a:pathLst>
              <a:path w="111759" h="90170">
                <a:moveTo>
                  <a:pt x="68688" y="0"/>
                </a:moveTo>
                <a:lnTo>
                  <a:pt x="0" y="0"/>
                </a:lnTo>
                <a:lnTo>
                  <a:pt x="42947" y="90170"/>
                </a:lnTo>
                <a:lnTo>
                  <a:pt x="111619" y="90170"/>
                </a:lnTo>
                <a:lnTo>
                  <a:pt x="68688" y="0"/>
                </a:lnTo>
                <a:close/>
              </a:path>
            </a:pathLst>
          </a:custGeom>
          <a:solidFill>
            <a:srgbClr val="59598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88" name="bg object 488"/>
          <p:cNvSpPr/>
          <p:nvPr/>
        </p:nvSpPr>
        <p:spPr>
          <a:xfrm>
            <a:off x="8189306" y="3917950"/>
            <a:ext cx="111760" cy="90170"/>
          </a:xfrm>
          <a:custGeom>
            <a:avLst/>
            <a:gdLst/>
            <a:ahLst/>
            <a:cxnLst/>
            <a:rect l="l" t="t" r="r" b="b"/>
            <a:pathLst>
              <a:path w="111759" h="90170">
                <a:moveTo>
                  <a:pt x="68672" y="0"/>
                </a:moveTo>
                <a:lnTo>
                  <a:pt x="0" y="0"/>
                </a:lnTo>
                <a:lnTo>
                  <a:pt x="42947" y="90169"/>
                </a:lnTo>
                <a:lnTo>
                  <a:pt x="111604" y="90169"/>
                </a:lnTo>
                <a:lnTo>
                  <a:pt x="68672" y="0"/>
                </a:lnTo>
                <a:close/>
              </a:path>
            </a:pathLst>
          </a:custGeom>
          <a:solidFill>
            <a:srgbClr val="5A5A81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89" name="bg object 489"/>
          <p:cNvSpPr/>
          <p:nvPr/>
        </p:nvSpPr>
        <p:spPr>
          <a:xfrm>
            <a:off x="8232253" y="4008120"/>
            <a:ext cx="112395" cy="91440"/>
          </a:xfrm>
          <a:custGeom>
            <a:avLst/>
            <a:gdLst/>
            <a:ahLst/>
            <a:cxnLst/>
            <a:rect l="l" t="t" r="r" b="b"/>
            <a:pathLst>
              <a:path w="112395" h="91439">
                <a:moveTo>
                  <a:pt x="68656" y="0"/>
                </a:moveTo>
                <a:lnTo>
                  <a:pt x="0" y="0"/>
                </a:lnTo>
                <a:lnTo>
                  <a:pt x="43551" y="91439"/>
                </a:lnTo>
                <a:lnTo>
                  <a:pt x="112193" y="91439"/>
                </a:lnTo>
                <a:lnTo>
                  <a:pt x="68656" y="0"/>
                </a:lnTo>
                <a:close/>
              </a:path>
            </a:pathLst>
          </a:custGeom>
          <a:solidFill>
            <a:srgbClr val="5A5A82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90" name="bg object 490"/>
          <p:cNvSpPr/>
          <p:nvPr/>
        </p:nvSpPr>
        <p:spPr>
          <a:xfrm>
            <a:off x="8275804" y="4099559"/>
            <a:ext cx="111760" cy="90170"/>
          </a:xfrm>
          <a:custGeom>
            <a:avLst/>
            <a:gdLst/>
            <a:ahLst/>
            <a:cxnLst/>
            <a:rect l="l" t="t" r="r" b="b"/>
            <a:pathLst>
              <a:path w="111759" h="90170">
                <a:moveTo>
                  <a:pt x="68641" y="0"/>
                </a:moveTo>
                <a:lnTo>
                  <a:pt x="0" y="0"/>
                </a:lnTo>
                <a:lnTo>
                  <a:pt x="42947" y="90169"/>
                </a:lnTo>
                <a:lnTo>
                  <a:pt x="111572" y="90169"/>
                </a:lnTo>
                <a:lnTo>
                  <a:pt x="68641" y="0"/>
                </a:lnTo>
                <a:close/>
              </a:path>
            </a:pathLst>
          </a:custGeom>
          <a:solidFill>
            <a:srgbClr val="5B5B83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91" name="bg object 491"/>
          <p:cNvSpPr/>
          <p:nvPr/>
        </p:nvSpPr>
        <p:spPr>
          <a:xfrm>
            <a:off x="8318751" y="4189729"/>
            <a:ext cx="112395" cy="91440"/>
          </a:xfrm>
          <a:custGeom>
            <a:avLst/>
            <a:gdLst/>
            <a:ahLst/>
            <a:cxnLst/>
            <a:rect l="l" t="t" r="r" b="b"/>
            <a:pathLst>
              <a:path w="112395" h="91439">
                <a:moveTo>
                  <a:pt x="68625" y="0"/>
                </a:moveTo>
                <a:lnTo>
                  <a:pt x="0" y="0"/>
                </a:lnTo>
                <a:lnTo>
                  <a:pt x="43551" y="91440"/>
                </a:lnTo>
                <a:lnTo>
                  <a:pt x="112161" y="91440"/>
                </a:lnTo>
                <a:lnTo>
                  <a:pt x="68625" y="0"/>
                </a:lnTo>
                <a:close/>
              </a:path>
            </a:pathLst>
          </a:custGeom>
          <a:solidFill>
            <a:srgbClr val="5C5C84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92" name="bg object 492"/>
          <p:cNvSpPr/>
          <p:nvPr/>
        </p:nvSpPr>
        <p:spPr>
          <a:xfrm>
            <a:off x="8362303" y="4281170"/>
            <a:ext cx="111760" cy="90170"/>
          </a:xfrm>
          <a:custGeom>
            <a:avLst/>
            <a:gdLst/>
            <a:ahLst/>
            <a:cxnLst/>
            <a:rect l="l" t="t" r="r" b="b"/>
            <a:pathLst>
              <a:path w="111759" h="90170">
                <a:moveTo>
                  <a:pt x="68609" y="0"/>
                </a:moveTo>
                <a:lnTo>
                  <a:pt x="0" y="0"/>
                </a:lnTo>
                <a:lnTo>
                  <a:pt x="42947" y="90169"/>
                </a:lnTo>
                <a:lnTo>
                  <a:pt x="111541" y="90169"/>
                </a:lnTo>
                <a:lnTo>
                  <a:pt x="68609" y="0"/>
                </a:lnTo>
                <a:close/>
              </a:path>
            </a:pathLst>
          </a:custGeom>
          <a:solidFill>
            <a:srgbClr val="5C5C85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93" name="bg object 493"/>
          <p:cNvSpPr/>
          <p:nvPr/>
        </p:nvSpPr>
        <p:spPr>
          <a:xfrm>
            <a:off x="8405250" y="4371339"/>
            <a:ext cx="112395" cy="91440"/>
          </a:xfrm>
          <a:custGeom>
            <a:avLst/>
            <a:gdLst/>
            <a:ahLst/>
            <a:cxnLst/>
            <a:rect l="l" t="t" r="r" b="b"/>
            <a:pathLst>
              <a:path w="112395" h="91439">
                <a:moveTo>
                  <a:pt x="68594" y="0"/>
                </a:moveTo>
                <a:lnTo>
                  <a:pt x="0" y="0"/>
                </a:lnTo>
                <a:lnTo>
                  <a:pt x="43551" y="91440"/>
                </a:lnTo>
                <a:lnTo>
                  <a:pt x="112130" y="91440"/>
                </a:lnTo>
                <a:lnTo>
                  <a:pt x="68594" y="0"/>
                </a:lnTo>
                <a:close/>
              </a:path>
            </a:pathLst>
          </a:custGeom>
          <a:solidFill>
            <a:srgbClr val="5D5D86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94" name="bg object 494"/>
          <p:cNvSpPr/>
          <p:nvPr/>
        </p:nvSpPr>
        <p:spPr>
          <a:xfrm>
            <a:off x="8448802" y="4462779"/>
            <a:ext cx="111760" cy="90170"/>
          </a:xfrm>
          <a:custGeom>
            <a:avLst/>
            <a:gdLst/>
            <a:ahLst/>
            <a:cxnLst/>
            <a:rect l="l" t="t" r="r" b="b"/>
            <a:pathLst>
              <a:path w="111759" h="90170">
                <a:moveTo>
                  <a:pt x="68578" y="0"/>
                </a:moveTo>
                <a:lnTo>
                  <a:pt x="0" y="0"/>
                </a:lnTo>
                <a:lnTo>
                  <a:pt x="42947" y="90170"/>
                </a:lnTo>
                <a:lnTo>
                  <a:pt x="111509" y="90170"/>
                </a:lnTo>
                <a:lnTo>
                  <a:pt x="68578" y="0"/>
                </a:lnTo>
                <a:close/>
              </a:path>
            </a:pathLst>
          </a:custGeom>
          <a:solidFill>
            <a:srgbClr val="5E5E87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95" name="bg object 495"/>
          <p:cNvSpPr/>
          <p:nvPr/>
        </p:nvSpPr>
        <p:spPr>
          <a:xfrm>
            <a:off x="8491749" y="4552950"/>
            <a:ext cx="112395" cy="91440"/>
          </a:xfrm>
          <a:custGeom>
            <a:avLst/>
            <a:gdLst/>
            <a:ahLst/>
            <a:cxnLst/>
            <a:rect l="l" t="t" r="r" b="b"/>
            <a:pathLst>
              <a:path w="112395" h="91439">
                <a:moveTo>
                  <a:pt x="68562" y="0"/>
                </a:moveTo>
                <a:lnTo>
                  <a:pt x="0" y="0"/>
                </a:lnTo>
                <a:lnTo>
                  <a:pt x="43551" y="91439"/>
                </a:lnTo>
                <a:lnTo>
                  <a:pt x="112098" y="91439"/>
                </a:lnTo>
                <a:lnTo>
                  <a:pt x="68562" y="0"/>
                </a:lnTo>
                <a:close/>
              </a:path>
            </a:pathLst>
          </a:custGeom>
          <a:solidFill>
            <a:srgbClr val="5F5F8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96" name="bg object 496"/>
          <p:cNvSpPr/>
          <p:nvPr/>
        </p:nvSpPr>
        <p:spPr>
          <a:xfrm>
            <a:off x="8535301" y="4644389"/>
            <a:ext cx="111760" cy="90170"/>
          </a:xfrm>
          <a:custGeom>
            <a:avLst/>
            <a:gdLst/>
            <a:ahLst/>
            <a:cxnLst/>
            <a:rect l="l" t="t" r="r" b="b"/>
            <a:pathLst>
              <a:path w="111759" h="90170">
                <a:moveTo>
                  <a:pt x="68547" y="0"/>
                </a:moveTo>
                <a:lnTo>
                  <a:pt x="0" y="0"/>
                </a:lnTo>
                <a:lnTo>
                  <a:pt x="42947" y="90170"/>
                </a:lnTo>
                <a:lnTo>
                  <a:pt x="111478" y="90170"/>
                </a:lnTo>
                <a:lnTo>
                  <a:pt x="68547" y="0"/>
                </a:lnTo>
                <a:close/>
              </a:path>
            </a:pathLst>
          </a:custGeom>
          <a:solidFill>
            <a:srgbClr val="5F5F89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97" name="bg object 497"/>
          <p:cNvSpPr/>
          <p:nvPr/>
        </p:nvSpPr>
        <p:spPr>
          <a:xfrm>
            <a:off x="8578248" y="4734559"/>
            <a:ext cx="112395" cy="91440"/>
          </a:xfrm>
          <a:custGeom>
            <a:avLst/>
            <a:gdLst/>
            <a:ahLst/>
            <a:cxnLst/>
            <a:rect l="l" t="t" r="r" b="b"/>
            <a:pathLst>
              <a:path w="112395" h="91439">
                <a:moveTo>
                  <a:pt x="68531" y="0"/>
                </a:moveTo>
                <a:lnTo>
                  <a:pt x="0" y="0"/>
                </a:lnTo>
                <a:lnTo>
                  <a:pt x="43551" y="91439"/>
                </a:lnTo>
                <a:lnTo>
                  <a:pt x="112067" y="91439"/>
                </a:lnTo>
                <a:lnTo>
                  <a:pt x="68531" y="0"/>
                </a:lnTo>
                <a:close/>
              </a:path>
            </a:pathLst>
          </a:custGeom>
          <a:solidFill>
            <a:srgbClr val="60608A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98" name="bg object 498"/>
          <p:cNvSpPr/>
          <p:nvPr/>
        </p:nvSpPr>
        <p:spPr>
          <a:xfrm>
            <a:off x="8621800" y="4826000"/>
            <a:ext cx="111760" cy="90170"/>
          </a:xfrm>
          <a:custGeom>
            <a:avLst/>
            <a:gdLst/>
            <a:ahLst/>
            <a:cxnLst/>
            <a:rect l="l" t="t" r="r" b="b"/>
            <a:pathLst>
              <a:path w="111759" h="90170">
                <a:moveTo>
                  <a:pt x="68515" y="0"/>
                </a:moveTo>
                <a:lnTo>
                  <a:pt x="0" y="0"/>
                </a:lnTo>
                <a:lnTo>
                  <a:pt x="42947" y="90169"/>
                </a:lnTo>
                <a:lnTo>
                  <a:pt x="111447" y="90169"/>
                </a:lnTo>
                <a:lnTo>
                  <a:pt x="68515" y="0"/>
                </a:lnTo>
                <a:close/>
              </a:path>
            </a:pathLst>
          </a:custGeom>
          <a:solidFill>
            <a:srgbClr val="61618B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99" name="bg object 499"/>
          <p:cNvSpPr/>
          <p:nvPr/>
        </p:nvSpPr>
        <p:spPr>
          <a:xfrm>
            <a:off x="8664747" y="4916170"/>
            <a:ext cx="111760" cy="90170"/>
          </a:xfrm>
          <a:custGeom>
            <a:avLst/>
            <a:gdLst/>
            <a:ahLst/>
            <a:cxnLst/>
            <a:rect l="l" t="t" r="r" b="b"/>
            <a:pathLst>
              <a:path w="111759" h="90170">
                <a:moveTo>
                  <a:pt x="68500" y="0"/>
                </a:moveTo>
                <a:lnTo>
                  <a:pt x="0" y="0"/>
                </a:lnTo>
                <a:lnTo>
                  <a:pt x="42947" y="90169"/>
                </a:lnTo>
                <a:lnTo>
                  <a:pt x="111431" y="90169"/>
                </a:lnTo>
                <a:lnTo>
                  <a:pt x="68500" y="0"/>
                </a:lnTo>
                <a:close/>
              </a:path>
            </a:pathLst>
          </a:custGeom>
          <a:solidFill>
            <a:srgbClr val="61618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00" name="bg object 500"/>
          <p:cNvSpPr/>
          <p:nvPr/>
        </p:nvSpPr>
        <p:spPr>
          <a:xfrm>
            <a:off x="8707695" y="5006339"/>
            <a:ext cx="112395" cy="91440"/>
          </a:xfrm>
          <a:custGeom>
            <a:avLst/>
            <a:gdLst/>
            <a:ahLst/>
            <a:cxnLst/>
            <a:rect l="l" t="t" r="r" b="b"/>
            <a:pathLst>
              <a:path w="112395" h="91439">
                <a:moveTo>
                  <a:pt x="68484" y="0"/>
                </a:moveTo>
                <a:lnTo>
                  <a:pt x="0" y="0"/>
                </a:lnTo>
                <a:lnTo>
                  <a:pt x="43551" y="91440"/>
                </a:lnTo>
                <a:lnTo>
                  <a:pt x="112020" y="91440"/>
                </a:lnTo>
                <a:lnTo>
                  <a:pt x="68484" y="0"/>
                </a:lnTo>
                <a:close/>
              </a:path>
            </a:pathLst>
          </a:custGeom>
          <a:solidFill>
            <a:srgbClr val="62628D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01" name="bg object 501"/>
          <p:cNvSpPr/>
          <p:nvPr/>
        </p:nvSpPr>
        <p:spPr>
          <a:xfrm>
            <a:off x="8751246" y="5097779"/>
            <a:ext cx="111760" cy="90170"/>
          </a:xfrm>
          <a:custGeom>
            <a:avLst/>
            <a:gdLst/>
            <a:ahLst/>
            <a:cxnLst/>
            <a:rect l="l" t="t" r="r" b="b"/>
            <a:pathLst>
              <a:path w="111759" h="90170">
                <a:moveTo>
                  <a:pt x="68468" y="0"/>
                </a:moveTo>
                <a:lnTo>
                  <a:pt x="0" y="0"/>
                </a:lnTo>
                <a:lnTo>
                  <a:pt x="42947" y="90170"/>
                </a:lnTo>
                <a:lnTo>
                  <a:pt x="111400" y="90170"/>
                </a:lnTo>
                <a:lnTo>
                  <a:pt x="68468" y="0"/>
                </a:lnTo>
                <a:close/>
              </a:path>
            </a:pathLst>
          </a:custGeom>
          <a:solidFill>
            <a:srgbClr val="63638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02" name="bg object 502"/>
          <p:cNvSpPr/>
          <p:nvPr/>
        </p:nvSpPr>
        <p:spPr>
          <a:xfrm>
            <a:off x="8794193" y="5187950"/>
            <a:ext cx="112395" cy="91440"/>
          </a:xfrm>
          <a:custGeom>
            <a:avLst/>
            <a:gdLst/>
            <a:ahLst/>
            <a:cxnLst/>
            <a:rect l="l" t="t" r="r" b="b"/>
            <a:pathLst>
              <a:path w="112395" h="91439">
                <a:moveTo>
                  <a:pt x="68453" y="0"/>
                </a:moveTo>
                <a:lnTo>
                  <a:pt x="0" y="0"/>
                </a:lnTo>
                <a:lnTo>
                  <a:pt x="43551" y="91440"/>
                </a:lnTo>
                <a:lnTo>
                  <a:pt x="111989" y="91440"/>
                </a:lnTo>
                <a:lnTo>
                  <a:pt x="68453" y="0"/>
                </a:lnTo>
                <a:close/>
              </a:path>
            </a:pathLst>
          </a:custGeom>
          <a:solidFill>
            <a:srgbClr val="63638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03" name="bg object 503"/>
          <p:cNvSpPr/>
          <p:nvPr/>
        </p:nvSpPr>
        <p:spPr>
          <a:xfrm>
            <a:off x="8837746" y="5279389"/>
            <a:ext cx="111760" cy="90170"/>
          </a:xfrm>
          <a:custGeom>
            <a:avLst/>
            <a:gdLst/>
            <a:ahLst/>
            <a:cxnLst/>
            <a:rect l="l" t="t" r="r" b="b"/>
            <a:pathLst>
              <a:path w="111759" h="90170">
                <a:moveTo>
                  <a:pt x="68437" y="0"/>
                </a:moveTo>
                <a:lnTo>
                  <a:pt x="0" y="0"/>
                </a:lnTo>
                <a:lnTo>
                  <a:pt x="42947" y="90170"/>
                </a:lnTo>
                <a:lnTo>
                  <a:pt x="111368" y="90170"/>
                </a:lnTo>
                <a:lnTo>
                  <a:pt x="68437" y="0"/>
                </a:lnTo>
                <a:close/>
              </a:path>
            </a:pathLst>
          </a:custGeom>
          <a:solidFill>
            <a:srgbClr val="64649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04" name="bg object 504"/>
          <p:cNvSpPr/>
          <p:nvPr/>
        </p:nvSpPr>
        <p:spPr>
          <a:xfrm>
            <a:off x="8880693" y="5369559"/>
            <a:ext cx="112395" cy="91440"/>
          </a:xfrm>
          <a:custGeom>
            <a:avLst/>
            <a:gdLst/>
            <a:ahLst/>
            <a:cxnLst/>
            <a:rect l="l" t="t" r="r" b="b"/>
            <a:pathLst>
              <a:path w="112395" h="91439">
                <a:moveTo>
                  <a:pt x="68421" y="0"/>
                </a:moveTo>
                <a:lnTo>
                  <a:pt x="0" y="0"/>
                </a:lnTo>
                <a:lnTo>
                  <a:pt x="43551" y="91439"/>
                </a:lnTo>
                <a:lnTo>
                  <a:pt x="111957" y="91439"/>
                </a:lnTo>
                <a:lnTo>
                  <a:pt x="68421" y="0"/>
                </a:lnTo>
                <a:close/>
              </a:path>
            </a:pathLst>
          </a:custGeom>
          <a:solidFill>
            <a:srgbClr val="666691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05" name="bg object 505"/>
          <p:cNvSpPr/>
          <p:nvPr/>
        </p:nvSpPr>
        <p:spPr>
          <a:xfrm>
            <a:off x="8924244" y="5461000"/>
            <a:ext cx="111760" cy="90170"/>
          </a:xfrm>
          <a:custGeom>
            <a:avLst/>
            <a:gdLst/>
            <a:ahLst/>
            <a:cxnLst/>
            <a:rect l="l" t="t" r="r" b="b"/>
            <a:pathLst>
              <a:path w="111759" h="90170">
                <a:moveTo>
                  <a:pt x="68405" y="0"/>
                </a:moveTo>
                <a:lnTo>
                  <a:pt x="0" y="0"/>
                </a:lnTo>
                <a:lnTo>
                  <a:pt x="42947" y="90169"/>
                </a:lnTo>
                <a:lnTo>
                  <a:pt x="111337" y="90169"/>
                </a:lnTo>
                <a:lnTo>
                  <a:pt x="68405" y="0"/>
                </a:lnTo>
                <a:close/>
              </a:path>
            </a:pathLst>
          </a:custGeom>
          <a:solidFill>
            <a:srgbClr val="666692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06" name="bg object 506"/>
          <p:cNvSpPr/>
          <p:nvPr/>
        </p:nvSpPr>
        <p:spPr>
          <a:xfrm>
            <a:off x="8967191" y="5551170"/>
            <a:ext cx="112395" cy="91440"/>
          </a:xfrm>
          <a:custGeom>
            <a:avLst/>
            <a:gdLst/>
            <a:ahLst/>
            <a:cxnLst/>
            <a:rect l="l" t="t" r="r" b="b"/>
            <a:pathLst>
              <a:path w="112395" h="91439">
                <a:moveTo>
                  <a:pt x="68390" y="0"/>
                </a:moveTo>
                <a:lnTo>
                  <a:pt x="0" y="0"/>
                </a:lnTo>
                <a:lnTo>
                  <a:pt x="43551" y="91439"/>
                </a:lnTo>
                <a:lnTo>
                  <a:pt x="111926" y="91439"/>
                </a:lnTo>
                <a:lnTo>
                  <a:pt x="68390" y="0"/>
                </a:lnTo>
                <a:close/>
              </a:path>
            </a:pathLst>
          </a:custGeom>
          <a:solidFill>
            <a:srgbClr val="666693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07" name="bg object 507"/>
          <p:cNvSpPr/>
          <p:nvPr/>
        </p:nvSpPr>
        <p:spPr>
          <a:xfrm>
            <a:off x="9010744" y="5642609"/>
            <a:ext cx="111760" cy="90170"/>
          </a:xfrm>
          <a:custGeom>
            <a:avLst/>
            <a:gdLst/>
            <a:ahLst/>
            <a:cxnLst/>
            <a:rect l="l" t="t" r="r" b="b"/>
            <a:pathLst>
              <a:path w="111759" h="90170">
                <a:moveTo>
                  <a:pt x="68374" y="0"/>
                </a:moveTo>
                <a:lnTo>
                  <a:pt x="0" y="0"/>
                </a:lnTo>
                <a:lnTo>
                  <a:pt x="42947" y="90169"/>
                </a:lnTo>
                <a:lnTo>
                  <a:pt x="111306" y="90169"/>
                </a:lnTo>
                <a:lnTo>
                  <a:pt x="68374" y="0"/>
                </a:lnTo>
                <a:close/>
              </a:path>
            </a:pathLst>
          </a:custGeom>
          <a:solidFill>
            <a:srgbClr val="676794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08" name="bg object 508"/>
          <p:cNvSpPr/>
          <p:nvPr/>
        </p:nvSpPr>
        <p:spPr>
          <a:xfrm>
            <a:off x="9053691" y="5732779"/>
            <a:ext cx="86995" cy="91440"/>
          </a:xfrm>
          <a:custGeom>
            <a:avLst/>
            <a:gdLst/>
            <a:ahLst/>
            <a:cxnLst/>
            <a:rect l="l" t="t" r="r" b="b"/>
            <a:pathLst>
              <a:path w="86995" h="91439">
                <a:moveTo>
                  <a:pt x="68358" y="0"/>
                </a:moveTo>
                <a:lnTo>
                  <a:pt x="0" y="0"/>
                </a:lnTo>
                <a:lnTo>
                  <a:pt x="43551" y="91440"/>
                </a:lnTo>
                <a:lnTo>
                  <a:pt x="86499" y="91440"/>
                </a:lnTo>
                <a:lnTo>
                  <a:pt x="86499" y="38100"/>
                </a:lnTo>
                <a:lnTo>
                  <a:pt x="68358" y="0"/>
                </a:lnTo>
                <a:close/>
              </a:path>
            </a:pathLst>
          </a:custGeom>
          <a:solidFill>
            <a:srgbClr val="676795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09" name="bg object 509"/>
          <p:cNvSpPr/>
          <p:nvPr/>
        </p:nvSpPr>
        <p:spPr>
          <a:xfrm>
            <a:off x="9097242" y="5824220"/>
            <a:ext cx="43180" cy="90170"/>
          </a:xfrm>
          <a:custGeom>
            <a:avLst/>
            <a:gdLst/>
            <a:ahLst/>
            <a:cxnLst/>
            <a:rect l="l" t="t" r="r" b="b"/>
            <a:pathLst>
              <a:path w="43179" h="90170">
                <a:moveTo>
                  <a:pt x="42947" y="0"/>
                </a:moveTo>
                <a:lnTo>
                  <a:pt x="0" y="0"/>
                </a:lnTo>
                <a:lnTo>
                  <a:pt x="42947" y="90169"/>
                </a:lnTo>
                <a:lnTo>
                  <a:pt x="42947" y="0"/>
                </a:lnTo>
                <a:close/>
              </a:path>
            </a:pathLst>
          </a:custGeom>
          <a:solidFill>
            <a:srgbClr val="686896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10" name="bg object 510"/>
          <p:cNvSpPr/>
          <p:nvPr/>
        </p:nvSpPr>
        <p:spPr>
          <a:xfrm>
            <a:off x="7571740" y="1649729"/>
            <a:ext cx="1569720" cy="2745740"/>
          </a:xfrm>
          <a:custGeom>
            <a:avLst/>
            <a:gdLst/>
            <a:ahLst/>
            <a:cxnLst/>
            <a:rect l="l" t="t" r="r" b="b"/>
            <a:pathLst>
              <a:path w="1569720" h="2745740">
                <a:moveTo>
                  <a:pt x="1568450" y="2623820"/>
                </a:moveTo>
                <a:lnTo>
                  <a:pt x="63500" y="0"/>
                </a:lnTo>
                <a:lnTo>
                  <a:pt x="25400" y="0"/>
                </a:lnTo>
                <a:lnTo>
                  <a:pt x="0" y="10160"/>
                </a:lnTo>
                <a:lnTo>
                  <a:pt x="1568450" y="2745740"/>
                </a:lnTo>
                <a:lnTo>
                  <a:pt x="1568450" y="2623820"/>
                </a:lnTo>
                <a:close/>
              </a:path>
              <a:path w="1569720" h="2745740">
                <a:moveTo>
                  <a:pt x="1569720" y="1468120"/>
                </a:moveTo>
                <a:lnTo>
                  <a:pt x="577850" y="0"/>
                </a:lnTo>
                <a:lnTo>
                  <a:pt x="541020" y="0"/>
                </a:lnTo>
                <a:lnTo>
                  <a:pt x="505460" y="6350"/>
                </a:lnTo>
                <a:lnTo>
                  <a:pt x="1569720" y="1582420"/>
                </a:lnTo>
                <a:lnTo>
                  <a:pt x="1569720" y="1468120"/>
                </a:lnTo>
                <a:close/>
              </a:path>
              <a:path w="1569720" h="2745740">
                <a:moveTo>
                  <a:pt x="1569720" y="657860"/>
                </a:moveTo>
                <a:lnTo>
                  <a:pt x="1092200" y="0"/>
                </a:lnTo>
                <a:lnTo>
                  <a:pt x="1054100" y="0"/>
                </a:lnTo>
                <a:lnTo>
                  <a:pt x="1019810" y="10160"/>
                </a:lnTo>
                <a:lnTo>
                  <a:pt x="1569720" y="772160"/>
                </a:lnTo>
                <a:lnTo>
                  <a:pt x="1569720" y="657860"/>
                </a:lnTo>
                <a:close/>
              </a:path>
            </a:pathLst>
          </a:custGeom>
          <a:solidFill>
            <a:srgbClr val="535379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040130" y="344170"/>
            <a:ext cx="7063739" cy="10007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200" b="1" i="0">
                <a:solidFill>
                  <a:srgbClr val="CCEBFF"/>
                </a:solidFill>
                <a:latin typeface="Arial" panose="020B0604020202020204"/>
                <a:cs typeface="Arial" panose="020B0604020202020204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34669" y="2091690"/>
            <a:ext cx="8074660" cy="256412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200" b="0" i="0">
                <a:solidFill>
                  <a:srgbClr val="E9E9E9"/>
                </a:solidFill>
                <a:latin typeface="Arial" panose="020B0604020202020204"/>
                <a:cs typeface="Arial" panose="020B0604020202020204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5.xml"/><Relationship Id="rId1" Type="http://schemas.openxmlformats.org/officeDocument/2006/relationships/image" Target="../media/image7.jpe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/><Relationship Id="rId1" Type="http://schemas.openxmlformats.org/officeDocument/2006/relationships/image" Target="../media/image8.jpeg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/><Relationship Id="rId1" Type="http://schemas.openxmlformats.org/officeDocument/2006/relationships/image" Target="../media/image9.jpe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/><Relationship Id="rId1" Type="http://schemas.openxmlformats.org/officeDocument/2006/relationships/image" Target="../media/image10.jpeg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/><Relationship Id="rId1" Type="http://schemas.openxmlformats.org/officeDocument/2006/relationships/image" Target="../media/image11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/><Relationship Id="rId1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/><Relationship Id="rId1" Type="http://schemas.openxmlformats.org/officeDocument/2006/relationships/image" Target="../media/image4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/><Relationship Id="rId1" Type="http://schemas.openxmlformats.org/officeDocument/2006/relationships/image" Target="../media/image5.jpe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5.xml"/><Relationship Id="rId1" Type="http://schemas.openxmlformats.org/officeDocument/2006/relationships/image" Target="../media/image6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250439" y="1403350"/>
            <a:ext cx="4635500" cy="8483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5400" b="0" spc="-5" dirty="0">
                <a:latin typeface="Arial" panose="020B0604020202020204"/>
                <a:cs typeface="Arial" panose="020B0604020202020204"/>
              </a:rPr>
              <a:t>TUMOURS</a:t>
            </a:r>
            <a:r>
              <a:rPr sz="5400" b="0" spc="-75" dirty="0">
                <a:latin typeface="Arial" panose="020B0604020202020204"/>
                <a:cs typeface="Arial" panose="020B0604020202020204"/>
              </a:rPr>
              <a:t> </a:t>
            </a:r>
            <a:r>
              <a:rPr sz="5400" b="0" dirty="0">
                <a:latin typeface="Arial" panose="020B0604020202020204"/>
                <a:cs typeface="Arial" panose="020B0604020202020204"/>
              </a:rPr>
              <a:t>OF</a:t>
            </a:r>
            <a:endParaRPr sz="5400">
              <a:latin typeface="Arial" panose="020B0604020202020204"/>
              <a:cs typeface="Arial" panose="020B0604020202020204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2125979" y="2226309"/>
            <a:ext cx="4886325" cy="8483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5400" spc="-20" dirty="0">
                <a:solidFill>
                  <a:srgbClr val="CCEBFF"/>
                </a:solidFill>
                <a:latin typeface="Arial" panose="020B0604020202020204"/>
                <a:cs typeface="Arial" panose="020B0604020202020204"/>
              </a:rPr>
              <a:t>OROPHARYNX</a:t>
            </a:r>
            <a:endParaRPr sz="5400">
              <a:latin typeface="Arial" panose="020B0604020202020204"/>
              <a:cs typeface="Arial" panose="020B0604020202020204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006089" y="118109"/>
            <a:ext cx="3126740" cy="635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000" b="0" spc="-10" dirty="0">
                <a:latin typeface="Arial" panose="020B0604020202020204"/>
                <a:cs typeface="Arial" panose="020B0604020202020204"/>
              </a:rPr>
              <a:t>TREATMENT</a:t>
            </a:r>
            <a:endParaRPr sz="4000">
              <a:latin typeface="Arial" panose="020B0604020202020204"/>
              <a:cs typeface="Arial" panose="020B0604020202020204"/>
            </a:endParaRPr>
          </a:p>
        </p:txBody>
      </p:sp>
      <p:grpSp>
        <p:nvGrpSpPr>
          <p:cNvPr id="3" name="object 3"/>
          <p:cNvGrpSpPr/>
          <p:nvPr/>
        </p:nvGrpSpPr>
        <p:grpSpPr>
          <a:xfrm>
            <a:off x="887730" y="3594734"/>
            <a:ext cx="4414520" cy="39370"/>
            <a:chOff x="887730" y="3594734"/>
            <a:chExt cx="4414520" cy="39370"/>
          </a:xfrm>
        </p:grpSpPr>
        <p:sp>
          <p:nvSpPr>
            <p:cNvPr id="4" name="object 4"/>
            <p:cNvSpPr/>
            <p:nvPr/>
          </p:nvSpPr>
          <p:spPr>
            <a:xfrm>
              <a:off x="905510" y="3623309"/>
              <a:ext cx="4396740" cy="0"/>
            </a:xfrm>
            <a:custGeom>
              <a:avLst/>
              <a:gdLst/>
              <a:ahLst/>
              <a:cxnLst/>
              <a:rect l="l" t="t" r="r" b="b"/>
              <a:pathLst>
                <a:path w="4396740">
                  <a:moveTo>
                    <a:pt x="0" y="0"/>
                  </a:moveTo>
                  <a:lnTo>
                    <a:pt x="4396740" y="0"/>
                  </a:lnTo>
                </a:path>
              </a:pathLst>
            </a:custGeom>
            <a:ln w="2159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/>
            <p:cNvSpPr/>
            <p:nvPr/>
          </p:nvSpPr>
          <p:spPr>
            <a:xfrm>
              <a:off x="887730" y="3605529"/>
              <a:ext cx="4396740" cy="0"/>
            </a:xfrm>
            <a:custGeom>
              <a:avLst/>
              <a:gdLst/>
              <a:ahLst/>
              <a:cxnLst/>
              <a:rect l="l" t="t" r="r" b="b"/>
              <a:pathLst>
                <a:path w="4396740">
                  <a:moveTo>
                    <a:pt x="0" y="0"/>
                  </a:moveTo>
                  <a:lnTo>
                    <a:pt x="4396740" y="0"/>
                  </a:lnTo>
                </a:path>
              </a:pathLst>
            </a:custGeom>
            <a:ln w="21590">
              <a:solidFill>
                <a:srgbClr val="E9E9E9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6" name="object 6"/>
          <p:cNvSpPr txBox="1"/>
          <p:nvPr/>
        </p:nvSpPr>
        <p:spPr>
          <a:xfrm>
            <a:off x="532130" y="1040130"/>
            <a:ext cx="7581265" cy="5581650"/>
          </a:xfrm>
          <a:prstGeom prst="rect">
            <a:avLst/>
          </a:prstGeom>
        </p:spPr>
        <p:txBody>
          <a:bodyPr vert="horz" wrap="square" lIns="0" tIns="21590" rIns="0" bIns="0" rtlCol="0">
            <a:spAutoFit/>
          </a:bodyPr>
          <a:lstStyle/>
          <a:p>
            <a:pPr marL="355600" marR="5080" indent="-342900">
              <a:lnSpc>
                <a:spcPct val="99000"/>
              </a:lnSpc>
              <a:spcBef>
                <a:spcPts val="170"/>
              </a:spcBef>
              <a:buClr>
                <a:srgbClr val="CCEBFF"/>
              </a:buClr>
              <a:buSzPct val="114000"/>
              <a:buFont typeface="Symbol" panose="05050102010706020507"/>
              <a:buChar char=""/>
              <a:tabLst>
                <a:tab pos="355600" algn="l"/>
              </a:tabLst>
            </a:pPr>
            <a:r>
              <a:rPr sz="3200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Depends</a:t>
            </a:r>
            <a:r>
              <a:rPr sz="3200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3200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upon</a:t>
            </a:r>
            <a:r>
              <a:rPr sz="3200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3200" spc="-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the</a:t>
            </a:r>
            <a:r>
              <a:rPr sz="3200" spc="-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3200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site</a:t>
            </a:r>
            <a:r>
              <a:rPr sz="3200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3200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and</a:t>
            </a:r>
            <a:r>
              <a:rPr sz="3200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3200" spc="-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extent</a:t>
            </a:r>
            <a:r>
              <a:rPr sz="3200" spc="-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3200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of</a:t>
            </a:r>
            <a:r>
              <a:rPr sz="3200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3200" spc="-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the </a:t>
            </a:r>
            <a:r>
              <a:rPr sz="3200" spc="-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3200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disease,</a:t>
            </a:r>
            <a:r>
              <a:rPr sz="3200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3200" spc="-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patients</a:t>
            </a:r>
            <a:r>
              <a:rPr sz="3200" spc="-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3200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general</a:t>
            </a:r>
            <a:r>
              <a:rPr sz="3200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3200" spc="-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condition, </a:t>
            </a:r>
            <a:r>
              <a:rPr sz="3200" spc="-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3200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experience</a:t>
            </a:r>
            <a:r>
              <a:rPr sz="3200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3200" spc="-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of</a:t>
            </a:r>
            <a:r>
              <a:rPr sz="3200" spc="-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3200" spc="-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treating</a:t>
            </a:r>
            <a:r>
              <a:rPr sz="3200" spc="-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3200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surgeon</a:t>
            </a:r>
            <a:r>
              <a:rPr sz="3200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3200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and </a:t>
            </a:r>
            <a:r>
              <a:rPr sz="3200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3200" spc="-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facilities</a:t>
            </a:r>
            <a:r>
              <a:rPr sz="3200" spc="-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3200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available</a:t>
            </a:r>
            <a:endParaRPr sz="3200">
              <a:latin typeface="Arial" panose="020B0604020202020204"/>
              <a:cs typeface="Arial" panose="020B0604020202020204"/>
            </a:endParaRPr>
          </a:p>
          <a:p>
            <a:pPr marL="355600" indent="-342900">
              <a:lnSpc>
                <a:spcPct val="100000"/>
              </a:lnSpc>
              <a:spcBef>
                <a:spcPts val="350"/>
              </a:spcBef>
              <a:buClr>
                <a:srgbClr val="CCEBFF"/>
              </a:buClr>
              <a:buSzPct val="114000"/>
              <a:buFont typeface="Symbol" panose="05050102010706020507"/>
              <a:buChar char=""/>
              <a:tabLst>
                <a:tab pos="355600" algn="l"/>
              </a:tabLst>
            </a:pPr>
            <a:r>
              <a:rPr sz="3200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Options</a:t>
            </a:r>
            <a:r>
              <a:rPr sz="3200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3200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of</a:t>
            </a:r>
            <a:r>
              <a:rPr sz="3200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3200" spc="-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treatment</a:t>
            </a:r>
            <a:r>
              <a:rPr sz="3200" spc="-2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3200" spc="-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are</a:t>
            </a:r>
            <a:endParaRPr sz="3200">
              <a:latin typeface="Arial" panose="020B0604020202020204"/>
              <a:cs typeface="Arial" panose="020B0604020202020204"/>
            </a:endParaRPr>
          </a:p>
          <a:p>
            <a:pPr marL="12700">
              <a:lnSpc>
                <a:spcPct val="100000"/>
              </a:lnSpc>
              <a:spcBef>
                <a:spcPts val="250"/>
              </a:spcBef>
            </a:pPr>
            <a:r>
              <a:rPr sz="5475" spc="60" baseline="2000" dirty="0">
                <a:solidFill>
                  <a:srgbClr val="CCEBFF"/>
                </a:solidFill>
                <a:latin typeface="Symbol" panose="05050102010706020507"/>
                <a:cs typeface="Symbol" panose="05050102010706020507"/>
              </a:rPr>
              <a:t></a:t>
            </a:r>
            <a:r>
              <a:rPr sz="3200" spc="40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Surgery</a:t>
            </a:r>
            <a:r>
              <a:rPr sz="3200" spc="-20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3200" spc="-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alone</a:t>
            </a:r>
            <a:endParaRPr sz="3200">
              <a:latin typeface="Arial" panose="020B0604020202020204"/>
              <a:cs typeface="Arial" panose="020B0604020202020204"/>
            </a:endParaRPr>
          </a:p>
          <a:p>
            <a:pPr marL="12700">
              <a:lnSpc>
                <a:spcPct val="100000"/>
              </a:lnSpc>
              <a:spcBef>
                <a:spcPts val="260"/>
              </a:spcBef>
            </a:pPr>
            <a:r>
              <a:rPr sz="5475" spc="44" baseline="3000" dirty="0">
                <a:solidFill>
                  <a:srgbClr val="CCEBFF"/>
                </a:solidFill>
                <a:latin typeface="Symbol" panose="05050102010706020507"/>
                <a:cs typeface="Symbol" panose="05050102010706020507"/>
              </a:rPr>
              <a:t></a:t>
            </a:r>
            <a:r>
              <a:rPr sz="3200" spc="30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Radiation</a:t>
            </a:r>
            <a:r>
              <a:rPr sz="3200" spc="-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3200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alone</a:t>
            </a:r>
            <a:endParaRPr sz="3200">
              <a:latin typeface="Arial" panose="020B0604020202020204"/>
              <a:cs typeface="Arial" panose="020B0604020202020204"/>
            </a:endParaRPr>
          </a:p>
          <a:p>
            <a:pPr marL="12700">
              <a:lnSpc>
                <a:spcPct val="100000"/>
              </a:lnSpc>
              <a:spcBef>
                <a:spcPts val="260"/>
              </a:spcBef>
            </a:pPr>
            <a:r>
              <a:rPr sz="5475" spc="22" baseline="3000" dirty="0">
                <a:solidFill>
                  <a:srgbClr val="CCEBFF"/>
                </a:solidFill>
                <a:latin typeface="Symbol" panose="05050102010706020507"/>
                <a:cs typeface="Symbol" panose="05050102010706020507"/>
              </a:rPr>
              <a:t></a:t>
            </a:r>
            <a:r>
              <a:rPr sz="3200" spc="1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Surgery+radiotherapy</a:t>
            </a:r>
            <a:endParaRPr sz="3200">
              <a:latin typeface="Arial" panose="020B0604020202020204"/>
              <a:cs typeface="Arial" panose="020B0604020202020204"/>
            </a:endParaRPr>
          </a:p>
          <a:p>
            <a:pPr marL="12700">
              <a:lnSpc>
                <a:spcPct val="100000"/>
              </a:lnSpc>
              <a:spcBef>
                <a:spcPts val="260"/>
              </a:spcBef>
            </a:pPr>
            <a:r>
              <a:rPr sz="5475" spc="7" baseline="3000" dirty="0">
                <a:solidFill>
                  <a:srgbClr val="CCEBFF"/>
                </a:solidFill>
                <a:latin typeface="Symbol" panose="05050102010706020507"/>
                <a:cs typeface="Symbol" panose="05050102010706020507"/>
              </a:rPr>
              <a:t></a:t>
            </a:r>
            <a:r>
              <a:rPr sz="3200" spc="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Chemotherapy+surgery+radiotherapy</a:t>
            </a:r>
            <a:endParaRPr sz="3200">
              <a:latin typeface="Arial" panose="020B0604020202020204"/>
              <a:cs typeface="Arial" panose="020B0604020202020204"/>
            </a:endParaRPr>
          </a:p>
          <a:p>
            <a:pPr marL="12700">
              <a:lnSpc>
                <a:spcPct val="100000"/>
              </a:lnSpc>
              <a:spcBef>
                <a:spcPts val="250"/>
              </a:spcBef>
            </a:pPr>
            <a:r>
              <a:rPr sz="5475" spc="37" baseline="2000" dirty="0">
                <a:solidFill>
                  <a:srgbClr val="CCEBFF"/>
                </a:solidFill>
                <a:latin typeface="Symbol" panose="05050102010706020507"/>
                <a:cs typeface="Symbol" panose="05050102010706020507"/>
              </a:rPr>
              <a:t></a:t>
            </a:r>
            <a:r>
              <a:rPr sz="3200" spc="2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Palliative</a:t>
            </a:r>
            <a:r>
              <a:rPr sz="3200" spc="-10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3200" spc="-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therapy</a:t>
            </a:r>
            <a:endParaRPr sz="3200">
              <a:latin typeface="Arial" panose="020B0604020202020204"/>
              <a:cs typeface="Arial" panose="020B0604020202020204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19735" marR="30480" indent="-38227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CARCINOMA</a:t>
            </a:r>
            <a:r>
              <a:rPr spc="-5" dirty="0"/>
              <a:t> </a:t>
            </a:r>
            <a:r>
              <a:rPr spc="-5" dirty="0"/>
              <a:t>OF</a:t>
            </a:r>
            <a:r>
              <a:rPr spc="-5" dirty="0"/>
              <a:t> </a:t>
            </a:r>
            <a:r>
              <a:rPr spc="-5" dirty="0"/>
              <a:t>BASE</a:t>
            </a:r>
            <a:r>
              <a:rPr spc="-5" dirty="0"/>
              <a:t> </a:t>
            </a:r>
            <a:r>
              <a:rPr spc="-5" dirty="0"/>
              <a:t>OF</a:t>
            </a:r>
            <a:r>
              <a:rPr spc="-5" dirty="0"/>
              <a:t> </a:t>
            </a:r>
            <a:r>
              <a:rPr spc="-5" dirty="0"/>
              <a:t>TONGUE </a:t>
            </a:r>
            <a:r>
              <a:rPr spc="-5" dirty="0"/>
              <a:t> </a:t>
            </a:r>
            <a:r>
              <a:rPr spc="-5" dirty="0"/>
              <a:t>(POSTERIOR</a:t>
            </a:r>
            <a:r>
              <a:rPr spc="-5" dirty="0"/>
              <a:t> </a:t>
            </a:r>
            <a:r>
              <a:rPr spc="5" dirty="0"/>
              <a:t>1/3</a:t>
            </a:r>
            <a:r>
              <a:rPr sz="2775" spc="7" baseline="29000" dirty="0"/>
              <a:t>RD</a:t>
            </a:r>
            <a:r>
              <a:rPr sz="2775" spc="7" baseline="29000" dirty="0"/>
              <a:t> </a:t>
            </a:r>
            <a:r>
              <a:rPr sz="3200" dirty="0"/>
              <a:t>OF</a:t>
            </a:r>
            <a:r>
              <a:rPr sz="3200" spc="-200" dirty="0"/>
              <a:t> </a:t>
            </a:r>
            <a:r>
              <a:rPr sz="3200" dirty="0"/>
              <a:t>TONGUE</a:t>
            </a:r>
            <a:r>
              <a:rPr sz="3200" b="0" dirty="0">
                <a:latin typeface="Arial" panose="020B0604020202020204"/>
                <a:cs typeface="Arial" panose="020B0604020202020204"/>
              </a:rPr>
              <a:t>)</a:t>
            </a:r>
            <a:endParaRPr sz="3200">
              <a:latin typeface="Arial" panose="020B0604020202020204"/>
              <a:cs typeface="Arial" panose="020B0604020202020204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32130" y="1572260"/>
            <a:ext cx="8027670" cy="429006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130"/>
              </a:spcBef>
              <a:buClr>
                <a:srgbClr val="CCEBFF"/>
              </a:buClr>
              <a:buSzPct val="114000"/>
              <a:buFont typeface="Symbol" panose="05050102010706020507"/>
              <a:buChar char=""/>
              <a:tabLst>
                <a:tab pos="355600" algn="l"/>
              </a:tabLst>
            </a:pPr>
            <a:r>
              <a:rPr sz="3200" spc="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Commonly</a:t>
            </a:r>
            <a:r>
              <a:rPr sz="3200" spc="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3200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seen</a:t>
            </a:r>
            <a:r>
              <a:rPr sz="3200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3200" spc="-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in</a:t>
            </a:r>
            <a:r>
              <a:rPr sz="3200" spc="-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3200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our</a:t>
            </a:r>
            <a:r>
              <a:rPr sz="3200" spc="-40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3200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country</a:t>
            </a:r>
            <a:endParaRPr sz="3200">
              <a:latin typeface="Arial" panose="020B0604020202020204"/>
              <a:cs typeface="Arial" panose="020B0604020202020204"/>
            </a:endParaRPr>
          </a:p>
          <a:p>
            <a:pPr marL="355600" marR="613410" indent="-342900">
              <a:lnSpc>
                <a:spcPts val="3840"/>
              </a:lnSpc>
              <a:spcBef>
                <a:spcPts val="825"/>
              </a:spcBef>
              <a:buClr>
                <a:srgbClr val="CCEBFF"/>
              </a:buClr>
              <a:buSzPct val="114000"/>
              <a:buFont typeface="Symbol" panose="05050102010706020507"/>
              <a:buChar char=""/>
              <a:tabLst>
                <a:tab pos="355600" algn="l"/>
              </a:tabLst>
            </a:pPr>
            <a:r>
              <a:rPr sz="3200" spc="-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Patients</a:t>
            </a:r>
            <a:r>
              <a:rPr sz="3200" spc="-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3200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usually</a:t>
            </a:r>
            <a:r>
              <a:rPr sz="3200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3200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presents</a:t>
            </a:r>
            <a:r>
              <a:rPr sz="3200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3200" spc="-10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with</a:t>
            </a:r>
            <a:r>
              <a:rPr sz="3200" spc="-10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3200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enlarged </a:t>
            </a:r>
            <a:r>
              <a:rPr sz="3200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 neck</a:t>
            </a:r>
            <a:r>
              <a:rPr sz="3200" spc="-10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3200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nodes</a:t>
            </a:r>
            <a:endParaRPr sz="3200">
              <a:latin typeface="Arial" panose="020B0604020202020204"/>
              <a:cs typeface="Arial" panose="020B0604020202020204"/>
            </a:endParaRPr>
          </a:p>
          <a:p>
            <a:pPr marL="355600" marR="5080" indent="-342900">
              <a:lnSpc>
                <a:spcPts val="3840"/>
              </a:lnSpc>
              <a:spcBef>
                <a:spcPts val="800"/>
              </a:spcBef>
              <a:buClr>
                <a:srgbClr val="CCEBFF"/>
              </a:buClr>
              <a:buSzPct val="114000"/>
              <a:buFont typeface="Symbol" panose="05050102010706020507"/>
              <a:buChar char=""/>
              <a:tabLst>
                <a:tab pos="355600" algn="l"/>
              </a:tabLst>
            </a:pPr>
            <a:r>
              <a:rPr sz="3200" spc="-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Earlier</a:t>
            </a:r>
            <a:r>
              <a:rPr sz="3200" spc="-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3200" spc="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symptoms</a:t>
            </a:r>
            <a:r>
              <a:rPr sz="3200" spc="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3200" spc="-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are</a:t>
            </a:r>
            <a:r>
              <a:rPr sz="3200" spc="-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3200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sore</a:t>
            </a:r>
            <a:r>
              <a:rPr sz="3200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3200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throat,</a:t>
            </a:r>
            <a:r>
              <a:rPr sz="3200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3200" spc="-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feeling </a:t>
            </a:r>
            <a:r>
              <a:rPr sz="3200" spc="-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3200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of</a:t>
            </a:r>
            <a:r>
              <a:rPr sz="3200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3200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lump</a:t>
            </a:r>
            <a:r>
              <a:rPr sz="3200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3200" spc="-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in</a:t>
            </a:r>
            <a:r>
              <a:rPr sz="3200" spc="-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3200" spc="-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throat,</a:t>
            </a:r>
            <a:r>
              <a:rPr sz="3200" spc="-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3200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discomfort</a:t>
            </a:r>
            <a:r>
              <a:rPr sz="3200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3200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on</a:t>
            </a:r>
            <a:r>
              <a:rPr sz="3200" spc="-50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3200" spc="-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swallowing</a:t>
            </a:r>
            <a:endParaRPr sz="3200">
              <a:latin typeface="Arial" panose="020B0604020202020204"/>
              <a:cs typeface="Arial" panose="020B0604020202020204"/>
            </a:endParaRPr>
          </a:p>
          <a:p>
            <a:pPr marL="355600" marR="225425" indent="-342900" algn="just">
              <a:lnSpc>
                <a:spcPct val="99000"/>
              </a:lnSpc>
              <a:spcBef>
                <a:spcPts val="280"/>
              </a:spcBef>
              <a:buClr>
                <a:srgbClr val="CCEBFF"/>
              </a:buClr>
              <a:buSzPct val="114000"/>
              <a:buFont typeface="Symbol" panose="05050102010706020507"/>
              <a:buChar char=""/>
              <a:tabLst>
                <a:tab pos="355600" algn="l"/>
              </a:tabLst>
            </a:pPr>
            <a:r>
              <a:rPr sz="3200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Late</a:t>
            </a:r>
            <a:r>
              <a:rPr sz="3200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3200" spc="-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features</a:t>
            </a:r>
            <a:r>
              <a:rPr sz="3200" spc="-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3200" spc="-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include</a:t>
            </a:r>
            <a:r>
              <a:rPr sz="3200" spc="-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3200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referred</a:t>
            </a:r>
            <a:r>
              <a:rPr sz="3200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3200" spc="-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pain</a:t>
            </a:r>
            <a:r>
              <a:rPr sz="3200" spc="-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3200" spc="-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in</a:t>
            </a:r>
            <a:r>
              <a:rPr sz="3200" spc="-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3200" spc="-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ear, </a:t>
            </a:r>
            <a:r>
              <a:rPr sz="3200" spc="-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3200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dysphagia,</a:t>
            </a:r>
            <a:r>
              <a:rPr sz="3200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3200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bleeding</a:t>
            </a:r>
            <a:r>
              <a:rPr sz="3200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3200" spc="-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from</a:t>
            </a:r>
            <a:r>
              <a:rPr sz="3200" spc="-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3200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mouth,</a:t>
            </a:r>
            <a:r>
              <a:rPr sz="3200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3200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change </a:t>
            </a:r>
            <a:r>
              <a:rPr sz="3200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3200" spc="-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in</a:t>
            </a:r>
            <a:r>
              <a:rPr sz="3200" spc="-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3200" spc="-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quality</a:t>
            </a:r>
            <a:r>
              <a:rPr sz="3200" spc="-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3200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of</a:t>
            </a:r>
            <a:r>
              <a:rPr sz="3200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3200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speech</a:t>
            </a:r>
            <a:r>
              <a:rPr sz="3200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3200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(hot</a:t>
            </a:r>
            <a:r>
              <a:rPr sz="3200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3200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potato</a:t>
            </a:r>
            <a:r>
              <a:rPr sz="3200" spc="-4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3200" spc="-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voice)</a:t>
            </a:r>
            <a:endParaRPr sz="3200">
              <a:latin typeface="Arial" panose="020B0604020202020204"/>
              <a:cs typeface="Arial" panose="020B0604020202020204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381000" y="609600"/>
            <a:ext cx="8534400" cy="5562600"/>
          </a:xfrm>
          <a:prstGeom prst="rect">
            <a:avLst/>
          </a:prstGeom>
          <a:blipFill>
            <a:blip r:embed="rId1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19735" marR="30480" indent="-38227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CARCINOMA</a:t>
            </a:r>
            <a:r>
              <a:rPr spc="-5" dirty="0"/>
              <a:t> </a:t>
            </a:r>
            <a:r>
              <a:rPr spc="-5" dirty="0"/>
              <a:t>OF</a:t>
            </a:r>
            <a:r>
              <a:rPr spc="-5" dirty="0"/>
              <a:t> </a:t>
            </a:r>
            <a:r>
              <a:rPr spc="-5" dirty="0"/>
              <a:t>BASE</a:t>
            </a:r>
            <a:r>
              <a:rPr spc="-5" dirty="0"/>
              <a:t> </a:t>
            </a:r>
            <a:r>
              <a:rPr spc="-5" dirty="0"/>
              <a:t>OF</a:t>
            </a:r>
            <a:r>
              <a:rPr spc="-5" dirty="0"/>
              <a:t> </a:t>
            </a:r>
            <a:r>
              <a:rPr spc="-5" dirty="0"/>
              <a:t>TONGUE </a:t>
            </a:r>
            <a:r>
              <a:rPr spc="-5" dirty="0"/>
              <a:t> </a:t>
            </a:r>
            <a:r>
              <a:rPr spc="-5" dirty="0"/>
              <a:t>(POSTERIOR</a:t>
            </a:r>
            <a:r>
              <a:rPr spc="-5" dirty="0"/>
              <a:t> </a:t>
            </a:r>
            <a:r>
              <a:rPr spc="5" dirty="0"/>
              <a:t>1/3</a:t>
            </a:r>
            <a:r>
              <a:rPr sz="2775" spc="7" baseline="29000" dirty="0"/>
              <a:t>RD</a:t>
            </a:r>
            <a:r>
              <a:rPr sz="2775" spc="7" baseline="29000" dirty="0"/>
              <a:t> </a:t>
            </a:r>
            <a:r>
              <a:rPr sz="3200" dirty="0"/>
              <a:t>OF</a:t>
            </a:r>
            <a:r>
              <a:rPr sz="3200" spc="-200" dirty="0"/>
              <a:t> </a:t>
            </a:r>
            <a:r>
              <a:rPr sz="3200" dirty="0"/>
              <a:t>TONGUE</a:t>
            </a:r>
            <a:r>
              <a:rPr sz="3200" b="0" dirty="0">
                <a:latin typeface="Arial" panose="020B0604020202020204"/>
                <a:cs typeface="Arial" panose="020B0604020202020204"/>
              </a:rPr>
              <a:t>)</a:t>
            </a:r>
            <a:endParaRPr sz="3200">
              <a:latin typeface="Arial" panose="020B0604020202020204"/>
              <a:cs typeface="Arial" panose="020B0604020202020204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32130" y="1522730"/>
            <a:ext cx="7962900" cy="526288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ts val="4315"/>
              </a:lnSpc>
              <a:spcBef>
                <a:spcPts val="130"/>
              </a:spcBef>
            </a:pPr>
            <a:r>
              <a:rPr sz="5475" spc="-1575" baseline="3000" dirty="0">
                <a:solidFill>
                  <a:srgbClr val="CCEBFF"/>
                </a:solidFill>
                <a:latin typeface="Symbol" panose="05050102010706020507"/>
                <a:cs typeface="Symbol" panose="05050102010706020507"/>
              </a:rPr>
              <a:t></a:t>
            </a:r>
            <a:r>
              <a:rPr sz="3650" spc="80" dirty="0">
                <a:solidFill>
                  <a:srgbClr val="E9E9E9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Spread:</a:t>
            </a:r>
            <a:endParaRPr sz="3200">
              <a:latin typeface="Arial" panose="020B0604020202020204"/>
              <a:cs typeface="Arial" panose="020B0604020202020204"/>
            </a:endParaRPr>
          </a:p>
          <a:p>
            <a:pPr marL="355600" marR="5080" indent="-342900">
              <a:lnSpc>
                <a:spcPct val="89000"/>
              </a:lnSpc>
              <a:spcBef>
                <a:spcPts val="420"/>
              </a:spcBef>
            </a:pPr>
            <a:r>
              <a:rPr sz="5475" spc="67" baseline="3000" dirty="0">
                <a:solidFill>
                  <a:srgbClr val="CCEBFF"/>
                </a:solidFill>
                <a:latin typeface="Symbol" panose="05050102010706020507"/>
                <a:cs typeface="Symbol" panose="05050102010706020507"/>
              </a:rPr>
              <a:t></a:t>
            </a:r>
            <a:r>
              <a:rPr sz="3200" spc="4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Local:</a:t>
            </a:r>
            <a:r>
              <a:rPr sz="3200" spc="4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3200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spread</a:t>
            </a:r>
            <a:r>
              <a:rPr sz="3200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3200" spc="-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to</a:t>
            </a:r>
            <a:r>
              <a:rPr sz="3200" spc="-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3200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rest</a:t>
            </a:r>
            <a:r>
              <a:rPr sz="3200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3200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of</a:t>
            </a:r>
            <a:r>
              <a:rPr sz="3200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3200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tongue </a:t>
            </a:r>
            <a:r>
              <a:rPr sz="3200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3200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musculature,</a:t>
            </a:r>
            <a:r>
              <a:rPr sz="3200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3200" spc="-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epiglottis,</a:t>
            </a:r>
            <a:r>
              <a:rPr sz="3200" spc="-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3200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pre</a:t>
            </a:r>
            <a:r>
              <a:rPr sz="3200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3200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-</a:t>
            </a:r>
            <a:r>
              <a:rPr sz="3200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3200" spc="-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epiglottic </a:t>
            </a:r>
            <a:r>
              <a:rPr sz="3200" spc="-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3200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space,</a:t>
            </a:r>
            <a:r>
              <a:rPr sz="3200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3200" spc="-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tonsils,</a:t>
            </a:r>
            <a:r>
              <a:rPr sz="3200" spc="-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3200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faucial</a:t>
            </a:r>
            <a:r>
              <a:rPr sz="3200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3200" spc="-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pillars,</a:t>
            </a:r>
            <a:r>
              <a:rPr sz="3200" spc="-60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3200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hypopharynx</a:t>
            </a:r>
            <a:endParaRPr sz="3200">
              <a:latin typeface="Arial" panose="020B0604020202020204"/>
              <a:cs typeface="Arial" panose="020B0604020202020204"/>
            </a:endParaRPr>
          </a:p>
          <a:p>
            <a:pPr marL="355600" marR="278130" indent="-342900">
              <a:lnSpc>
                <a:spcPct val="89000"/>
              </a:lnSpc>
              <a:spcBef>
                <a:spcPts val="425"/>
              </a:spcBef>
            </a:pPr>
            <a:r>
              <a:rPr sz="5475" spc="44" baseline="3000" dirty="0">
                <a:solidFill>
                  <a:srgbClr val="CCEBFF"/>
                </a:solidFill>
                <a:latin typeface="Symbol" panose="05050102010706020507"/>
                <a:cs typeface="Symbol" panose="05050102010706020507"/>
              </a:rPr>
              <a:t></a:t>
            </a:r>
            <a:r>
              <a:rPr sz="3200" spc="30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Lymphatic</a:t>
            </a:r>
            <a:r>
              <a:rPr sz="3200" spc="30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3200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spread:</a:t>
            </a:r>
            <a:r>
              <a:rPr sz="3200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3200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70%</a:t>
            </a:r>
            <a:r>
              <a:rPr sz="3200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3200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of</a:t>
            </a:r>
            <a:r>
              <a:rPr sz="3200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3200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cases</a:t>
            </a:r>
            <a:r>
              <a:rPr sz="3200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3200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show </a:t>
            </a:r>
            <a:r>
              <a:rPr sz="3200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3200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cervical</a:t>
            </a:r>
            <a:r>
              <a:rPr sz="3200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3200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metastasis</a:t>
            </a:r>
            <a:r>
              <a:rPr sz="3200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3200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either</a:t>
            </a:r>
            <a:r>
              <a:rPr sz="3200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3200" spc="-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unilateral</a:t>
            </a:r>
            <a:r>
              <a:rPr sz="3200" spc="-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3200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or </a:t>
            </a:r>
            <a:r>
              <a:rPr sz="3200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3200" spc="-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bilateral</a:t>
            </a:r>
            <a:r>
              <a:rPr sz="3200" spc="-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3200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at</a:t>
            </a:r>
            <a:r>
              <a:rPr sz="3200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3200" spc="-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the</a:t>
            </a:r>
            <a:r>
              <a:rPr sz="3200" spc="-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3200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time</a:t>
            </a:r>
            <a:r>
              <a:rPr sz="3200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3200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of</a:t>
            </a:r>
            <a:r>
              <a:rPr sz="3200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3200" spc="-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initial</a:t>
            </a:r>
            <a:r>
              <a:rPr sz="3200" spc="-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3200" spc="-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consultation. </a:t>
            </a:r>
            <a:r>
              <a:rPr sz="3200" spc="-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3200" spc="-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Jugulo-digastric</a:t>
            </a:r>
            <a:r>
              <a:rPr sz="3200" spc="-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3200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nodes</a:t>
            </a:r>
            <a:r>
              <a:rPr sz="3200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3200" spc="-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are</a:t>
            </a:r>
            <a:r>
              <a:rPr sz="3200" spc="-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3200" spc="-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first</a:t>
            </a:r>
            <a:r>
              <a:rPr sz="3200" spc="-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3200" spc="-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to</a:t>
            </a:r>
            <a:r>
              <a:rPr sz="3200" spc="-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3200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be </a:t>
            </a:r>
            <a:r>
              <a:rPr sz="3200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3200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involved</a:t>
            </a:r>
            <a:endParaRPr sz="3200">
              <a:latin typeface="Arial" panose="020B0604020202020204"/>
              <a:cs typeface="Arial" panose="020B0604020202020204"/>
            </a:endParaRPr>
          </a:p>
          <a:p>
            <a:pPr marL="355600" marR="62230" indent="-342900">
              <a:lnSpc>
                <a:spcPct val="88000"/>
              </a:lnSpc>
              <a:spcBef>
                <a:spcPts val="495"/>
              </a:spcBef>
            </a:pPr>
            <a:r>
              <a:rPr sz="5475" spc="60" baseline="3000" dirty="0">
                <a:solidFill>
                  <a:srgbClr val="CCEBFF"/>
                </a:solidFill>
                <a:latin typeface="Symbol" panose="05050102010706020507"/>
                <a:cs typeface="Symbol" panose="05050102010706020507"/>
              </a:rPr>
              <a:t></a:t>
            </a:r>
            <a:r>
              <a:rPr sz="3200" spc="40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Distant</a:t>
            </a:r>
            <a:r>
              <a:rPr sz="3200" spc="40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3200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metastasis:</a:t>
            </a:r>
            <a:r>
              <a:rPr sz="3200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3200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bones,</a:t>
            </a:r>
            <a:r>
              <a:rPr sz="3200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3200" spc="-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liver,</a:t>
            </a:r>
            <a:r>
              <a:rPr sz="3200" spc="-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3200" spc="-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lung</a:t>
            </a:r>
            <a:r>
              <a:rPr sz="3200" spc="-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3200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may </a:t>
            </a:r>
            <a:r>
              <a:rPr sz="3200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3200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be</a:t>
            </a:r>
            <a:r>
              <a:rPr sz="3200" spc="-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3200" spc="-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involved</a:t>
            </a:r>
            <a:endParaRPr sz="3200">
              <a:latin typeface="Arial" panose="020B0604020202020204"/>
              <a:cs typeface="Arial" panose="020B0604020202020204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87045" marR="30480" indent="-44958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CARCINOMA</a:t>
            </a:r>
            <a:r>
              <a:rPr spc="-5" dirty="0"/>
              <a:t> </a:t>
            </a:r>
            <a:r>
              <a:rPr spc="-5" dirty="0"/>
              <a:t>OF</a:t>
            </a:r>
            <a:r>
              <a:rPr spc="-5" dirty="0"/>
              <a:t> </a:t>
            </a:r>
            <a:r>
              <a:rPr spc="-5" dirty="0"/>
              <a:t>BASE</a:t>
            </a:r>
            <a:r>
              <a:rPr spc="-5" dirty="0"/>
              <a:t> </a:t>
            </a:r>
            <a:r>
              <a:rPr spc="-5" dirty="0"/>
              <a:t>OF</a:t>
            </a:r>
            <a:r>
              <a:rPr spc="-5" dirty="0"/>
              <a:t> </a:t>
            </a:r>
            <a:r>
              <a:rPr spc="-5" dirty="0"/>
              <a:t>TONGUE </a:t>
            </a:r>
            <a:r>
              <a:rPr spc="-5" dirty="0"/>
              <a:t> </a:t>
            </a:r>
            <a:r>
              <a:rPr spc="-5" dirty="0"/>
              <a:t>(POSTERIOR</a:t>
            </a:r>
            <a:r>
              <a:rPr spc="-5" dirty="0"/>
              <a:t> </a:t>
            </a:r>
            <a:r>
              <a:rPr spc="5" dirty="0"/>
              <a:t>1/3</a:t>
            </a:r>
            <a:r>
              <a:rPr sz="2775" spc="7" baseline="29000" dirty="0"/>
              <a:t>RD</a:t>
            </a:r>
            <a:r>
              <a:rPr sz="2775" spc="7" baseline="29000" dirty="0"/>
              <a:t> </a:t>
            </a:r>
            <a:r>
              <a:rPr sz="3200" dirty="0"/>
              <a:t>OF</a:t>
            </a:r>
            <a:r>
              <a:rPr sz="3200" spc="-195" dirty="0"/>
              <a:t> </a:t>
            </a:r>
            <a:r>
              <a:rPr sz="3200" spc="-5" dirty="0"/>
              <a:t>TONGUE</a:t>
            </a:r>
            <a:endParaRPr sz="3200"/>
          </a:p>
        </p:txBody>
      </p:sp>
      <p:grpSp>
        <p:nvGrpSpPr>
          <p:cNvPr id="3" name="object 3"/>
          <p:cNvGrpSpPr/>
          <p:nvPr/>
        </p:nvGrpSpPr>
        <p:grpSpPr>
          <a:xfrm>
            <a:off x="887730" y="2075814"/>
            <a:ext cx="1808480" cy="39370"/>
            <a:chOff x="887730" y="2075814"/>
            <a:chExt cx="1808480" cy="39370"/>
          </a:xfrm>
        </p:grpSpPr>
        <p:sp>
          <p:nvSpPr>
            <p:cNvPr id="4" name="object 4"/>
            <p:cNvSpPr/>
            <p:nvPr/>
          </p:nvSpPr>
          <p:spPr>
            <a:xfrm>
              <a:off x="905510" y="2104389"/>
              <a:ext cx="1790700" cy="0"/>
            </a:xfrm>
            <a:custGeom>
              <a:avLst/>
              <a:gdLst/>
              <a:ahLst/>
              <a:cxnLst/>
              <a:rect l="l" t="t" r="r" b="b"/>
              <a:pathLst>
                <a:path w="1790700">
                  <a:moveTo>
                    <a:pt x="0" y="0"/>
                  </a:moveTo>
                  <a:lnTo>
                    <a:pt x="1790700" y="0"/>
                  </a:lnTo>
                </a:path>
              </a:pathLst>
            </a:custGeom>
            <a:ln w="2159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/>
            <p:cNvSpPr/>
            <p:nvPr/>
          </p:nvSpPr>
          <p:spPr>
            <a:xfrm>
              <a:off x="887730" y="2086609"/>
              <a:ext cx="1790700" cy="0"/>
            </a:xfrm>
            <a:custGeom>
              <a:avLst/>
              <a:gdLst/>
              <a:ahLst/>
              <a:cxnLst/>
              <a:rect l="l" t="t" r="r" b="b"/>
              <a:pathLst>
                <a:path w="1790700">
                  <a:moveTo>
                    <a:pt x="0" y="0"/>
                  </a:moveTo>
                  <a:lnTo>
                    <a:pt x="1790700" y="0"/>
                  </a:lnTo>
                </a:path>
              </a:pathLst>
            </a:custGeom>
            <a:ln w="21590">
              <a:solidFill>
                <a:srgbClr val="E9E9E9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6" name="object 6"/>
          <p:cNvSpPr txBox="1"/>
          <p:nvPr/>
        </p:nvSpPr>
        <p:spPr>
          <a:xfrm>
            <a:off x="532130" y="1572260"/>
            <a:ext cx="5330190" cy="353060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5475" spc="-1575" baseline="3000" dirty="0">
                <a:solidFill>
                  <a:srgbClr val="CCEBFF"/>
                </a:solidFill>
                <a:latin typeface="Symbol" panose="05050102010706020507"/>
                <a:cs typeface="Symbol" panose="05050102010706020507"/>
              </a:rPr>
              <a:t></a:t>
            </a:r>
            <a:r>
              <a:rPr sz="3650" spc="80" dirty="0">
                <a:solidFill>
                  <a:srgbClr val="E9E9E9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Diagnosis:</a:t>
            </a:r>
            <a:endParaRPr sz="3200">
              <a:latin typeface="Arial" panose="020B0604020202020204"/>
              <a:cs typeface="Arial" panose="020B0604020202020204"/>
            </a:endParaRPr>
          </a:p>
          <a:p>
            <a:pPr marL="12700">
              <a:lnSpc>
                <a:spcPct val="100000"/>
              </a:lnSpc>
              <a:spcBef>
                <a:spcPts val="250"/>
              </a:spcBef>
            </a:pPr>
            <a:r>
              <a:rPr sz="5475" spc="52" baseline="2000" dirty="0">
                <a:solidFill>
                  <a:srgbClr val="CCEBFF"/>
                </a:solidFill>
                <a:latin typeface="Symbol" panose="05050102010706020507"/>
                <a:cs typeface="Symbol" panose="05050102010706020507"/>
              </a:rPr>
              <a:t></a:t>
            </a:r>
            <a:r>
              <a:rPr sz="3200" spc="3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Indirect</a:t>
            </a:r>
            <a:r>
              <a:rPr sz="3200" spc="-2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3200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laryngoscopy</a:t>
            </a:r>
            <a:endParaRPr sz="3200">
              <a:latin typeface="Arial" panose="020B0604020202020204"/>
              <a:cs typeface="Arial" panose="020B0604020202020204"/>
            </a:endParaRPr>
          </a:p>
          <a:p>
            <a:pPr marL="12700">
              <a:lnSpc>
                <a:spcPct val="100000"/>
              </a:lnSpc>
              <a:spcBef>
                <a:spcPts val="260"/>
              </a:spcBef>
            </a:pPr>
            <a:r>
              <a:rPr sz="5475" spc="44" baseline="3000" dirty="0">
                <a:solidFill>
                  <a:srgbClr val="CCEBFF"/>
                </a:solidFill>
                <a:latin typeface="Symbol" panose="05050102010706020507"/>
                <a:cs typeface="Symbol" panose="05050102010706020507"/>
              </a:rPr>
              <a:t></a:t>
            </a:r>
            <a:r>
              <a:rPr sz="3200" spc="30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Palpation</a:t>
            </a:r>
            <a:r>
              <a:rPr sz="3200" spc="30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3200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under</a:t>
            </a:r>
            <a:r>
              <a:rPr sz="3200" spc="-60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3200" spc="-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anesthesia</a:t>
            </a:r>
            <a:endParaRPr sz="3200">
              <a:latin typeface="Arial" panose="020B0604020202020204"/>
              <a:cs typeface="Arial" panose="020B0604020202020204"/>
            </a:endParaRPr>
          </a:p>
          <a:p>
            <a:pPr marL="12700">
              <a:lnSpc>
                <a:spcPct val="100000"/>
              </a:lnSpc>
              <a:spcBef>
                <a:spcPts val="260"/>
              </a:spcBef>
            </a:pPr>
            <a:r>
              <a:rPr sz="5475" spc="165" baseline="3000" dirty="0">
                <a:solidFill>
                  <a:srgbClr val="CCEBFF"/>
                </a:solidFill>
                <a:latin typeface="Symbol" panose="05050102010706020507"/>
                <a:cs typeface="Symbol" panose="05050102010706020507"/>
              </a:rPr>
              <a:t></a:t>
            </a:r>
            <a:r>
              <a:rPr sz="3200" spc="110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CT</a:t>
            </a:r>
            <a:r>
              <a:rPr sz="3200" spc="-1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3200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scan</a:t>
            </a:r>
            <a:endParaRPr sz="3200">
              <a:latin typeface="Arial" panose="020B0604020202020204"/>
              <a:cs typeface="Arial" panose="020B0604020202020204"/>
            </a:endParaRPr>
          </a:p>
          <a:p>
            <a:pPr marL="12700">
              <a:lnSpc>
                <a:spcPct val="100000"/>
              </a:lnSpc>
              <a:spcBef>
                <a:spcPts val="260"/>
              </a:spcBef>
            </a:pPr>
            <a:r>
              <a:rPr sz="5475" spc="97" baseline="3000" dirty="0">
                <a:solidFill>
                  <a:srgbClr val="CCEBFF"/>
                </a:solidFill>
                <a:latin typeface="Symbol" panose="05050102010706020507"/>
                <a:cs typeface="Symbol" panose="05050102010706020507"/>
              </a:rPr>
              <a:t></a:t>
            </a:r>
            <a:r>
              <a:rPr sz="3200" spc="6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FNAC</a:t>
            </a:r>
            <a:r>
              <a:rPr sz="3200" spc="6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3200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of</a:t>
            </a:r>
            <a:r>
              <a:rPr sz="3200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3200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neck</a:t>
            </a:r>
            <a:r>
              <a:rPr sz="3200" spc="-100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3200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nodes</a:t>
            </a:r>
            <a:endParaRPr sz="3200">
              <a:latin typeface="Arial" panose="020B0604020202020204"/>
              <a:cs typeface="Arial" panose="020B0604020202020204"/>
            </a:endParaRPr>
          </a:p>
          <a:p>
            <a:pPr marL="12700">
              <a:lnSpc>
                <a:spcPct val="100000"/>
              </a:lnSpc>
              <a:spcBef>
                <a:spcPts val="250"/>
              </a:spcBef>
            </a:pPr>
            <a:r>
              <a:rPr sz="5475" spc="67" baseline="2000" dirty="0">
                <a:solidFill>
                  <a:srgbClr val="CCEBFF"/>
                </a:solidFill>
                <a:latin typeface="Symbol" panose="05050102010706020507"/>
                <a:cs typeface="Symbol" panose="05050102010706020507"/>
              </a:rPr>
              <a:t></a:t>
            </a:r>
            <a:r>
              <a:rPr sz="3200" spc="4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Biopsy</a:t>
            </a:r>
            <a:endParaRPr sz="3200">
              <a:latin typeface="Arial" panose="020B0604020202020204"/>
              <a:cs typeface="Arial" panose="020B0604020202020204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87045" marR="30480" indent="-44958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CARCINOMA</a:t>
            </a:r>
            <a:r>
              <a:rPr spc="-5" dirty="0"/>
              <a:t> </a:t>
            </a:r>
            <a:r>
              <a:rPr spc="-5" dirty="0"/>
              <a:t>OF</a:t>
            </a:r>
            <a:r>
              <a:rPr spc="-5" dirty="0"/>
              <a:t> </a:t>
            </a:r>
            <a:r>
              <a:rPr spc="-5" dirty="0"/>
              <a:t>BASE</a:t>
            </a:r>
            <a:r>
              <a:rPr spc="-5" dirty="0"/>
              <a:t> </a:t>
            </a:r>
            <a:r>
              <a:rPr spc="-5" dirty="0"/>
              <a:t>OF</a:t>
            </a:r>
            <a:r>
              <a:rPr spc="-5" dirty="0"/>
              <a:t> </a:t>
            </a:r>
            <a:r>
              <a:rPr spc="-5" dirty="0"/>
              <a:t>TONGUE </a:t>
            </a:r>
            <a:r>
              <a:rPr spc="-5" dirty="0"/>
              <a:t> </a:t>
            </a:r>
            <a:r>
              <a:rPr spc="-5" dirty="0"/>
              <a:t>(POSTERIOR</a:t>
            </a:r>
            <a:r>
              <a:rPr spc="-5" dirty="0"/>
              <a:t> </a:t>
            </a:r>
            <a:r>
              <a:rPr spc="5" dirty="0"/>
              <a:t>1/3</a:t>
            </a:r>
            <a:r>
              <a:rPr sz="2775" spc="7" baseline="29000" dirty="0"/>
              <a:t>RD</a:t>
            </a:r>
            <a:r>
              <a:rPr sz="2775" spc="7" baseline="29000" dirty="0"/>
              <a:t> </a:t>
            </a:r>
            <a:r>
              <a:rPr sz="3200" dirty="0"/>
              <a:t>OF</a:t>
            </a:r>
            <a:r>
              <a:rPr sz="3200" spc="-195" dirty="0"/>
              <a:t> </a:t>
            </a:r>
            <a:r>
              <a:rPr sz="3200" spc="-5" dirty="0"/>
              <a:t>TONGUE</a:t>
            </a:r>
            <a:endParaRPr sz="3200"/>
          </a:p>
        </p:txBody>
      </p:sp>
      <p:grpSp>
        <p:nvGrpSpPr>
          <p:cNvPr id="3" name="object 3"/>
          <p:cNvGrpSpPr/>
          <p:nvPr/>
        </p:nvGrpSpPr>
        <p:grpSpPr>
          <a:xfrm>
            <a:off x="887730" y="1934845"/>
            <a:ext cx="1741170" cy="35560"/>
            <a:chOff x="887730" y="1934845"/>
            <a:chExt cx="1741170" cy="35560"/>
          </a:xfrm>
        </p:grpSpPr>
        <p:sp>
          <p:nvSpPr>
            <p:cNvPr id="4" name="object 4"/>
            <p:cNvSpPr/>
            <p:nvPr/>
          </p:nvSpPr>
          <p:spPr>
            <a:xfrm>
              <a:off x="904240" y="1960880"/>
              <a:ext cx="1724660" cy="0"/>
            </a:xfrm>
            <a:custGeom>
              <a:avLst/>
              <a:gdLst/>
              <a:ahLst/>
              <a:cxnLst/>
              <a:rect l="l" t="t" r="r" b="b"/>
              <a:pathLst>
                <a:path w="1724660">
                  <a:moveTo>
                    <a:pt x="0" y="0"/>
                  </a:moveTo>
                  <a:lnTo>
                    <a:pt x="1724660" y="0"/>
                  </a:lnTo>
                </a:path>
              </a:pathLst>
            </a:custGeom>
            <a:ln w="1905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/>
            <p:cNvSpPr/>
            <p:nvPr/>
          </p:nvSpPr>
          <p:spPr>
            <a:xfrm>
              <a:off x="887730" y="1944370"/>
              <a:ext cx="1724660" cy="0"/>
            </a:xfrm>
            <a:custGeom>
              <a:avLst/>
              <a:gdLst/>
              <a:ahLst/>
              <a:cxnLst/>
              <a:rect l="l" t="t" r="r" b="b"/>
              <a:pathLst>
                <a:path w="1724660">
                  <a:moveTo>
                    <a:pt x="0" y="0"/>
                  </a:moveTo>
                  <a:lnTo>
                    <a:pt x="1724660" y="0"/>
                  </a:lnTo>
                </a:path>
              </a:pathLst>
            </a:custGeom>
            <a:ln w="19050">
              <a:solidFill>
                <a:srgbClr val="E9E9E9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6" name="object 6"/>
          <p:cNvSpPr txBox="1"/>
          <p:nvPr/>
        </p:nvSpPr>
        <p:spPr>
          <a:xfrm>
            <a:off x="532130" y="1493519"/>
            <a:ext cx="7962265" cy="529717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ts val="3615"/>
              </a:lnSpc>
              <a:spcBef>
                <a:spcPts val="120"/>
              </a:spcBef>
              <a:tabLst>
                <a:tab pos="354965" algn="l"/>
              </a:tabLst>
            </a:pPr>
            <a:r>
              <a:rPr sz="4800" spc="-1387" baseline="3000" dirty="0">
                <a:solidFill>
                  <a:srgbClr val="CCEBFF"/>
                </a:solidFill>
                <a:latin typeface="Symbol" panose="05050102010706020507"/>
                <a:cs typeface="Symbol" panose="05050102010706020507"/>
              </a:rPr>
              <a:t></a:t>
            </a:r>
            <a:r>
              <a:rPr sz="4800" spc="-1387" baseline="3000" dirty="0">
                <a:solidFill>
                  <a:srgbClr val="CCEBFF"/>
                </a:solidFill>
                <a:latin typeface="Times New Roman" panose="02020603050405020304"/>
                <a:cs typeface="Times New Roman" panose="02020603050405020304"/>
              </a:rPr>
              <a:t>	</a:t>
            </a:r>
            <a:r>
              <a:rPr sz="2800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Treatment:</a:t>
            </a:r>
            <a:endParaRPr sz="2800">
              <a:latin typeface="Arial" panose="020B0604020202020204"/>
              <a:cs typeface="Arial" panose="020B0604020202020204"/>
            </a:endParaRPr>
          </a:p>
          <a:p>
            <a:pPr marL="355600" marR="143510" indent="-342900">
              <a:lnSpc>
                <a:spcPct val="79000"/>
              </a:lnSpc>
              <a:spcBef>
                <a:spcPts val="580"/>
              </a:spcBef>
            </a:pPr>
            <a:r>
              <a:rPr sz="4800" spc="37" baseline="3000" dirty="0">
                <a:solidFill>
                  <a:srgbClr val="CCEBFF"/>
                </a:solidFill>
                <a:latin typeface="Symbol" panose="05050102010706020507"/>
                <a:cs typeface="Symbol" panose="05050102010706020507"/>
              </a:rPr>
              <a:t></a:t>
            </a:r>
            <a:r>
              <a:rPr sz="2800" spc="2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Radiosensitive</a:t>
            </a:r>
            <a:r>
              <a:rPr sz="2800" spc="2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2800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tumours</a:t>
            </a:r>
            <a:r>
              <a:rPr sz="2800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2800" spc="-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such</a:t>
            </a:r>
            <a:r>
              <a:rPr sz="2800" spc="-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2800" spc="-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as </a:t>
            </a:r>
            <a:r>
              <a:rPr sz="2800" spc="-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2800" spc="-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Lymphoepithelioma</a:t>
            </a:r>
            <a:r>
              <a:rPr sz="2800" spc="-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2800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are</a:t>
            </a:r>
            <a:r>
              <a:rPr sz="2800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2800" spc="-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treated</a:t>
            </a:r>
            <a:r>
              <a:rPr sz="2800" spc="-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2800" spc="-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by</a:t>
            </a:r>
            <a:r>
              <a:rPr sz="2800" spc="-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2800" spc="-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radiotherapy </a:t>
            </a:r>
            <a:r>
              <a:rPr sz="2800" spc="-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2800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to</a:t>
            </a:r>
            <a:r>
              <a:rPr sz="2800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2800" spc="-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the</a:t>
            </a:r>
            <a:r>
              <a:rPr sz="2800" spc="-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2800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primary</a:t>
            </a:r>
            <a:r>
              <a:rPr sz="2800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2800" spc="-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and</a:t>
            </a:r>
            <a:r>
              <a:rPr sz="2800" spc="-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2800" spc="-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neck</a:t>
            </a:r>
            <a:r>
              <a:rPr sz="2800" spc="-2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2800" spc="-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nodes</a:t>
            </a:r>
            <a:endParaRPr sz="2800">
              <a:latin typeface="Arial" panose="020B0604020202020204"/>
              <a:cs typeface="Arial" panose="020B0604020202020204"/>
            </a:endParaRPr>
          </a:p>
          <a:p>
            <a:pPr marL="355600" marR="344805" indent="-342900">
              <a:lnSpc>
                <a:spcPct val="79000"/>
              </a:lnSpc>
              <a:spcBef>
                <a:spcPts val="435"/>
              </a:spcBef>
            </a:pPr>
            <a:r>
              <a:rPr sz="4800" spc="150" baseline="3000" dirty="0">
                <a:solidFill>
                  <a:srgbClr val="CCEBFF"/>
                </a:solidFill>
                <a:latin typeface="Symbol" panose="05050102010706020507"/>
                <a:cs typeface="Symbol" panose="05050102010706020507"/>
              </a:rPr>
              <a:t></a:t>
            </a:r>
            <a:r>
              <a:rPr sz="2800" spc="100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T1,</a:t>
            </a:r>
            <a:r>
              <a:rPr sz="2800" spc="100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2800" spc="-10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T2</a:t>
            </a:r>
            <a:r>
              <a:rPr sz="2800" spc="-10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2800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squamous</a:t>
            </a:r>
            <a:r>
              <a:rPr sz="2800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2800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cell</a:t>
            </a:r>
            <a:r>
              <a:rPr sz="2800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2800" spc="-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carcinoma</a:t>
            </a:r>
            <a:r>
              <a:rPr sz="2800" spc="-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2800" spc="-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with</a:t>
            </a:r>
            <a:r>
              <a:rPr sz="2800" spc="-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2800" spc="-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N0,</a:t>
            </a:r>
            <a:r>
              <a:rPr sz="2800" spc="-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2800" spc="-10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N1 </a:t>
            </a:r>
            <a:r>
              <a:rPr sz="2800" spc="-10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2800" spc="-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neck</a:t>
            </a:r>
            <a:r>
              <a:rPr sz="2800" spc="-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2800" spc="1415" dirty="0">
                <a:solidFill>
                  <a:srgbClr val="E9E9E9"/>
                </a:solidFill>
                <a:latin typeface="Symbol" panose="05050102010706020507"/>
                <a:cs typeface="Symbol" panose="05050102010706020507"/>
              </a:rPr>
              <a:t></a:t>
            </a:r>
            <a:r>
              <a:rPr sz="2800" spc="105" dirty="0">
                <a:solidFill>
                  <a:srgbClr val="E9E9E9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800" spc="-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surgical</a:t>
            </a:r>
            <a:r>
              <a:rPr sz="2800" spc="-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2800" spc="-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excision</a:t>
            </a:r>
            <a:r>
              <a:rPr sz="2800" spc="-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2800" spc="-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with</a:t>
            </a:r>
            <a:r>
              <a:rPr sz="2800" spc="-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2800" spc="-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block</a:t>
            </a:r>
            <a:r>
              <a:rPr sz="2800" spc="-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2800" spc="-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dissection </a:t>
            </a:r>
            <a:r>
              <a:rPr sz="2800" spc="-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2800" spc="-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with</a:t>
            </a:r>
            <a:r>
              <a:rPr sz="2800" spc="-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2800" spc="-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post</a:t>
            </a:r>
            <a:r>
              <a:rPr sz="2800" spc="-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2800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operative</a:t>
            </a:r>
            <a:r>
              <a:rPr sz="2800" spc="-10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2800" spc="-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radiotherapy</a:t>
            </a:r>
            <a:endParaRPr sz="2800">
              <a:latin typeface="Arial" panose="020B0604020202020204"/>
              <a:cs typeface="Arial" panose="020B0604020202020204"/>
            </a:endParaRPr>
          </a:p>
          <a:p>
            <a:pPr marL="355600" marR="497205" indent="-342900">
              <a:lnSpc>
                <a:spcPct val="79000"/>
              </a:lnSpc>
              <a:spcBef>
                <a:spcPts val="440"/>
              </a:spcBef>
            </a:pPr>
            <a:r>
              <a:rPr sz="4800" spc="150" baseline="3000" dirty="0">
                <a:solidFill>
                  <a:srgbClr val="CCEBFF"/>
                </a:solidFill>
                <a:latin typeface="Symbol" panose="05050102010706020507"/>
                <a:cs typeface="Symbol" panose="05050102010706020507"/>
              </a:rPr>
              <a:t></a:t>
            </a:r>
            <a:r>
              <a:rPr sz="2800" spc="100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T3,</a:t>
            </a:r>
            <a:r>
              <a:rPr sz="2800" spc="100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2800" spc="-10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T4</a:t>
            </a:r>
            <a:r>
              <a:rPr sz="2800" spc="-10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2800" spc="1415" dirty="0">
                <a:solidFill>
                  <a:srgbClr val="E9E9E9"/>
                </a:solidFill>
                <a:latin typeface="Symbol" panose="05050102010706020507"/>
                <a:cs typeface="Symbol" panose="05050102010706020507"/>
              </a:rPr>
              <a:t></a:t>
            </a:r>
            <a:r>
              <a:rPr sz="2800" spc="1415" dirty="0">
                <a:solidFill>
                  <a:srgbClr val="E9E9E9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800" spc="-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surgical</a:t>
            </a:r>
            <a:r>
              <a:rPr sz="2800" spc="-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2800" spc="-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excision</a:t>
            </a:r>
            <a:r>
              <a:rPr sz="2800" spc="-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2800" spc="-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with</a:t>
            </a:r>
            <a:r>
              <a:rPr sz="2800" spc="-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2800" spc="-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mandibular </a:t>
            </a:r>
            <a:r>
              <a:rPr sz="2800" spc="-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2800" spc="-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resection,</a:t>
            </a:r>
            <a:r>
              <a:rPr sz="2800" spc="-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2800" spc="-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neck</a:t>
            </a:r>
            <a:r>
              <a:rPr sz="2800" spc="-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2800" spc="-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dissection</a:t>
            </a:r>
            <a:r>
              <a:rPr sz="2800" spc="-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2800" spc="-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and</a:t>
            </a:r>
            <a:r>
              <a:rPr sz="2800" spc="-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2800" spc="-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post</a:t>
            </a:r>
            <a:r>
              <a:rPr sz="2800" spc="-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2800" spc="-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operative </a:t>
            </a:r>
            <a:r>
              <a:rPr sz="2800" spc="-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2800" spc="-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radiation</a:t>
            </a:r>
            <a:endParaRPr sz="2800">
              <a:latin typeface="Arial" panose="020B0604020202020204"/>
              <a:cs typeface="Arial" panose="020B0604020202020204"/>
            </a:endParaRPr>
          </a:p>
          <a:p>
            <a:pPr marL="355600" marR="5080" indent="-342900">
              <a:lnSpc>
                <a:spcPct val="79000"/>
              </a:lnSpc>
              <a:spcBef>
                <a:spcPts val="410"/>
              </a:spcBef>
            </a:pPr>
            <a:r>
              <a:rPr sz="4800" spc="202" baseline="3000" dirty="0">
                <a:solidFill>
                  <a:srgbClr val="CCEBFF"/>
                </a:solidFill>
                <a:latin typeface="Symbol" panose="05050102010706020507"/>
                <a:cs typeface="Symbol" panose="05050102010706020507"/>
              </a:rPr>
              <a:t></a:t>
            </a:r>
            <a:r>
              <a:rPr sz="2800" spc="13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T4</a:t>
            </a:r>
            <a:r>
              <a:rPr sz="2800" spc="13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2800" spc="-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lesions</a:t>
            </a:r>
            <a:r>
              <a:rPr sz="2800" spc="-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2800" spc="-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with</a:t>
            </a:r>
            <a:r>
              <a:rPr sz="2800" spc="-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2800" spc="-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extension</a:t>
            </a:r>
            <a:r>
              <a:rPr sz="2800" spc="-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2800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to</a:t>
            </a:r>
            <a:r>
              <a:rPr sz="2800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2800" spc="-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anterior</a:t>
            </a:r>
            <a:r>
              <a:rPr sz="2800" spc="-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2800" spc="-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tongue</a:t>
            </a:r>
            <a:r>
              <a:rPr sz="2800" spc="-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2800" spc="-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and </a:t>
            </a:r>
            <a:r>
              <a:rPr sz="2800" spc="-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2800" spc="-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vallecula</a:t>
            </a:r>
            <a:r>
              <a:rPr sz="2800" spc="-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2800" spc="1415" dirty="0">
                <a:solidFill>
                  <a:srgbClr val="E9E9E9"/>
                </a:solidFill>
                <a:latin typeface="Symbol" panose="05050102010706020507"/>
                <a:cs typeface="Symbol" panose="05050102010706020507"/>
              </a:rPr>
              <a:t></a:t>
            </a:r>
            <a:r>
              <a:rPr sz="2800" spc="1415" dirty="0">
                <a:solidFill>
                  <a:srgbClr val="E9E9E9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800" spc="-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extensive</a:t>
            </a:r>
            <a:r>
              <a:rPr sz="2800" spc="-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2800" spc="-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surgery</a:t>
            </a:r>
            <a:r>
              <a:rPr sz="2800" spc="-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2800" spc="-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with</a:t>
            </a:r>
            <a:r>
              <a:rPr sz="2800" spc="-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2800" spc="-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total </a:t>
            </a:r>
            <a:r>
              <a:rPr sz="2800" spc="-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2800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glossectomy</a:t>
            </a:r>
            <a:r>
              <a:rPr sz="2800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2800" spc="-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and</a:t>
            </a:r>
            <a:r>
              <a:rPr sz="2800" spc="-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2800" spc="-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laryngectomy</a:t>
            </a:r>
            <a:r>
              <a:rPr sz="2800" spc="-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2800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in</a:t>
            </a:r>
            <a:r>
              <a:rPr sz="2800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2800" spc="-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addition</a:t>
            </a:r>
            <a:r>
              <a:rPr sz="2800" spc="-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2800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to</a:t>
            </a:r>
            <a:r>
              <a:rPr sz="2800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2800" spc="-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the </a:t>
            </a:r>
            <a:r>
              <a:rPr sz="2800" spc="-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2800" spc="-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block</a:t>
            </a:r>
            <a:r>
              <a:rPr sz="2800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2800" spc="-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dissection</a:t>
            </a:r>
            <a:endParaRPr sz="2800">
              <a:latin typeface="Arial" panose="020B0604020202020204"/>
              <a:cs typeface="Arial" panose="020B0604020202020204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412239" y="222250"/>
            <a:ext cx="6308725" cy="1244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816610" marR="5080" indent="-803910">
              <a:lnSpc>
                <a:spcPct val="100000"/>
              </a:lnSpc>
              <a:spcBef>
                <a:spcPts val="100"/>
              </a:spcBef>
            </a:pPr>
            <a:r>
              <a:rPr sz="4000" b="0" spc="-10" dirty="0">
                <a:latin typeface="Arial" panose="020B0604020202020204"/>
                <a:cs typeface="Arial" panose="020B0604020202020204"/>
              </a:rPr>
              <a:t>CARCINOMA</a:t>
            </a:r>
            <a:r>
              <a:rPr sz="4000" b="0" spc="-10" dirty="0">
                <a:latin typeface="Arial" panose="020B0604020202020204"/>
                <a:cs typeface="Arial" panose="020B0604020202020204"/>
              </a:rPr>
              <a:t> </a:t>
            </a:r>
            <a:r>
              <a:rPr sz="4000" b="0" spc="-5" dirty="0">
                <a:latin typeface="Arial" panose="020B0604020202020204"/>
                <a:cs typeface="Arial" panose="020B0604020202020204"/>
              </a:rPr>
              <a:t>TONSIL</a:t>
            </a:r>
            <a:r>
              <a:rPr sz="4000" b="0" spc="-50" dirty="0">
                <a:latin typeface="Arial" panose="020B0604020202020204"/>
                <a:cs typeface="Arial" panose="020B0604020202020204"/>
              </a:rPr>
              <a:t> </a:t>
            </a:r>
            <a:r>
              <a:rPr sz="4000" b="0" spc="-10" dirty="0">
                <a:latin typeface="Arial" panose="020B0604020202020204"/>
                <a:cs typeface="Arial" panose="020B0604020202020204"/>
              </a:rPr>
              <a:t>AND </a:t>
            </a:r>
            <a:r>
              <a:rPr sz="4000" b="0" spc="-10" dirty="0">
                <a:latin typeface="Arial" panose="020B0604020202020204"/>
                <a:cs typeface="Arial" panose="020B0604020202020204"/>
              </a:rPr>
              <a:t> </a:t>
            </a:r>
            <a:r>
              <a:rPr sz="4000" b="0" spc="-5" dirty="0">
                <a:latin typeface="Arial" panose="020B0604020202020204"/>
                <a:cs typeface="Arial" panose="020B0604020202020204"/>
              </a:rPr>
              <a:t>TONSILLAR</a:t>
            </a:r>
            <a:r>
              <a:rPr sz="4000" b="0" spc="-30" dirty="0">
                <a:latin typeface="Arial" panose="020B0604020202020204"/>
                <a:cs typeface="Arial" panose="020B0604020202020204"/>
              </a:rPr>
              <a:t> </a:t>
            </a:r>
            <a:r>
              <a:rPr sz="4000" b="0" spc="-5" dirty="0">
                <a:latin typeface="Arial" panose="020B0604020202020204"/>
                <a:cs typeface="Arial" panose="020B0604020202020204"/>
              </a:rPr>
              <a:t>FOSSA</a:t>
            </a:r>
            <a:endParaRPr sz="4000">
              <a:latin typeface="Arial" panose="020B0604020202020204"/>
              <a:cs typeface="Arial" panose="020B0604020202020204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34669" y="1954530"/>
            <a:ext cx="7878445" cy="3213100"/>
          </a:xfrm>
          <a:prstGeom prst="rect">
            <a:avLst/>
          </a:prstGeom>
        </p:spPr>
        <p:txBody>
          <a:bodyPr vert="horz" wrap="square" lIns="0" tIns="90805" rIns="0" bIns="0" rtlCol="0">
            <a:spAutoFit/>
          </a:bodyPr>
          <a:lstStyle/>
          <a:p>
            <a:pPr marL="354330" marR="949325" indent="-341630">
              <a:lnSpc>
                <a:spcPts val="3830"/>
              </a:lnSpc>
              <a:spcBef>
                <a:spcPts val="715"/>
              </a:spcBef>
              <a:buClr>
                <a:srgbClr val="CCEBFF"/>
              </a:buClr>
              <a:buSzPct val="114000"/>
              <a:buFont typeface="Symbol" panose="05050102010706020507"/>
              <a:buChar char=""/>
              <a:tabLst>
                <a:tab pos="354330" algn="l"/>
              </a:tabLst>
            </a:pPr>
            <a:r>
              <a:rPr sz="3200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Squamous</a:t>
            </a:r>
            <a:r>
              <a:rPr sz="3200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3200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cell</a:t>
            </a:r>
            <a:r>
              <a:rPr sz="3200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3200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carcinomas</a:t>
            </a:r>
            <a:r>
              <a:rPr sz="3200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3200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are</a:t>
            </a:r>
            <a:r>
              <a:rPr sz="3200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3200" spc="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most </a:t>
            </a:r>
            <a:r>
              <a:rPr sz="3200" spc="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 common</a:t>
            </a:r>
            <a:endParaRPr sz="3200">
              <a:latin typeface="Arial" panose="020B0604020202020204"/>
              <a:cs typeface="Arial" panose="020B0604020202020204"/>
            </a:endParaRPr>
          </a:p>
          <a:p>
            <a:pPr marL="354330" marR="1005205" indent="-341630">
              <a:lnSpc>
                <a:spcPts val="3840"/>
              </a:lnSpc>
              <a:spcBef>
                <a:spcPts val="800"/>
              </a:spcBef>
              <a:buClr>
                <a:srgbClr val="CCEBFF"/>
              </a:buClr>
              <a:buSzPct val="114000"/>
              <a:buFont typeface="Symbol" panose="05050102010706020507"/>
              <a:buChar char=""/>
              <a:tabLst>
                <a:tab pos="354330" algn="l"/>
              </a:tabLst>
            </a:pPr>
            <a:r>
              <a:rPr sz="3200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Presents</a:t>
            </a:r>
            <a:r>
              <a:rPr sz="3200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3200" spc="-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as</a:t>
            </a:r>
            <a:r>
              <a:rPr sz="3200" spc="-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3200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an</a:t>
            </a:r>
            <a:r>
              <a:rPr sz="3200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3200" spc="-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ulcerated</a:t>
            </a:r>
            <a:r>
              <a:rPr sz="3200" spc="-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3200" spc="-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lesion</a:t>
            </a:r>
            <a:r>
              <a:rPr sz="3200" spc="-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3200" spc="-10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with </a:t>
            </a:r>
            <a:r>
              <a:rPr sz="3200" spc="-10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3200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necrotic</a:t>
            </a:r>
            <a:r>
              <a:rPr sz="3200" spc="-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3200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base</a:t>
            </a:r>
            <a:endParaRPr sz="3200">
              <a:latin typeface="Arial" panose="020B0604020202020204"/>
              <a:cs typeface="Arial" panose="020B0604020202020204"/>
            </a:endParaRPr>
          </a:p>
          <a:p>
            <a:pPr marL="354330" marR="5080" indent="-341630">
              <a:lnSpc>
                <a:spcPts val="3830"/>
              </a:lnSpc>
              <a:spcBef>
                <a:spcPts val="810"/>
              </a:spcBef>
              <a:buClr>
                <a:srgbClr val="CCEBFF"/>
              </a:buClr>
              <a:buSzPct val="114000"/>
              <a:buFont typeface="Symbol" panose="05050102010706020507"/>
              <a:buChar char=""/>
              <a:tabLst>
                <a:tab pos="354330" algn="l"/>
              </a:tabLst>
            </a:pPr>
            <a:r>
              <a:rPr sz="3200" spc="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Lymphomas</a:t>
            </a:r>
            <a:r>
              <a:rPr sz="3200" spc="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3200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present</a:t>
            </a:r>
            <a:r>
              <a:rPr sz="3200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3200" spc="-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as</a:t>
            </a:r>
            <a:r>
              <a:rPr sz="3200" spc="-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3200" spc="-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unilateral</a:t>
            </a:r>
            <a:r>
              <a:rPr sz="3200" spc="-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3200" spc="-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tonsillar </a:t>
            </a:r>
            <a:r>
              <a:rPr sz="3200" spc="-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3200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enlargement</a:t>
            </a:r>
            <a:r>
              <a:rPr sz="3200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3200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and</a:t>
            </a:r>
            <a:r>
              <a:rPr sz="3200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3200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mimic</a:t>
            </a:r>
            <a:r>
              <a:rPr sz="3200" spc="-20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3200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Quinsy</a:t>
            </a:r>
            <a:endParaRPr sz="3200">
              <a:latin typeface="Arial" panose="020B0604020202020204"/>
              <a:cs typeface="Arial" panose="020B0604020202020204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758950" y="496570"/>
            <a:ext cx="5614670" cy="6959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400" b="0" spc="-5" dirty="0">
                <a:latin typeface="Arial" panose="020B0604020202020204"/>
                <a:cs typeface="Arial" panose="020B0604020202020204"/>
              </a:rPr>
              <a:t>CARCINOMA</a:t>
            </a:r>
            <a:r>
              <a:rPr sz="4400" b="0" spc="-65" dirty="0">
                <a:latin typeface="Arial" panose="020B0604020202020204"/>
                <a:cs typeface="Arial" panose="020B0604020202020204"/>
              </a:rPr>
              <a:t> </a:t>
            </a:r>
            <a:r>
              <a:rPr sz="4400" b="0" spc="-5" dirty="0">
                <a:latin typeface="Arial" panose="020B0604020202020204"/>
                <a:cs typeface="Arial" panose="020B0604020202020204"/>
              </a:rPr>
              <a:t>TONSIL</a:t>
            </a:r>
            <a:endParaRPr sz="4400">
              <a:latin typeface="Arial" panose="020B0604020202020204"/>
              <a:cs typeface="Arial" panose="020B0604020202020204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457200" y="1600200"/>
            <a:ext cx="8229600" cy="4343400"/>
          </a:xfrm>
          <a:prstGeom prst="rect">
            <a:avLst/>
          </a:prstGeom>
          <a:blipFill>
            <a:blip r:embed="rId1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400810" y="496570"/>
            <a:ext cx="6327775" cy="6959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400" b="0" spc="-5" dirty="0">
                <a:latin typeface="Arial" panose="020B0604020202020204"/>
                <a:cs typeface="Arial" panose="020B0604020202020204"/>
              </a:rPr>
              <a:t>LYMPHOMA</a:t>
            </a:r>
            <a:r>
              <a:rPr sz="4400" b="0" spc="-5" dirty="0">
                <a:latin typeface="Arial" panose="020B0604020202020204"/>
                <a:cs typeface="Arial" panose="020B0604020202020204"/>
              </a:rPr>
              <a:t> </a:t>
            </a:r>
            <a:r>
              <a:rPr sz="4400" b="0" spc="-5" dirty="0">
                <a:latin typeface="Arial" panose="020B0604020202020204"/>
                <a:cs typeface="Arial" panose="020B0604020202020204"/>
              </a:rPr>
              <a:t>OF</a:t>
            </a:r>
            <a:r>
              <a:rPr sz="4400" b="0" spc="-60" dirty="0">
                <a:latin typeface="Arial" panose="020B0604020202020204"/>
                <a:cs typeface="Arial" panose="020B0604020202020204"/>
              </a:rPr>
              <a:t> </a:t>
            </a:r>
            <a:r>
              <a:rPr sz="4400" b="0" spc="-5" dirty="0">
                <a:latin typeface="Arial" panose="020B0604020202020204"/>
                <a:cs typeface="Arial" panose="020B0604020202020204"/>
              </a:rPr>
              <a:t>TONSIL</a:t>
            </a:r>
            <a:endParaRPr sz="4400">
              <a:latin typeface="Arial" panose="020B0604020202020204"/>
              <a:cs typeface="Arial" panose="020B0604020202020204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457200" y="1598930"/>
            <a:ext cx="8229600" cy="4493260"/>
          </a:xfrm>
          <a:prstGeom prst="rect">
            <a:avLst/>
          </a:prstGeom>
          <a:blipFill>
            <a:blip r:embed="rId1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412239" y="222250"/>
            <a:ext cx="6308725" cy="1244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816610" marR="5080" indent="-803910">
              <a:lnSpc>
                <a:spcPct val="100000"/>
              </a:lnSpc>
              <a:spcBef>
                <a:spcPts val="100"/>
              </a:spcBef>
            </a:pPr>
            <a:r>
              <a:rPr sz="4000" b="0" spc="-10" dirty="0">
                <a:latin typeface="Arial" panose="020B0604020202020204"/>
                <a:cs typeface="Arial" panose="020B0604020202020204"/>
              </a:rPr>
              <a:t>CARCINOMA</a:t>
            </a:r>
            <a:r>
              <a:rPr sz="4000" b="0" spc="-10" dirty="0">
                <a:latin typeface="Arial" panose="020B0604020202020204"/>
                <a:cs typeface="Arial" panose="020B0604020202020204"/>
              </a:rPr>
              <a:t> </a:t>
            </a:r>
            <a:r>
              <a:rPr sz="4000" b="0" spc="-5" dirty="0">
                <a:latin typeface="Arial" panose="020B0604020202020204"/>
                <a:cs typeface="Arial" panose="020B0604020202020204"/>
              </a:rPr>
              <a:t>TONSIL</a:t>
            </a:r>
            <a:r>
              <a:rPr sz="4000" b="0" spc="-50" dirty="0">
                <a:latin typeface="Arial" panose="020B0604020202020204"/>
                <a:cs typeface="Arial" panose="020B0604020202020204"/>
              </a:rPr>
              <a:t> </a:t>
            </a:r>
            <a:r>
              <a:rPr sz="4000" b="0" spc="-10" dirty="0">
                <a:latin typeface="Arial" panose="020B0604020202020204"/>
                <a:cs typeface="Arial" panose="020B0604020202020204"/>
              </a:rPr>
              <a:t>AND </a:t>
            </a:r>
            <a:r>
              <a:rPr sz="4000" b="0" spc="-10" dirty="0">
                <a:latin typeface="Arial" panose="020B0604020202020204"/>
                <a:cs typeface="Arial" panose="020B0604020202020204"/>
              </a:rPr>
              <a:t> </a:t>
            </a:r>
            <a:r>
              <a:rPr sz="4000" b="0" spc="-5" dirty="0">
                <a:latin typeface="Arial" panose="020B0604020202020204"/>
                <a:cs typeface="Arial" panose="020B0604020202020204"/>
              </a:rPr>
              <a:t>TONSILLAR</a:t>
            </a:r>
            <a:r>
              <a:rPr sz="4000" b="0" spc="-30" dirty="0">
                <a:latin typeface="Arial" panose="020B0604020202020204"/>
                <a:cs typeface="Arial" panose="020B0604020202020204"/>
              </a:rPr>
              <a:t> </a:t>
            </a:r>
            <a:r>
              <a:rPr sz="4000" b="0" spc="-5" dirty="0">
                <a:latin typeface="Arial" panose="020B0604020202020204"/>
                <a:cs typeface="Arial" panose="020B0604020202020204"/>
              </a:rPr>
              <a:t>FOSSA</a:t>
            </a:r>
            <a:endParaRPr sz="4000">
              <a:latin typeface="Arial" panose="020B0604020202020204"/>
              <a:cs typeface="Arial" panose="020B0604020202020204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32130" y="1542542"/>
            <a:ext cx="7565390" cy="5307330"/>
          </a:xfrm>
          <a:prstGeom prst="rect">
            <a:avLst/>
          </a:prstGeom>
        </p:spPr>
        <p:txBody>
          <a:bodyPr vert="horz" wrap="square" lIns="0" tIns="4445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350"/>
              </a:spcBef>
            </a:pPr>
            <a:r>
              <a:rPr sz="5475" spc="-1575" baseline="2000" dirty="0">
                <a:solidFill>
                  <a:srgbClr val="CCEBFF"/>
                </a:solidFill>
                <a:latin typeface="Symbol" panose="05050102010706020507"/>
                <a:cs typeface="Symbol" panose="05050102010706020507"/>
              </a:rPr>
              <a:t></a:t>
            </a:r>
            <a:r>
              <a:rPr sz="3650" spc="80" dirty="0">
                <a:solidFill>
                  <a:srgbClr val="E9E9E9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Spread:</a:t>
            </a:r>
            <a:endParaRPr sz="3200">
              <a:latin typeface="Arial" panose="020B0604020202020204"/>
              <a:cs typeface="Arial" panose="020B0604020202020204"/>
            </a:endParaRPr>
          </a:p>
          <a:p>
            <a:pPr marL="355600" marR="5080" indent="-342900">
              <a:lnSpc>
                <a:spcPts val="3840"/>
              </a:lnSpc>
              <a:spcBef>
                <a:spcPts val="840"/>
              </a:spcBef>
            </a:pPr>
            <a:r>
              <a:rPr sz="5475" spc="67" baseline="3000" dirty="0">
                <a:solidFill>
                  <a:srgbClr val="CCEBFF"/>
                </a:solidFill>
                <a:latin typeface="Symbol" panose="05050102010706020507"/>
                <a:cs typeface="Symbol" panose="05050102010706020507"/>
              </a:rPr>
              <a:t></a:t>
            </a:r>
            <a:r>
              <a:rPr sz="3200" spc="4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Local:</a:t>
            </a:r>
            <a:r>
              <a:rPr sz="3200" spc="4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3200" spc="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may</a:t>
            </a:r>
            <a:r>
              <a:rPr sz="3200" spc="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3200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spread</a:t>
            </a:r>
            <a:r>
              <a:rPr sz="3200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3200" spc="-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to</a:t>
            </a:r>
            <a:r>
              <a:rPr sz="3200" spc="-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3200" spc="-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soft</a:t>
            </a:r>
            <a:r>
              <a:rPr sz="3200" spc="-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3200" spc="-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palate,</a:t>
            </a:r>
            <a:r>
              <a:rPr sz="3200" spc="-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3200" spc="-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pillars, </a:t>
            </a:r>
            <a:r>
              <a:rPr sz="3200" spc="-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3200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base</a:t>
            </a:r>
            <a:r>
              <a:rPr sz="3200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3200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of</a:t>
            </a:r>
            <a:r>
              <a:rPr sz="3200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3200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tongue,</a:t>
            </a:r>
            <a:r>
              <a:rPr sz="3200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3200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pharyngeal</a:t>
            </a:r>
            <a:r>
              <a:rPr sz="3200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3200" spc="-10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wall, </a:t>
            </a:r>
            <a:r>
              <a:rPr sz="3200" spc="-10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3200" spc="-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hypopharynx,</a:t>
            </a:r>
            <a:r>
              <a:rPr sz="3200" spc="-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3200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parapharyngeal</a:t>
            </a:r>
            <a:r>
              <a:rPr sz="3200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3200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space, </a:t>
            </a:r>
            <a:r>
              <a:rPr sz="3200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3200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mandible,</a:t>
            </a:r>
            <a:r>
              <a:rPr sz="3200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3200" spc="-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pterygoid</a:t>
            </a:r>
            <a:r>
              <a:rPr sz="3200" spc="-20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3200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muscles</a:t>
            </a:r>
            <a:endParaRPr sz="3200">
              <a:latin typeface="Arial" panose="020B0604020202020204"/>
              <a:cs typeface="Arial" panose="020B0604020202020204"/>
            </a:endParaRPr>
          </a:p>
          <a:p>
            <a:pPr marL="355600" marR="57150" indent="-342900">
              <a:lnSpc>
                <a:spcPts val="3840"/>
              </a:lnSpc>
              <a:spcBef>
                <a:spcPts val="790"/>
              </a:spcBef>
            </a:pPr>
            <a:r>
              <a:rPr sz="5475" spc="44" baseline="2000" dirty="0">
                <a:solidFill>
                  <a:srgbClr val="CCEBFF"/>
                </a:solidFill>
                <a:latin typeface="Symbol" panose="05050102010706020507"/>
                <a:cs typeface="Symbol" panose="05050102010706020507"/>
              </a:rPr>
              <a:t></a:t>
            </a:r>
            <a:r>
              <a:rPr sz="3200" spc="30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Lymphatic:</a:t>
            </a:r>
            <a:r>
              <a:rPr sz="3200" spc="30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3200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50%</a:t>
            </a:r>
            <a:r>
              <a:rPr sz="3200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3200" spc="-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patients</a:t>
            </a:r>
            <a:r>
              <a:rPr sz="3200" spc="-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3200" spc="-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have</a:t>
            </a:r>
            <a:r>
              <a:rPr sz="3200" spc="-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3200" spc="-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initial </a:t>
            </a:r>
            <a:r>
              <a:rPr sz="3200" spc="-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3200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cervical</a:t>
            </a:r>
            <a:r>
              <a:rPr sz="3200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3200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node</a:t>
            </a:r>
            <a:r>
              <a:rPr sz="3200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3200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involvement</a:t>
            </a:r>
            <a:r>
              <a:rPr sz="3200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3200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at</a:t>
            </a:r>
            <a:r>
              <a:rPr sz="3200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3200" spc="-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the</a:t>
            </a:r>
            <a:r>
              <a:rPr sz="3200" spc="-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3200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time</a:t>
            </a:r>
            <a:r>
              <a:rPr sz="3200" spc="-80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3200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of </a:t>
            </a:r>
            <a:r>
              <a:rPr sz="3200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3200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presentation.</a:t>
            </a:r>
            <a:r>
              <a:rPr sz="3200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3200" spc="-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jugulo-digastric</a:t>
            </a:r>
            <a:r>
              <a:rPr sz="3200" spc="-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3200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nodes</a:t>
            </a:r>
            <a:r>
              <a:rPr sz="3200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3200" spc="-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are </a:t>
            </a:r>
            <a:r>
              <a:rPr sz="3200" spc="-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3200" spc="-10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first</a:t>
            </a:r>
            <a:r>
              <a:rPr sz="3200" spc="-10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3200" spc="-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to</a:t>
            </a:r>
            <a:r>
              <a:rPr sz="3200" spc="-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3200" spc="-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be</a:t>
            </a:r>
            <a:r>
              <a:rPr sz="3200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3200" spc="-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involved</a:t>
            </a:r>
            <a:endParaRPr sz="3200">
              <a:latin typeface="Arial" panose="020B0604020202020204"/>
              <a:cs typeface="Arial" panose="020B0604020202020204"/>
            </a:endParaRPr>
          </a:p>
          <a:p>
            <a:pPr marL="12700">
              <a:lnSpc>
                <a:spcPct val="100000"/>
              </a:lnSpc>
              <a:spcBef>
                <a:spcPts val="220"/>
              </a:spcBef>
            </a:pPr>
            <a:r>
              <a:rPr sz="5475" spc="60" baseline="3000" dirty="0">
                <a:solidFill>
                  <a:srgbClr val="CCEBFF"/>
                </a:solidFill>
                <a:latin typeface="Symbol" panose="05050102010706020507"/>
                <a:cs typeface="Symbol" panose="05050102010706020507"/>
              </a:rPr>
              <a:t></a:t>
            </a:r>
            <a:r>
              <a:rPr sz="3200" spc="40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Distant</a:t>
            </a:r>
            <a:r>
              <a:rPr sz="3200" spc="40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3200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metastasis:</a:t>
            </a:r>
            <a:r>
              <a:rPr sz="3200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3200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seen</a:t>
            </a:r>
            <a:r>
              <a:rPr sz="3200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3200" spc="-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in</a:t>
            </a:r>
            <a:r>
              <a:rPr sz="3200" spc="-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3200" spc="-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late</a:t>
            </a:r>
            <a:r>
              <a:rPr sz="3200" spc="-9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3200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cases</a:t>
            </a:r>
            <a:endParaRPr sz="3200">
              <a:latin typeface="Arial" panose="020B0604020202020204"/>
              <a:cs typeface="Arial" panose="020B0604020202020204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991360" y="496570"/>
            <a:ext cx="5147310" cy="6959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400" b="0" spc="-5" dirty="0">
                <a:latin typeface="Arial" panose="020B0604020202020204"/>
                <a:cs typeface="Arial" panose="020B0604020202020204"/>
              </a:rPr>
              <a:t>BENIGN</a:t>
            </a:r>
            <a:r>
              <a:rPr sz="4400" b="0" spc="-70" dirty="0">
                <a:latin typeface="Arial" panose="020B0604020202020204"/>
                <a:cs typeface="Arial" panose="020B0604020202020204"/>
              </a:rPr>
              <a:t> </a:t>
            </a:r>
            <a:r>
              <a:rPr sz="4400" b="0" spc="-5" dirty="0">
                <a:latin typeface="Arial" panose="020B0604020202020204"/>
                <a:cs typeface="Arial" panose="020B0604020202020204"/>
              </a:rPr>
              <a:t>TUMOURS</a:t>
            </a:r>
            <a:endParaRPr sz="4400">
              <a:latin typeface="Arial" panose="020B0604020202020204"/>
              <a:cs typeface="Arial" panose="020B0604020202020204"/>
            </a:endParaRPr>
          </a:p>
        </p:txBody>
      </p:sp>
      <p:grpSp>
        <p:nvGrpSpPr>
          <p:cNvPr id="3" name="object 3"/>
          <p:cNvGrpSpPr/>
          <p:nvPr/>
        </p:nvGrpSpPr>
        <p:grpSpPr>
          <a:xfrm>
            <a:off x="887730" y="1931035"/>
            <a:ext cx="1352550" cy="30480"/>
            <a:chOff x="887730" y="1931035"/>
            <a:chExt cx="1352550" cy="30480"/>
          </a:xfrm>
        </p:grpSpPr>
        <p:sp>
          <p:nvSpPr>
            <p:cNvPr id="4" name="object 4"/>
            <p:cNvSpPr/>
            <p:nvPr/>
          </p:nvSpPr>
          <p:spPr>
            <a:xfrm>
              <a:off x="901700" y="1953260"/>
              <a:ext cx="1338580" cy="0"/>
            </a:xfrm>
            <a:custGeom>
              <a:avLst/>
              <a:gdLst/>
              <a:ahLst/>
              <a:cxnLst/>
              <a:rect l="l" t="t" r="r" b="b"/>
              <a:pathLst>
                <a:path w="1338580">
                  <a:moveTo>
                    <a:pt x="0" y="0"/>
                  </a:moveTo>
                  <a:lnTo>
                    <a:pt x="1338580" y="0"/>
                  </a:lnTo>
                </a:path>
              </a:pathLst>
            </a:custGeom>
            <a:ln w="1651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/>
            <p:cNvSpPr/>
            <p:nvPr/>
          </p:nvSpPr>
          <p:spPr>
            <a:xfrm>
              <a:off x="887730" y="1939290"/>
              <a:ext cx="1338580" cy="0"/>
            </a:xfrm>
            <a:custGeom>
              <a:avLst/>
              <a:gdLst/>
              <a:ahLst/>
              <a:cxnLst/>
              <a:rect l="l" t="t" r="r" b="b"/>
              <a:pathLst>
                <a:path w="1338580">
                  <a:moveTo>
                    <a:pt x="0" y="0"/>
                  </a:moveTo>
                  <a:lnTo>
                    <a:pt x="1338580" y="0"/>
                  </a:lnTo>
                </a:path>
              </a:pathLst>
            </a:custGeom>
            <a:ln w="16510">
              <a:solidFill>
                <a:srgbClr val="E9E9E9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6" name="object 6"/>
          <p:cNvGrpSpPr/>
          <p:nvPr/>
        </p:nvGrpSpPr>
        <p:grpSpPr>
          <a:xfrm>
            <a:off x="887730" y="2665095"/>
            <a:ext cx="2085339" cy="30480"/>
            <a:chOff x="887730" y="2665095"/>
            <a:chExt cx="2085339" cy="30480"/>
          </a:xfrm>
        </p:grpSpPr>
        <p:sp>
          <p:nvSpPr>
            <p:cNvPr id="7" name="object 7"/>
            <p:cNvSpPr/>
            <p:nvPr/>
          </p:nvSpPr>
          <p:spPr>
            <a:xfrm>
              <a:off x="901700" y="2687320"/>
              <a:ext cx="2071370" cy="0"/>
            </a:xfrm>
            <a:custGeom>
              <a:avLst/>
              <a:gdLst/>
              <a:ahLst/>
              <a:cxnLst/>
              <a:rect l="l" t="t" r="r" b="b"/>
              <a:pathLst>
                <a:path w="2071370">
                  <a:moveTo>
                    <a:pt x="0" y="0"/>
                  </a:moveTo>
                  <a:lnTo>
                    <a:pt x="2071370" y="0"/>
                  </a:lnTo>
                </a:path>
              </a:pathLst>
            </a:custGeom>
            <a:ln w="1651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" name="object 8"/>
            <p:cNvSpPr/>
            <p:nvPr/>
          </p:nvSpPr>
          <p:spPr>
            <a:xfrm>
              <a:off x="887730" y="2673350"/>
              <a:ext cx="2071370" cy="0"/>
            </a:xfrm>
            <a:custGeom>
              <a:avLst/>
              <a:gdLst/>
              <a:ahLst/>
              <a:cxnLst/>
              <a:rect l="l" t="t" r="r" b="b"/>
              <a:pathLst>
                <a:path w="2071370">
                  <a:moveTo>
                    <a:pt x="0" y="0"/>
                  </a:moveTo>
                  <a:lnTo>
                    <a:pt x="2071370" y="0"/>
                  </a:lnTo>
                </a:path>
              </a:pathLst>
            </a:custGeom>
            <a:ln w="16510">
              <a:solidFill>
                <a:srgbClr val="E9E9E9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9" name="object 9"/>
          <p:cNvGrpSpPr/>
          <p:nvPr/>
        </p:nvGrpSpPr>
        <p:grpSpPr>
          <a:xfrm>
            <a:off x="887730" y="4057015"/>
            <a:ext cx="3067050" cy="30480"/>
            <a:chOff x="887730" y="4057015"/>
            <a:chExt cx="3067050" cy="30480"/>
          </a:xfrm>
        </p:grpSpPr>
        <p:sp>
          <p:nvSpPr>
            <p:cNvPr id="10" name="object 10"/>
            <p:cNvSpPr/>
            <p:nvPr/>
          </p:nvSpPr>
          <p:spPr>
            <a:xfrm>
              <a:off x="901700" y="4079240"/>
              <a:ext cx="3053080" cy="0"/>
            </a:xfrm>
            <a:custGeom>
              <a:avLst/>
              <a:gdLst/>
              <a:ahLst/>
              <a:cxnLst/>
              <a:rect l="l" t="t" r="r" b="b"/>
              <a:pathLst>
                <a:path w="3053079">
                  <a:moveTo>
                    <a:pt x="0" y="0"/>
                  </a:moveTo>
                  <a:lnTo>
                    <a:pt x="3053080" y="0"/>
                  </a:lnTo>
                </a:path>
              </a:pathLst>
            </a:custGeom>
            <a:ln w="1651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1" name="object 11"/>
            <p:cNvSpPr/>
            <p:nvPr/>
          </p:nvSpPr>
          <p:spPr>
            <a:xfrm>
              <a:off x="887730" y="4065270"/>
              <a:ext cx="3053080" cy="0"/>
            </a:xfrm>
            <a:custGeom>
              <a:avLst/>
              <a:gdLst/>
              <a:ahLst/>
              <a:cxnLst/>
              <a:rect l="l" t="t" r="r" b="b"/>
              <a:pathLst>
                <a:path w="3053079">
                  <a:moveTo>
                    <a:pt x="0" y="0"/>
                  </a:moveTo>
                  <a:lnTo>
                    <a:pt x="3053080" y="0"/>
                  </a:lnTo>
                </a:path>
              </a:pathLst>
            </a:custGeom>
            <a:ln w="16510">
              <a:solidFill>
                <a:srgbClr val="E9E9E9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12" name="object 12"/>
          <p:cNvGrpSpPr/>
          <p:nvPr/>
        </p:nvGrpSpPr>
        <p:grpSpPr>
          <a:xfrm>
            <a:off x="887730" y="5120004"/>
            <a:ext cx="1709420" cy="30480"/>
            <a:chOff x="887730" y="5120004"/>
            <a:chExt cx="1709420" cy="30480"/>
          </a:xfrm>
        </p:grpSpPr>
        <p:sp>
          <p:nvSpPr>
            <p:cNvPr id="13" name="object 13"/>
            <p:cNvSpPr/>
            <p:nvPr/>
          </p:nvSpPr>
          <p:spPr>
            <a:xfrm>
              <a:off x="901700" y="5142229"/>
              <a:ext cx="1695450" cy="0"/>
            </a:xfrm>
            <a:custGeom>
              <a:avLst/>
              <a:gdLst/>
              <a:ahLst/>
              <a:cxnLst/>
              <a:rect l="l" t="t" r="r" b="b"/>
              <a:pathLst>
                <a:path w="1695450">
                  <a:moveTo>
                    <a:pt x="0" y="0"/>
                  </a:moveTo>
                  <a:lnTo>
                    <a:pt x="1695450" y="0"/>
                  </a:lnTo>
                </a:path>
              </a:pathLst>
            </a:custGeom>
            <a:ln w="1651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4" name="object 14"/>
            <p:cNvSpPr/>
            <p:nvPr/>
          </p:nvSpPr>
          <p:spPr>
            <a:xfrm>
              <a:off x="887730" y="5128259"/>
              <a:ext cx="1695450" cy="0"/>
            </a:xfrm>
            <a:custGeom>
              <a:avLst/>
              <a:gdLst/>
              <a:ahLst/>
              <a:cxnLst/>
              <a:rect l="l" t="t" r="r" b="b"/>
              <a:pathLst>
                <a:path w="1695450">
                  <a:moveTo>
                    <a:pt x="0" y="0"/>
                  </a:moveTo>
                  <a:lnTo>
                    <a:pt x="1695450" y="0"/>
                  </a:lnTo>
                </a:path>
              </a:pathLst>
            </a:custGeom>
            <a:ln w="16510">
              <a:solidFill>
                <a:srgbClr val="E9E9E9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15" name="object 15"/>
          <p:cNvGrpSpPr/>
          <p:nvPr/>
        </p:nvGrpSpPr>
        <p:grpSpPr>
          <a:xfrm>
            <a:off x="887730" y="5854065"/>
            <a:ext cx="1016000" cy="30480"/>
            <a:chOff x="887730" y="5854065"/>
            <a:chExt cx="1016000" cy="30480"/>
          </a:xfrm>
        </p:grpSpPr>
        <p:sp>
          <p:nvSpPr>
            <p:cNvPr id="16" name="object 16"/>
            <p:cNvSpPr/>
            <p:nvPr/>
          </p:nvSpPr>
          <p:spPr>
            <a:xfrm>
              <a:off x="901700" y="5876290"/>
              <a:ext cx="1002030" cy="0"/>
            </a:xfrm>
            <a:custGeom>
              <a:avLst/>
              <a:gdLst/>
              <a:ahLst/>
              <a:cxnLst/>
              <a:rect l="l" t="t" r="r" b="b"/>
              <a:pathLst>
                <a:path w="1002030">
                  <a:moveTo>
                    <a:pt x="0" y="0"/>
                  </a:moveTo>
                  <a:lnTo>
                    <a:pt x="1002030" y="0"/>
                  </a:lnTo>
                </a:path>
              </a:pathLst>
            </a:custGeom>
            <a:ln w="1651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7" name="object 17"/>
            <p:cNvSpPr/>
            <p:nvPr/>
          </p:nvSpPr>
          <p:spPr>
            <a:xfrm>
              <a:off x="887730" y="5862320"/>
              <a:ext cx="1002030" cy="0"/>
            </a:xfrm>
            <a:custGeom>
              <a:avLst/>
              <a:gdLst/>
              <a:ahLst/>
              <a:cxnLst/>
              <a:rect l="l" t="t" r="r" b="b"/>
              <a:pathLst>
                <a:path w="1002030">
                  <a:moveTo>
                    <a:pt x="0" y="0"/>
                  </a:moveTo>
                  <a:lnTo>
                    <a:pt x="1002030" y="0"/>
                  </a:lnTo>
                </a:path>
              </a:pathLst>
            </a:custGeom>
            <a:ln w="16510">
              <a:solidFill>
                <a:srgbClr val="E9E9E9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8" name="object 18"/>
          <p:cNvSpPr/>
          <p:nvPr/>
        </p:nvSpPr>
        <p:spPr>
          <a:xfrm>
            <a:off x="901700" y="6281420"/>
            <a:ext cx="1019810" cy="0"/>
          </a:xfrm>
          <a:custGeom>
            <a:avLst/>
            <a:gdLst/>
            <a:ahLst/>
            <a:cxnLst/>
            <a:rect l="l" t="t" r="r" b="b"/>
            <a:pathLst>
              <a:path w="1019810">
                <a:moveTo>
                  <a:pt x="0" y="0"/>
                </a:moveTo>
                <a:lnTo>
                  <a:pt x="1019810" y="0"/>
                </a:lnTo>
              </a:path>
            </a:pathLst>
          </a:custGeom>
          <a:ln w="1651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9" name="object 19"/>
          <p:cNvSpPr txBox="1"/>
          <p:nvPr/>
        </p:nvSpPr>
        <p:spPr>
          <a:xfrm>
            <a:off x="532130" y="1550670"/>
            <a:ext cx="8006715" cy="4774565"/>
          </a:xfrm>
          <a:prstGeom prst="rect">
            <a:avLst/>
          </a:prstGeom>
        </p:spPr>
        <p:txBody>
          <a:bodyPr vert="horz" wrap="square" lIns="0" tIns="64769" rIns="0" bIns="0" rtlCol="0">
            <a:spAutoFit/>
          </a:bodyPr>
          <a:lstStyle/>
          <a:p>
            <a:pPr marL="355600" marR="5080" indent="-342900">
              <a:lnSpc>
                <a:spcPct val="88000"/>
              </a:lnSpc>
              <a:spcBef>
                <a:spcPts val="510"/>
              </a:spcBef>
              <a:buClr>
                <a:srgbClr val="CCEBFF"/>
              </a:buClr>
              <a:buSzPct val="115000"/>
              <a:buFont typeface="Symbol" panose="05050102010706020507"/>
              <a:buChar char=""/>
              <a:tabLst>
                <a:tab pos="354965" algn="l"/>
                <a:tab pos="355600" algn="l"/>
              </a:tabLst>
            </a:pPr>
            <a:r>
              <a:rPr sz="2400" spc="-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Papilloma:</a:t>
            </a:r>
            <a:r>
              <a:rPr sz="2400" spc="-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2400" spc="-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usually</a:t>
            </a:r>
            <a:r>
              <a:rPr sz="2400" spc="-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2400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asymptomatic,</a:t>
            </a:r>
            <a:r>
              <a:rPr sz="2400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2400" spc="-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surgical</a:t>
            </a:r>
            <a:r>
              <a:rPr sz="2400" spc="-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2400" spc="-10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excision</a:t>
            </a:r>
            <a:r>
              <a:rPr sz="2400" spc="-10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2400" spc="-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is</a:t>
            </a:r>
            <a:r>
              <a:rPr sz="2400" spc="-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2400" spc="-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the </a:t>
            </a:r>
            <a:r>
              <a:rPr sz="2400" spc="-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2400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treatment</a:t>
            </a:r>
            <a:r>
              <a:rPr sz="2400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2400" spc="-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of</a:t>
            </a:r>
            <a:r>
              <a:rPr sz="2400" spc="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2400" spc="-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choice</a:t>
            </a:r>
            <a:endParaRPr sz="2400">
              <a:latin typeface="Arial" panose="020B0604020202020204"/>
              <a:cs typeface="Arial" panose="020B0604020202020204"/>
            </a:endParaRPr>
          </a:p>
          <a:p>
            <a:pPr marL="355600" indent="-342900">
              <a:lnSpc>
                <a:spcPts val="3080"/>
              </a:lnSpc>
              <a:buClr>
                <a:srgbClr val="CCEBFF"/>
              </a:buClr>
              <a:buSzPct val="115000"/>
              <a:buFont typeface="Symbol" panose="05050102010706020507"/>
              <a:buChar char=""/>
              <a:tabLst>
                <a:tab pos="354965" algn="l"/>
                <a:tab pos="355600" algn="l"/>
              </a:tabLst>
            </a:pPr>
            <a:r>
              <a:rPr sz="2400" spc="-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Haemangioma:</a:t>
            </a:r>
            <a:r>
              <a:rPr sz="2400" spc="-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2400" spc="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may</a:t>
            </a:r>
            <a:r>
              <a:rPr sz="2400" spc="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2400" spc="-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be</a:t>
            </a:r>
            <a:r>
              <a:rPr sz="2400" spc="-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2400" spc="-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capillary</a:t>
            </a:r>
            <a:r>
              <a:rPr sz="2400" spc="-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2400" spc="-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or</a:t>
            </a:r>
            <a:r>
              <a:rPr sz="2400" spc="2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2400" spc="-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cavernous.</a:t>
            </a:r>
            <a:endParaRPr sz="2400">
              <a:latin typeface="Arial" panose="020B0604020202020204"/>
              <a:cs typeface="Arial" panose="020B0604020202020204"/>
            </a:endParaRPr>
          </a:p>
          <a:p>
            <a:pPr marL="355600" marR="163195">
              <a:lnSpc>
                <a:spcPts val="2590"/>
              </a:lnSpc>
              <a:spcBef>
                <a:spcPts val="150"/>
              </a:spcBef>
            </a:pPr>
            <a:r>
              <a:rPr sz="2400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Treatment</a:t>
            </a:r>
            <a:r>
              <a:rPr sz="2400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2400" spc="-10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is</a:t>
            </a:r>
            <a:r>
              <a:rPr sz="2400" spc="-10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2400" spc="-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diathermy</a:t>
            </a:r>
            <a:r>
              <a:rPr sz="2400" spc="-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2400" spc="-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coagulation</a:t>
            </a:r>
            <a:r>
              <a:rPr sz="2400" spc="-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2400" spc="-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or</a:t>
            </a:r>
            <a:r>
              <a:rPr sz="2400" spc="-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2400" spc="-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injection</a:t>
            </a:r>
            <a:r>
              <a:rPr sz="2400" spc="-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2400" spc="-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of </a:t>
            </a:r>
            <a:r>
              <a:rPr sz="2400" spc="-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2400" spc="-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sclerosing</a:t>
            </a:r>
            <a:r>
              <a:rPr sz="2400" spc="-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2400" spc="-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agents.</a:t>
            </a:r>
            <a:r>
              <a:rPr sz="2400" spc="-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2400" spc="-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Cryotherapy</a:t>
            </a:r>
            <a:r>
              <a:rPr sz="2400" spc="-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2400" spc="-10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and</a:t>
            </a:r>
            <a:r>
              <a:rPr sz="2400" spc="-10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2400" spc="-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laser</a:t>
            </a:r>
            <a:r>
              <a:rPr sz="2400" spc="-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2400" spc="-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coagulation</a:t>
            </a:r>
            <a:r>
              <a:rPr sz="2400" spc="-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2400" spc="-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is </a:t>
            </a:r>
            <a:r>
              <a:rPr sz="2400" spc="-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2400" spc="-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also</a:t>
            </a:r>
            <a:r>
              <a:rPr sz="2400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2400" spc="-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effective</a:t>
            </a:r>
            <a:endParaRPr sz="2400">
              <a:latin typeface="Arial" panose="020B0604020202020204"/>
              <a:cs typeface="Arial" panose="020B0604020202020204"/>
            </a:endParaRPr>
          </a:p>
          <a:p>
            <a:pPr marL="355600" marR="437515" indent="-342900">
              <a:lnSpc>
                <a:spcPct val="89000"/>
              </a:lnSpc>
              <a:spcBef>
                <a:spcPts val="285"/>
              </a:spcBef>
              <a:buClr>
                <a:srgbClr val="CCEBFF"/>
              </a:buClr>
              <a:buSzPct val="115000"/>
              <a:buFont typeface="Symbol" panose="05050102010706020507"/>
              <a:buChar char=""/>
              <a:tabLst>
                <a:tab pos="354965" algn="l"/>
                <a:tab pos="355600" algn="l"/>
              </a:tabLst>
            </a:pPr>
            <a:r>
              <a:rPr sz="2400" spc="-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Pleomorphic</a:t>
            </a:r>
            <a:r>
              <a:rPr sz="2400" spc="-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2400" spc="-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adenoma:</a:t>
            </a:r>
            <a:r>
              <a:rPr sz="2400" spc="-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2400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mostly</a:t>
            </a:r>
            <a:r>
              <a:rPr sz="2400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2400" spc="-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seen</a:t>
            </a:r>
            <a:r>
              <a:rPr sz="2400" spc="-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2400" spc="-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submucosally</a:t>
            </a:r>
            <a:r>
              <a:rPr sz="2400" spc="-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2400" spc="-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on </a:t>
            </a:r>
            <a:r>
              <a:rPr sz="2400" spc="-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2400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the</a:t>
            </a:r>
            <a:r>
              <a:rPr sz="2400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2400" spc="-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hard</a:t>
            </a:r>
            <a:r>
              <a:rPr sz="2400" spc="-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2400" spc="-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or</a:t>
            </a:r>
            <a:r>
              <a:rPr sz="2400" spc="-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2400" spc="-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soft</a:t>
            </a:r>
            <a:r>
              <a:rPr sz="2400" spc="-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2400" spc="-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palate.</a:t>
            </a:r>
            <a:r>
              <a:rPr sz="2400" spc="-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2400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It</a:t>
            </a:r>
            <a:r>
              <a:rPr sz="2400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2400" spc="-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is</a:t>
            </a:r>
            <a:r>
              <a:rPr sz="2400" spc="-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2400" spc="-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potentially</a:t>
            </a:r>
            <a:r>
              <a:rPr sz="2400" spc="-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2400" spc="-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malignant</a:t>
            </a:r>
            <a:r>
              <a:rPr sz="2400" spc="-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2400" spc="-10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and </a:t>
            </a:r>
            <a:r>
              <a:rPr sz="2400" spc="-10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2400" spc="-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should</a:t>
            </a:r>
            <a:r>
              <a:rPr sz="2400" spc="-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2400" spc="-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be</a:t>
            </a:r>
            <a:r>
              <a:rPr sz="2400" spc="-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2400" spc="-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excised</a:t>
            </a:r>
            <a:r>
              <a:rPr sz="2400" spc="-10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2400" spc="-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totally</a:t>
            </a:r>
            <a:endParaRPr sz="2400">
              <a:latin typeface="Arial" panose="020B0604020202020204"/>
              <a:cs typeface="Arial" panose="020B0604020202020204"/>
            </a:endParaRPr>
          </a:p>
          <a:p>
            <a:pPr marL="355600" marR="48895" indent="-342900">
              <a:lnSpc>
                <a:spcPct val="88000"/>
              </a:lnSpc>
              <a:spcBef>
                <a:spcPts val="365"/>
              </a:spcBef>
              <a:buClr>
                <a:srgbClr val="CCEBFF"/>
              </a:buClr>
              <a:buSzPct val="115000"/>
              <a:buFont typeface="Symbol" panose="05050102010706020507"/>
              <a:buChar char=""/>
              <a:tabLst>
                <a:tab pos="354965" algn="l"/>
                <a:tab pos="355600" algn="l"/>
              </a:tabLst>
            </a:pPr>
            <a:r>
              <a:rPr sz="2400" spc="-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Mucous</a:t>
            </a:r>
            <a:r>
              <a:rPr sz="2400" spc="-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2400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cyst:</a:t>
            </a:r>
            <a:r>
              <a:rPr sz="2400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2400" spc="-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usually</a:t>
            </a:r>
            <a:r>
              <a:rPr sz="2400" spc="-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2400" spc="-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seen</a:t>
            </a:r>
            <a:r>
              <a:rPr sz="2400" spc="-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2400" spc="-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in</a:t>
            </a:r>
            <a:r>
              <a:rPr sz="2400" spc="-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2400" spc="-10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vallecula.</a:t>
            </a:r>
            <a:r>
              <a:rPr sz="2400" spc="-10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2400" spc="-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Surgical</a:t>
            </a:r>
            <a:r>
              <a:rPr sz="2400" spc="-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2400" spc="-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excision </a:t>
            </a:r>
            <a:r>
              <a:rPr sz="2400" spc="-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 is</a:t>
            </a:r>
            <a:r>
              <a:rPr sz="2400" spc="-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2400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the</a:t>
            </a:r>
            <a:r>
              <a:rPr sz="2400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2400" spc="-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treatment</a:t>
            </a:r>
            <a:r>
              <a:rPr sz="2400" spc="-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2400" spc="-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of</a:t>
            </a:r>
            <a:r>
              <a:rPr sz="2400" spc="-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2400" spc="-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choice</a:t>
            </a:r>
            <a:r>
              <a:rPr sz="2400" spc="-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2400" spc="-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in</a:t>
            </a:r>
            <a:r>
              <a:rPr sz="2400" spc="-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2400" spc="-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case</a:t>
            </a:r>
            <a:r>
              <a:rPr sz="2400" spc="-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2400" spc="-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of</a:t>
            </a:r>
            <a:r>
              <a:rPr sz="2400" spc="-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2400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symptomatic</a:t>
            </a:r>
            <a:r>
              <a:rPr sz="2400" spc="2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2400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cysts</a:t>
            </a:r>
            <a:endParaRPr sz="2400">
              <a:latin typeface="Arial" panose="020B0604020202020204"/>
              <a:cs typeface="Arial" panose="020B0604020202020204"/>
            </a:endParaRPr>
          </a:p>
          <a:p>
            <a:pPr marL="355600" indent="-342900">
              <a:lnSpc>
                <a:spcPts val="3205"/>
              </a:lnSpc>
              <a:buClr>
                <a:srgbClr val="CCEBFF"/>
              </a:buClr>
              <a:buSzPct val="115000"/>
              <a:buFont typeface="Symbol" panose="05050102010706020507"/>
              <a:buChar char=""/>
              <a:tabLst>
                <a:tab pos="354965" algn="l"/>
                <a:tab pos="355600" algn="l"/>
              </a:tabLst>
            </a:pPr>
            <a:r>
              <a:rPr sz="2400" spc="-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Lipoma</a:t>
            </a:r>
            <a:endParaRPr sz="2400">
              <a:latin typeface="Arial" panose="020B0604020202020204"/>
              <a:cs typeface="Arial" panose="020B0604020202020204"/>
            </a:endParaRPr>
          </a:p>
          <a:p>
            <a:pPr marL="355600" indent="-342900">
              <a:lnSpc>
                <a:spcPts val="3245"/>
              </a:lnSpc>
              <a:buClr>
                <a:srgbClr val="CCEBFF"/>
              </a:buClr>
              <a:buSzPct val="115000"/>
              <a:buFont typeface="Symbol" panose="05050102010706020507"/>
              <a:buChar char=""/>
              <a:tabLst>
                <a:tab pos="354965" algn="l"/>
                <a:tab pos="355600" algn="l"/>
              </a:tabLst>
            </a:pPr>
            <a:r>
              <a:rPr sz="2400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fibroma</a:t>
            </a:r>
            <a:endParaRPr sz="2400">
              <a:latin typeface="Arial" panose="020B0604020202020204"/>
              <a:cs typeface="Arial" panose="020B0604020202020204"/>
            </a:endParaRPr>
          </a:p>
        </p:txBody>
      </p:sp>
      <p:sp>
        <p:nvSpPr>
          <p:cNvPr id="20" name="object 20"/>
          <p:cNvSpPr/>
          <p:nvPr/>
        </p:nvSpPr>
        <p:spPr>
          <a:xfrm>
            <a:off x="887730" y="6267450"/>
            <a:ext cx="1019810" cy="0"/>
          </a:xfrm>
          <a:custGeom>
            <a:avLst/>
            <a:gdLst/>
            <a:ahLst/>
            <a:cxnLst/>
            <a:rect l="l" t="t" r="r" b="b"/>
            <a:pathLst>
              <a:path w="1019810">
                <a:moveTo>
                  <a:pt x="0" y="0"/>
                </a:moveTo>
                <a:lnTo>
                  <a:pt x="1019810" y="0"/>
                </a:lnTo>
              </a:path>
            </a:pathLst>
          </a:custGeom>
          <a:ln w="16510">
            <a:solidFill>
              <a:srgbClr val="E9E9E9"/>
            </a:solidFill>
          </a:ln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412239" y="222250"/>
            <a:ext cx="6308725" cy="1244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816610" marR="5080" indent="-803910">
              <a:lnSpc>
                <a:spcPct val="100000"/>
              </a:lnSpc>
              <a:spcBef>
                <a:spcPts val="100"/>
              </a:spcBef>
            </a:pPr>
            <a:r>
              <a:rPr sz="4000" b="0" spc="-10" dirty="0">
                <a:latin typeface="Arial" panose="020B0604020202020204"/>
                <a:cs typeface="Arial" panose="020B0604020202020204"/>
              </a:rPr>
              <a:t>CARCINOMA</a:t>
            </a:r>
            <a:r>
              <a:rPr sz="4000" b="0" spc="-10" dirty="0">
                <a:latin typeface="Arial" panose="020B0604020202020204"/>
                <a:cs typeface="Arial" panose="020B0604020202020204"/>
              </a:rPr>
              <a:t> </a:t>
            </a:r>
            <a:r>
              <a:rPr sz="4000" b="0" spc="-5" dirty="0">
                <a:latin typeface="Arial" panose="020B0604020202020204"/>
                <a:cs typeface="Arial" panose="020B0604020202020204"/>
              </a:rPr>
              <a:t>TONSIL</a:t>
            </a:r>
            <a:r>
              <a:rPr sz="4000" b="0" spc="-50" dirty="0">
                <a:latin typeface="Arial" panose="020B0604020202020204"/>
                <a:cs typeface="Arial" panose="020B0604020202020204"/>
              </a:rPr>
              <a:t> </a:t>
            </a:r>
            <a:r>
              <a:rPr sz="4000" b="0" spc="-10" dirty="0">
                <a:latin typeface="Arial" panose="020B0604020202020204"/>
                <a:cs typeface="Arial" panose="020B0604020202020204"/>
              </a:rPr>
              <a:t>AND </a:t>
            </a:r>
            <a:r>
              <a:rPr sz="4000" b="0" spc="-10" dirty="0">
                <a:latin typeface="Arial" panose="020B0604020202020204"/>
                <a:cs typeface="Arial" panose="020B0604020202020204"/>
              </a:rPr>
              <a:t> </a:t>
            </a:r>
            <a:r>
              <a:rPr sz="4000" b="0" spc="-5" dirty="0">
                <a:latin typeface="Arial" panose="020B0604020202020204"/>
                <a:cs typeface="Arial" panose="020B0604020202020204"/>
              </a:rPr>
              <a:t>TONSILLAR</a:t>
            </a:r>
            <a:r>
              <a:rPr sz="4000" b="0" spc="-30" dirty="0">
                <a:latin typeface="Arial" panose="020B0604020202020204"/>
                <a:cs typeface="Arial" panose="020B0604020202020204"/>
              </a:rPr>
              <a:t> </a:t>
            </a:r>
            <a:r>
              <a:rPr sz="4000" b="0" spc="-5" dirty="0">
                <a:latin typeface="Arial" panose="020B0604020202020204"/>
                <a:cs typeface="Arial" panose="020B0604020202020204"/>
              </a:rPr>
              <a:t>FOSSA</a:t>
            </a:r>
            <a:endParaRPr sz="4000">
              <a:latin typeface="Arial" panose="020B0604020202020204"/>
              <a:cs typeface="Arial" panose="020B0604020202020204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32130" y="1570989"/>
            <a:ext cx="7943215" cy="4994910"/>
          </a:xfrm>
          <a:prstGeom prst="rect">
            <a:avLst/>
          </a:prstGeom>
        </p:spPr>
        <p:txBody>
          <a:bodyPr vert="horz" wrap="square" lIns="0" tIns="89535" rIns="0" bIns="0" rtlCol="0">
            <a:spAutoFit/>
          </a:bodyPr>
          <a:lstStyle/>
          <a:p>
            <a:pPr marL="355600" marR="550545" indent="-342900">
              <a:lnSpc>
                <a:spcPts val="3840"/>
              </a:lnSpc>
              <a:spcBef>
                <a:spcPts val="705"/>
              </a:spcBef>
              <a:buClr>
                <a:srgbClr val="CCEBFF"/>
              </a:buClr>
              <a:buSzPct val="114000"/>
              <a:buFont typeface="Symbol" panose="05050102010706020507"/>
              <a:buChar char=""/>
              <a:tabLst>
                <a:tab pos="355600" algn="l"/>
              </a:tabLst>
            </a:pPr>
            <a:r>
              <a:rPr sz="3200" spc="-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Clinical</a:t>
            </a:r>
            <a:r>
              <a:rPr sz="3200" spc="-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3200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features:</a:t>
            </a:r>
            <a:r>
              <a:rPr sz="3200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3200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persistent</a:t>
            </a:r>
            <a:r>
              <a:rPr sz="3200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3200" spc="-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throat</a:t>
            </a:r>
            <a:r>
              <a:rPr sz="3200" spc="-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3200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pain, </a:t>
            </a:r>
            <a:r>
              <a:rPr sz="3200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 dysphagia,</a:t>
            </a:r>
            <a:r>
              <a:rPr sz="3200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3200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ear</a:t>
            </a:r>
            <a:r>
              <a:rPr sz="3200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3200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ache,</a:t>
            </a:r>
            <a:r>
              <a:rPr sz="3200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3200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neck</a:t>
            </a:r>
            <a:r>
              <a:rPr sz="3200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3200" spc="-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swelling, </a:t>
            </a:r>
            <a:r>
              <a:rPr sz="3200" spc="-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3200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trismus,</a:t>
            </a:r>
            <a:r>
              <a:rPr sz="3200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3200" spc="-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fetor</a:t>
            </a:r>
            <a:r>
              <a:rPr sz="3200" spc="-2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3200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oris</a:t>
            </a:r>
            <a:endParaRPr sz="3200">
              <a:latin typeface="Arial" panose="020B0604020202020204"/>
              <a:cs typeface="Arial" panose="020B0604020202020204"/>
            </a:endParaRPr>
          </a:p>
          <a:p>
            <a:pPr marL="355600" indent="-342900">
              <a:lnSpc>
                <a:spcPct val="100000"/>
              </a:lnSpc>
              <a:spcBef>
                <a:spcPts val="225"/>
              </a:spcBef>
              <a:buClr>
                <a:srgbClr val="CCEBFF"/>
              </a:buClr>
              <a:buSzPct val="114000"/>
              <a:buFont typeface="Symbol" panose="05050102010706020507"/>
              <a:buChar char=""/>
              <a:tabLst>
                <a:tab pos="355600" algn="l"/>
              </a:tabLst>
            </a:pPr>
            <a:r>
              <a:rPr sz="3200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Diagnosis:</a:t>
            </a:r>
            <a:r>
              <a:rPr sz="3200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3200" spc="-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palpation,</a:t>
            </a:r>
            <a:r>
              <a:rPr sz="3200" spc="-20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3200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biopsy</a:t>
            </a:r>
            <a:endParaRPr sz="3200">
              <a:latin typeface="Arial" panose="020B0604020202020204"/>
              <a:cs typeface="Arial" panose="020B0604020202020204"/>
            </a:endParaRPr>
          </a:p>
          <a:p>
            <a:pPr marL="355600" indent="-342900">
              <a:lnSpc>
                <a:spcPct val="100000"/>
              </a:lnSpc>
              <a:spcBef>
                <a:spcPts val="260"/>
              </a:spcBef>
              <a:buClr>
                <a:srgbClr val="CCEBFF"/>
              </a:buClr>
              <a:buSzPct val="114000"/>
              <a:buFont typeface="Symbol" panose="05050102010706020507"/>
              <a:buChar char=""/>
              <a:tabLst>
                <a:tab pos="355600" algn="l"/>
              </a:tabLst>
            </a:pPr>
            <a:r>
              <a:rPr sz="3200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Treatment:</a:t>
            </a:r>
            <a:endParaRPr sz="3200">
              <a:latin typeface="Arial" panose="020B0604020202020204"/>
              <a:cs typeface="Arial" panose="020B0604020202020204"/>
            </a:endParaRPr>
          </a:p>
          <a:p>
            <a:pPr marL="12700">
              <a:lnSpc>
                <a:spcPct val="100000"/>
              </a:lnSpc>
              <a:spcBef>
                <a:spcPts val="250"/>
              </a:spcBef>
            </a:pPr>
            <a:r>
              <a:rPr sz="5475" spc="37" baseline="3000" dirty="0">
                <a:solidFill>
                  <a:srgbClr val="CCEBFF"/>
                </a:solidFill>
                <a:latin typeface="Symbol" panose="05050102010706020507"/>
                <a:cs typeface="Symbol" panose="05050102010706020507"/>
              </a:rPr>
              <a:t></a:t>
            </a:r>
            <a:r>
              <a:rPr sz="3200" spc="2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Radiotherapy</a:t>
            </a:r>
            <a:endParaRPr sz="3200">
              <a:latin typeface="Arial" panose="020B0604020202020204"/>
              <a:cs typeface="Arial" panose="020B0604020202020204"/>
            </a:endParaRPr>
          </a:p>
          <a:p>
            <a:pPr marL="12700">
              <a:lnSpc>
                <a:spcPts val="4335"/>
              </a:lnSpc>
              <a:spcBef>
                <a:spcPts val="260"/>
              </a:spcBef>
            </a:pPr>
            <a:r>
              <a:rPr sz="5475" spc="52" baseline="3000" dirty="0">
                <a:solidFill>
                  <a:srgbClr val="CCEBFF"/>
                </a:solidFill>
                <a:latin typeface="Symbol" panose="05050102010706020507"/>
                <a:cs typeface="Symbol" panose="05050102010706020507"/>
              </a:rPr>
              <a:t></a:t>
            </a:r>
            <a:r>
              <a:rPr sz="3200" spc="3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Surgery:</a:t>
            </a:r>
            <a:r>
              <a:rPr sz="3200" spc="3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3200" spc="-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excision</a:t>
            </a:r>
            <a:r>
              <a:rPr sz="3200" spc="-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3200" spc="-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of</a:t>
            </a:r>
            <a:r>
              <a:rPr sz="3200" spc="-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3200" spc="-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tonsil</a:t>
            </a:r>
            <a:r>
              <a:rPr sz="3200" spc="-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3200" spc="-10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in</a:t>
            </a:r>
            <a:r>
              <a:rPr sz="3200" spc="-10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3200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early</a:t>
            </a:r>
            <a:r>
              <a:rPr sz="3200" spc="-7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3200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lesions.</a:t>
            </a:r>
            <a:endParaRPr sz="3200">
              <a:latin typeface="Arial" panose="020B0604020202020204"/>
              <a:cs typeface="Arial" panose="020B0604020202020204"/>
            </a:endParaRPr>
          </a:p>
          <a:p>
            <a:pPr marL="355600">
              <a:lnSpc>
                <a:spcPts val="3795"/>
              </a:lnSpc>
            </a:pPr>
            <a:r>
              <a:rPr sz="3200" spc="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Commando</a:t>
            </a:r>
            <a:r>
              <a:rPr sz="3200" spc="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3200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operation</a:t>
            </a:r>
            <a:r>
              <a:rPr sz="3200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3200" spc="-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for</a:t>
            </a:r>
            <a:r>
              <a:rPr sz="3200" spc="-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3200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larger</a:t>
            </a:r>
            <a:r>
              <a:rPr sz="3200" spc="-50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3200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lesions</a:t>
            </a:r>
            <a:endParaRPr sz="3200">
              <a:latin typeface="Arial" panose="020B0604020202020204"/>
              <a:cs typeface="Arial" panose="020B0604020202020204"/>
            </a:endParaRPr>
          </a:p>
          <a:p>
            <a:pPr marL="12700">
              <a:lnSpc>
                <a:spcPct val="100000"/>
              </a:lnSpc>
              <a:spcBef>
                <a:spcPts val="350"/>
              </a:spcBef>
            </a:pPr>
            <a:r>
              <a:rPr sz="5475" spc="52" baseline="3000" dirty="0">
                <a:solidFill>
                  <a:srgbClr val="CCEBFF"/>
                </a:solidFill>
                <a:latin typeface="Symbol" panose="05050102010706020507"/>
                <a:cs typeface="Symbol" panose="05050102010706020507"/>
              </a:rPr>
              <a:t></a:t>
            </a:r>
            <a:r>
              <a:rPr sz="3200" spc="3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Combined</a:t>
            </a:r>
            <a:r>
              <a:rPr sz="3200" spc="-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3200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therapy</a:t>
            </a:r>
            <a:endParaRPr sz="3200">
              <a:latin typeface="Arial" panose="020B0604020202020204"/>
              <a:cs typeface="Arial" panose="020B0604020202020204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455419" y="330200"/>
            <a:ext cx="6225540" cy="635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000" b="0" spc="-5" dirty="0">
                <a:latin typeface="Arial" panose="020B0604020202020204"/>
                <a:cs typeface="Arial" panose="020B0604020202020204"/>
              </a:rPr>
              <a:t>COMMANDO</a:t>
            </a:r>
            <a:r>
              <a:rPr sz="4000" b="0" spc="-65" dirty="0">
                <a:latin typeface="Arial" panose="020B0604020202020204"/>
                <a:cs typeface="Arial" panose="020B0604020202020204"/>
              </a:rPr>
              <a:t> </a:t>
            </a:r>
            <a:r>
              <a:rPr sz="4000" b="0" spc="-10" dirty="0">
                <a:latin typeface="Arial" panose="020B0604020202020204"/>
                <a:cs typeface="Arial" panose="020B0604020202020204"/>
              </a:rPr>
              <a:t>OPERATION</a:t>
            </a:r>
            <a:endParaRPr sz="4000">
              <a:latin typeface="Arial" panose="020B0604020202020204"/>
              <a:cs typeface="Arial" panose="020B0604020202020204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29845" rIns="0" bIns="0" rtlCol="0">
            <a:spAutoFit/>
          </a:bodyPr>
          <a:lstStyle/>
          <a:p>
            <a:pPr marL="354330" marR="5080" indent="-3810">
              <a:lnSpc>
                <a:spcPts val="3830"/>
              </a:lnSpc>
              <a:spcBef>
                <a:spcPts val="235"/>
              </a:spcBef>
            </a:pPr>
            <a:r>
              <a:rPr dirty="0"/>
              <a:t>(Combined</a:t>
            </a:r>
            <a:r>
              <a:rPr dirty="0"/>
              <a:t> </a:t>
            </a:r>
            <a:r>
              <a:rPr spc="-5" dirty="0"/>
              <a:t>oro</a:t>
            </a:r>
            <a:r>
              <a:rPr spc="-5" dirty="0"/>
              <a:t> </a:t>
            </a:r>
            <a:r>
              <a:rPr dirty="0"/>
              <a:t>-</a:t>
            </a:r>
            <a:r>
              <a:rPr dirty="0"/>
              <a:t> </a:t>
            </a:r>
            <a:r>
              <a:rPr dirty="0"/>
              <a:t>mandibular</a:t>
            </a:r>
            <a:r>
              <a:rPr dirty="0"/>
              <a:t> </a:t>
            </a:r>
            <a:r>
              <a:rPr dirty="0"/>
              <a:t>resection</a:t>
            </a:r>
            <a:r>
              <a:rPr dirty="0"/>
              <a:t> </a:t>
            </a:r>
            <a:r>
              <a:rPr spc="-15" dirty="0"/>
              <a:t>with </a:t>
            </a:r>
            <a:r>
              <a:rPr spc="-15" dirty="0"/>
              <a:t> </a:t>
            </a:r>
            <a:r>
              <a:rPr dirty="0"/>
              <a:t>reconstruction)</a:t>
            </a:r>
            <a:endParaRPr dirty="0"/>
          </a:p>
          <a:p>
            <a:pPr marL="354330" marR="358775" indent="-341630">
              <a:lnSpc>
                <a:spcPts val="3840"/>
              </a:lnSpc>
              <a:spcBef>
                <a:spcPts val="800"/>
              </a:spcBef>
            </a:pPr>
            <a:r>
              <a:rPr sz="5475" spc="-1575" baseline="3000" dirty="0">
                <a:solidFill>
                  <a:srgbClr val="CCEBFF"/>
                </a:solidFill>
                <a:latin typeface="Symbol" panose="05050102010706020507"/>
                <a:cs typeface="Symbol" panose="05050102010706020507"/>
              </a:rPr>
              <a:t></a:t>
            </a:r>
            <a:r>
              <a:rPr sz="3650" spc="7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spc="-5" dirty="0"/>
              <a:t>It</a:t>
            </a:r>
            <a:r>
              <a:rPr sz="3200" spc="-5" dirty="0"/>
              <a:t> </a:t>
            </a:r>
            <a:r>
              <a:rPr sz="3200" spc="-5" dirty="0"/>
              <a:t>involves</a:t>
            </a:r>
            <a:r>
              <a:rPr sz="3200" spc="-5" dirty="0"/>
              <a:t> </a:t>
            </a:r>
            <a:r>
              <a:rPr sz="3200" spc="-10" dirty="0"/>
              <a:t>wide</a:t>
            </a:r>
            <a:r>
              <a:rPr sz="3200" spc="-10" dirty="0"/>
              <a:t> </a:t>
            </a:r>
            <a:r>
              <a:rPr sz="3200" dirty="0"/>
              <a:t>surgical</a:t>
            </a:r>
            <a:r>
              <a:rPr sz="3200" dirty="0"/>
              <a:t> </a:t>
            </a:r>
            <a:r>
              <a:rPr sz="3200" spc="-5" dirty="0"/>
              <a:t>excision</a:t>
            </a:r>
            <a:r>
              <a:rPr sz="3200" spc="-5" dirty="0"/>
              <a:t> </a:t>
            </a:r>
            <a:r>
              <a:rPr sz="3200" dirty="0"/>
              <a:t>of </a:t>
            </a:r>
            <a:r>
              <a:rPr sz="3200" dirty="0"/>
              <a:t> primary</a:t>
            </a:r>
            <a:r>
              <a:rPr sz="3200" dirty="0"/>
              <a:t> </a:t>
            </a:r>
            <a:r>
              <a:rPr sz="3200" dirty="0"/>
              <a:t>tumor</a:t>
            </a:r>
            <a:r>
              <a:rPr sz="3200" dirty="0"/>
              <a:t> </a:t>
            </a:r>
            <a:r>
              <a:rPr sz="3200" spc="-10" dirty="0"/>
              <a:t>with</a:t>
            </a:r>
            <a:r>
              <a:rPr sz="3200" spc="-10" dirty="0"/>
              <a:t> </a:t>
            </a:r>
            <a:r>
              <a:rPr sz="3200" dirty="0"/>
              <a:t>hemimandibulectomy </a:t>
            </a:r>
            <a:r>
              <a:rPr sz="3200" dirty="0"/>
              <a:t> and</a:t>
            </a:r>
            <a:r>
              <a:rPr sz="3200" dirty="0"/>
              <a:t> </a:t>
            </a:r>
            <a:r>
              <a:rPr sz="3200" dirty="0"/>
              <a:t>radical</a:t>
            </a:r>
            <a:r>
              <a:rPr sz="3200" dirty="0"/>
              <a:t> </a:t>
            </a:r>
            <a:r>
              <a:rPr sz="3200" dirty="0"/>
              <a:t>neck</a:t>
            </a:r>
            <a:r>
              <a:rPr sz="3200" spc="-25" dirty="0"/>
              <a:t> </a:t>
            </a:r>
            <a:r>
              <a:rPr sz="3200" spc="-5" dirty="0"/>
              <a:t>dissection</a:t>
            </a:r>
            <a:endParaRPr sz="3200">
              <a:latin typeface="Times New Roman" panose="02020603050405020304"/>
              <a:cs typeface="Times New Roman" panose="02020603050405020304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85239" y="222250"/>
            <a:ext cx="6562090" cy="1244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565400" marR="5080" indent="-2552700">
              <a:lnSpc>
                <a:spcPct val="100000"/>
              </a:lnSpc>
              <a:spcBef>
                <a:spcPts val="100"/>
              </a:spcBef>
            </a:pPr>
            <a:r>
              <a:rPr sz="4000" b="0" spc="-10" dirty="0">
                <a:latin typeface="Arial" panose="020B0604020202020204"/>
                <a:cs typeface="Arial" panose="020B0604020202020204"/>
              </a:rPr>
              <a:t>CARCINOMA</a:t>
            </a:r>
            <a:r>
              <a:rPr sz="4000" b="0" spc="-10" dirty="0">
                <a:latin typeface="Arial" panose="020B0604020202020204"/>
                <a:cs typeface="Arial" panose="020B0604020202020204"/>
              </a:rPr>
              <a:t> </a:t>
            </a:r>
            <a:r>
              <a:rPr sz="4000" b="0" spc="-5" dirty="0">
                <a:latin typeface="Arial" panose="020B0604020202020204"/>
                <a:cs typeface="Arial" panose="020B0604020202020204"/>
              </a:rPr>
              <a:t>OF</a:t>
            </a:r>
            <a:r>
              <a:rPr sz="4000" b="0" spc="-5" dirty="0">
                <a:latin typeface="Arial" panose="020B0604020202020204"/>
                <a:cs typeface="Arial" panose="020B0604020202020204"/>
              </a:rPr>
              <a:t> </a:t>
            </a:r>
            <a:r>
              <a:rPr sz="4000" b="0" spc="-10" dirty="0">
                <a:latin typeface="Arial" panose="020B0604020202020204"/>
                <a:cs typeface="Arial" panose="020B0604020202020204"/>
              </a:rPr>
              <a:t>PALATINE </a:t>
            </a:r>
            <a:r>
              <a:rPr sz="4000" b="0" spc="-10" dirty="0">
                <a:latin typeface="Arial" panose="020B0604020202020204"/>
                <a:cs typeface="Arial" panose="020B0604020202020204"/>
              </a:rPr>
              <a:t> </a:t>
            </a:r>
            <a:r>
              <a:rPr sz="4000" b="0" spc="-5" dirty="0">
                <a:latin typeface="Arial" panose="020B0604020202020204"/>
                <a:cs typeface="Arial" panose="020B0604020202020204"/>
              </a:rPr>
              <a:t>ARCH</a:t>
            </a:r>
            <a:endParaRPr sz="4000">
              <a:latin typeface="Arial" panose="020B0604020202020204"/>
              <a:cs typeface="Arial" panose="020B0604020202020204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32130" y="1572260"/>
            <a:ext cx="7596505" cy="4892040"/>
          </a:xfrm>
          <a:prstGeom prst="rect">
            <a:avLst/>
          </a:prstGeom>
        </p:spPr>
        <p:txBody>
          <a:bodyPr vert="horz" wrap="square" lIns="0" tIns="89535" rIns="0" bIns="0" rtlCol="0">
            <a:spAutoFit/>
          </a:bodyPr>
          <a:lstStyle/>
          <a:p>
            <a:pPr marL="355600" marR="5080" indent="-342900">
              <a:lnSpc>
                <a:spcPts val="3840"/>
              </a:lnSpc>
              <a:spcBef>
                <a:spcPts val="705"/>
              </a:spcBef>
              <a:buClr>
                <a:srgbClr val="CCEBFF"/>
              </a:buClr>
              <a:buSzPct val="114000"/>
              <a:buFont typeface="Symbol" panose="05050102010706020507"/>
              <a:buChar char=""/>
              <a:tabLst>
                <a:tab pos="355600" algn="l"/>
              </a:tabLst>
            </a:pPr>
            <a:r>
              <a:rPr sz="3200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Soft</a:t>
            </a:r>
            <a:r>
              <a:rPr sz="3200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3200" spc="-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palate,</a:t>
            </a:r>
            <a:r>
              <a:rPr sz="3200" spc="-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3200" spc="-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uvula,</a:t>
            </a:r>
            <a:r>
              <a:rPr sz="3200" spc="-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3200" spc="-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anterior</a:t>
            </a:r>
            <a:r>
              <a:rPr sz="3200" spc="-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3200" spc="-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tonsillar</a:t>
            </a:r>
            <a:r>
              <a:rPr sz="3200" spc="-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3200" spc="-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pillar </a:t>
            </a:r>
            <a:r>
              <a:rPr sz="3200" spc="-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3200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comprise</a:t>
            </a:r>
            <a:r>
              <a:rPr sz="3200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3200" spc="-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palatine</a:t>
            </a:r>
            <a:r>
              <a:rPr sz="3200" spc="-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3200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arch</a:t>
            </a:r>
            <a:endParaRPr sz="3200">
              <a:latin typeface="Arial" panose="020B0604020202020204"/>
              <a:cs typeface="Arial" panose="020B0604020202020204"/>
            </a:endParaRPr>
          </a:p>
          <a:p>
            <a:pPr marL="355600" marR="10160" indent="-342900">
              <a:lnSpc>
                <a:spcPts val="3840"/>
              </a:lnSpc>
              <a:spcBef>
                <a:spcPts val="790"/>
              </a:spcBef>
              <a:buClr>
                <a:srgbClr val="CCEBFF"/>
              </a:buClr>
              <a:buSzPct val="114000"/>
              <a:buFont typeface="Symbol" panose="05050102010706020507"/>
              <a:buChar char=""/>
              <a:tabLst>
                <a:tab pos="355600" algn="l"/>
              </a:tabLst>
            </a:pPr>
            <a:r>
              <a:rPr sz="3200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Most</a:t>
            </a:r>
            <a:r>
              <a:rPr sz="3200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3200" spc="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common</a:t>
            </a:r>
            <a:r>
              <a:rPr sz="3200" spc="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3200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tumour</a:t>
            </a:r>
            <a:r>
              <a:rPr sz="3200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3200" spc="-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type</a:t>
            </a:r>
            <a:r>
              <a:rPr sz="3200" spc="-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3200" spc="-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is</a:t>
            </a:r>
            <a:r>
              <a:rPr sz="3200" spc="-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3200" spc="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squamous </a:t>
            </a:r>
            <a:r>
              <a:rPr sz="3200" spc="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3200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cell</a:t>
            </a:r>
            <a:r>
              <a:rPr sz="3200" spc="-1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3200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carcinoma</a:t>
            </a:r>
            <a:endParaRPr sz="3200">
              <a:latin typeface="Arial" panose="020B0604020202020204"/>
              <a:cs typeface="Arial" panose="020B0604020202020204"/>
            </a:endParaRPr>
          </a:p>
          <a:p>
            <a:pPr marL="355600" marR="1331595" indent="-342900">
              <a:lnSpc>
                <a:spcPts val="3840"/>
              </a:lnSpc>
              <a:spcBef>
                <a:spcPts val="800"/>
              </a:spcBef>
              <a:buClr>
                <a:srgbClr val="CCEBFF"/>
              </a:buClr>
              <a:buSzPct val="114000"/>
              <a:buFont typeface="Symbol" panose="05050102010706020507"/>
              <a:buChar char=""/>
              <a:tabLst>
                <a:tab pos="355600" algn="l"/>
              </a:tabLst>
            </a:pPr>
            <a:r>
              <a:rPr sz="3200" spc="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May</a:t>
            </a:r>
            <a:r>
              <a:rPr sz="3200" spc="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3200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spread</a:t>
            </a:r>
            <a:r>
              <a:rPr sz="3200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3200" spc="-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locally</a:t>
            </a:r>
            <a:r>
              <a:rPr sz="3200" spc="-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3200" spc="-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to</a:t>
            </a:r>
            <a:r>
              <a:rPr sz="3200" spc="-8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3200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contiguous </a:t>
            </a:r>
            <a:r>
              <a:rPr sz="3200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3200" spc="-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structures</a:t>
            </a:r>
            <a:r>
              <a:rPr sz="3200" spc="-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3200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or</a:t>
            </a:r>
            <a:r>
              <a:rPr sz="3200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3200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lymph</a:t>
            </a:r>
            <a:r>
              <a:rPr sz="3200" spc="-20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3200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nodes</a:t>
            </a:r>
            <a:endParaRPr sz="3200">
              <a:latin typeface="Arial" panose="020B0604020202020204"/>
              <a:cs typeface="Arial" panose="020B0604020202020204"/>
            </a:endParaRPr>
          </a:p>
          <a:p>
            <a:pPr marL="355600" marR="431165" indent="-342900">
              <a:lnSpc>
                <a:spcPts val="3840"/>
              </a:lnSpc>
              <a:spcBef>
                <a:spcPts val="790"/>
              </a:spcBef>
              <a:buClr>
                <a:srgbClr val="CCEBFF"/>
              </a:buClr>
              <a:buSzPct val="114000"/>
              <a:buFont typeface="Symbol" panose="05050102010706020507"/>
              <a:buChar char=""/>
              <a:tabLst>
                <a:tab pos="355600" algn="l"/>
              </a:tabLst>
            </a:pPr>
            <a:r>
              <a:rPr sz="3200" spc="-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Patient</a:t>
            </a:r>
            <a:r>
              <a:rPr sz="3200" spc="-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3200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presents</a:t>
            </a:r>
            <a:r>
              <a:rPr sz="3200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3200" spc="-10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with</a:t>
            </a:r>
            <a:r>
              <a:rPr sz="3200" spc="-10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3200" spc="-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persistent</a:t>
            </a:r>
            <a:r>
              <a:rPr sz="3200" spc="-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3200" spc="-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throat </a:t>
            </a:r>
            <a:r>
              <a:rPr sz="3200" spc="-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3200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pain,</a:t>
            </a:r>
            <a:r>
              <a:rPr sz="3200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3200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local</a:t>
            </a:r>
            <a:r>
              <a:rPr sz="3200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3200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pain,</a:t>
            </a:r>
            <a:r>
              <a:rPr sz="3200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3200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ear</a:t>
            </a:r>
            <a:r>
              <a:rPr sz="3200" spc="-40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3200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ache</a:t>
            </a:r>
            <a:endParaRPr sz="3200">
              <a:latin typeface="Arial" panose="020B0604020202020204"/>
              <a:cs typeface="Arial" panose="020B0604020202020204"/>
            </a:endParaRPr>
          </a:p>
          <a:p>
            <a:pPr marL="355600" indent="-342900">
              <a:lnSpc>
                <a:spcPct val="100000"/>
              </a:lnSpc>
              <a:spcBef>
                <a:spcPts val="225"/>
              </a:spcBef>
              <a:buClr>
                <a:srgbClr val="CCEBFF"/>
              </a:buClr>
              <a:buSzPct val="114000"/>
              <a:buFont typeface="Symbol" panose="05050102010706020507"/>
              <a:buChar char=""/>
              <a:tabLst>
                <a:tab pos="355600" algn="l"/>
              </a:tabLst>
            </a:pPr>
            <a:r>
              <a:rPr sz="3200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Treatment</a:t>
            </a:r>
            <a:r>
              <a:rPr sz="3200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3200" spc="-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is</a:t>
            </a:r>
            <a:r>
              <a:rPr sz="3200" spc="-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3200" spc="-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irradiation</a:t>
            </a:r>
            <a:r>
              <a:rPr sz="3200" spc="-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3200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or</a:t>
            </a:r>
            <a:r>
              <a:rPr sz="3200" spc="-2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3200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surgery</a:t>
            </a:r>
            <a:endParaRPr sz="3200">
              <a:latin typeface="Arial" panose="020B0604020202020204"/>
              <a:cs typeface="Arial" panose="020B0604020202020204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30630" y="181609"/>
            <a:ext cx="6667500" cy="12039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04800" marR="5080" indent="-292100">
              <a:lnSpc>
                <a:spcPct val="121000"/>
              </a:lnSpc>
              <a:spcBef>
                <a:spcPts val="100"/>
              </a:spcBef>
            </a:pPr>
            <a:r>
              <a:rPr b="0" dirty="0">
                <a:latin typeface="Arial" panose="020B0604020202020204"/>
                <a:cs typeface="Arial" panose="020B0604020202020204"/>
              </a:rPr>
              <a:t>CARCINOMA</a:t>
            </a:r>
            <a:r>
              <a:rPr b="0" dirty="0">
                <a:latin typeface="Arial" panose="020B0604020202020204"/>
                <a:cs typeface="Arial" panose="020B0604020202020204"/>
              </a:rPr>
              <a:t> </a:t>
            </a:r>
            <a:r>
              <a:rPr b="0" spc="-5" dirty="0">
                <a:latin typeface="Arial" panose="020B0604020202020204"/>
                <a:cs typeface="Arial" panose="020B0604020202020204"/>
              </a:rPr>
              <a:t>OF</a:t>
            </a:r>
            <a:r>
              <a:rPr b="0" spc="-5" dirty="0">
                <a:latin typeface="Arial" panose="020B0604020202020204"/>
                <a:cs typeface="Arial" panose="020B0604020202020204"/>
              </a:rPr>
              <a:t> </a:t>
            </a:r>
            <a:r>
              <a:rPr b="0" spc="-5" dirty="0">
                <a:latin typeface="Arial" panose="020B0604020202020204"/>
                <a:cs typeface="Arial" panose="020B0604020202020204"/>
              </a:rPr>
              <a:t>POSTERIOR</a:t>
            </a:r>
            <a:r>
              <a:rPr b="0" spc="-5" dirty="0">
                <a:latin typeface="Arial" panose="020B0604020202020204"/>
                <a:cs typeface="Arial" panose="020B0604020202020204"/>
              </a:rPr>
              <a:t> </a:t>
            </a:r>
            <a:r>
              <a:rPr b="0" spc="-5" dirty="0">
                <a:latin typeface="Arial" panose="020B0604020202020204"/>
                <a:cs typeface="Arial" panose="020B0604020202020204"/>
              </a:rPr>
              <a:t>AND </a:t>
            </a:r>
            <a:r>
              <a:rPr b="0" spc="-5" dirty="0">
                <a:latin typeface="Arial" panose="020B0604020202020204"/>
                <a:cs typeface="Arial" panose="020B0604020202020204"/>
              </a:rPr>
              <a:t> </a:t>
            </a:r>
            <a:r>
              <a:rPr b="0" spc="-5" dirty="0">
                <a:latin typeface="Arial" panose="020B0604020202020204"/>
                <a:cs typeface="Arial" panose="020B0604020202020204"/>
              </a:rPr>
              <a:t>LATERAL</a:t>
            </a:r>
            <a:r>
              <a:rPr b="0" spc="-5" dirty="0">
                <a:latin typeface="Arial" panose="020B0604020202020204"/>
                <a:cs typeface="Arial" panose="020B0604020202020204"/>
              </a:rPr>
              <a:t> </a:t>
            </a:r>
            <a:r>
              <a:rPr b="0" spc="-5" dirty="0">
                <a:latin typeface="Arial" panose="020B0604020202020204"/>
                <a:cs typeface="Arial" panose="020B0604020202020204"/>
              </a:rPr>
              <a:t>PHARYNGEAL</a:t>
            </a:r>
            <a:r>
              <a:rPr b="0" spc="-15" dirty="0">
                <a:latin typeface="Arial" panose="020B0604020202020204"/>
                <a:cs typeface="Arial" panose="020B0604020202020204"/>
              </a:rPr>
              <a:t> </a:t>
            </a:r>
            <a:r>
              <a:rPr b="0" spc="-5" dirty="0">
                <a:latin typeface="Arial" panose="020B0604020202020204"/>
                <a:cs typeface="Arial" panose="020B0604020202020204"/>
              </a:rPr>
              <a:t>WALL</a:t>
            </a:r>
            <a:endParaRPr b="0" spc="-5" dirty="0">
              <a:latin typeface="Arial" panose="020B0604020202020204"/>
              <a:cs typeface="Arial" panose="020B0604020202020204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32130" y="1570989"/>
            <a:ext cx="7920990" cy="4893310"/>
          </a:xfrm>
          <a:prstGeom prst="rect">
            <a:avLst/>
          </a:prstGeom>
        </p:spPr>
        <p:txBody>
          <a:bodyPr vert="horz" wrap="square" lIns="0" tIns="89535" rIns="0" bIns="0" rtlCol="0">
            <a:spAutoFit/>
          </a:bodyPr>
          <a:lstStyle/>
          <a:p>
            <a:pPr marL="355600" marR="701040" indent="-342900">
              <a:lnSpc>
                <a:spcPts val="3840"/>
              </a:lnSpc>
              <a:spcBef>
                <a:spcPts val="705"/>
              </a:spcBef>
              <a:buClr>
                <a:srgbClr val="CCEBFF"/>
              </a:buClr>
              <a:buSzPct val="114000"/>
              <a:buFont typeface="Symbol" panose="05050102010706020507"/>
              <a:buChar char=""/>
              <a:tabLst>
                <a:tab pos="355600" algn="l"/>
              </a:tabLst>
            </a:pPr>
            <a:r>
              <a:rPr sz="3200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Lesions</a:t>
            </a:r>
            <a:r>
              <a:rPr sz="3200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3200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remain</a:t>
            </a:r>
            <a:r>
              <a:rPr sz="3200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3200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asymptomatic</a:t>
            </a:r>
            <a:r>
              <a:rPr sz="3200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3200" spc="-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for</a:t>
            </a:r>
            <a:r>
              <a:rPr sz="3200" spc="-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3200" spc="-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long </a:t>
            </a:r>
            <a:r>
              <a:rPr sz="3200" spc="-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3200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time</a:t>
            </a:r>
            <a:endParaRPr sz="3200">
              <a:latin typeface="Arial" panose="020B0604020202020204"/>
              <a:cs typeface="Arial" panose="020B0604020202020204"/>
            </a:endParaRPr>
          </a:p>
          <a:p>
            <a:pPr marL="355600" marR="5080" indent="-342900">
              <a:lnSpc>
                <a:spcPts val="3840"/>
              </a:lnSpc>
              <a:spcBef>
                <a:spcPts val="800"/>
              </a:spcBef>
              <a:buClr>
                <a:srgbClr val="CCEBFF"/>
              </a:buClr>
              <a:buSzPct val="114000"/>
              <a:buFont typeface="Symbol" panose="05050102010706020507"/>
              <a:buChar char=""/>
              <a:tabLst>
                <a:tab pos="355600" algn="l"/>
              </a:tabLst>
            </a:pPr>
            <a:r>
              <a:rPr sz="3200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They</a:t>
            </a:r>
            <a:r>
              <a:rPr sz="3200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3200" spc="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may</a:t>
            </a:r>
            <a:r>
              <a:rPr sz="3200" spc="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3200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spread</a:t>
            </a:r>
            <a:r>
              <a:rPr sz="3200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3200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submucosally</a:t>
            </a:r>
            <a:r>
              <a:rPr sz="3200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3200" spc="-10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to </a:t>
            </a:r>
            <a:r>
              <a:rPr sz="3200" spc="-10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3200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adjoining</a:t>
            </a:r>
            <a:r>
              <a:rPr sz="3200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3200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areas</a:t>
            </a:r>
            <a:r>
              <a:rPr sz="3200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3200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such</a:t>
            </a:r>
            <a:r>
              <a:rPr sz="3200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3200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as</a:t>
            </a:r>
            <a:r>
              <a:rPr sz="3200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3200" spc="-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tonsil,</a:t>
            </a:r>
            <a:r>
              <a:rPr sz="3200" spc="-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3200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soft</a:t>
            </a:r>
            <a:r>
              <a:rPr sz="3200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3200" spc="-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palate, </a:t>
            </a:r>
            <a:r>
              <a:rPr sz="3200" spc="-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3200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tongue,</a:t>
            </a:r>
            <a:r>
              <a:rPr sz="3200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3200" spc="-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nasopharynx,</a:t>
            </a:r>
            <a:r>
              <a:rPr sz="3200" spc="-3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3200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hypopharynx</a:t>
            </a:r>
            <a:endParaRPr sz="3200">
              <a:latin typeface="Arial" panose="020B0604020202020204"/>
              <a:cs typeface="Arial" panose="020B0604020202020204"/>
            </a:endParaRPr>
          </a:p>
          <a:p>
            <a:pPr marL="355600" marR="591820" indent="-342900">
              <a:lnSpc>
                <a:spcPts val="3840"/>
              </a:lnSpc>
              <a:spcBef>
                <a:spcPts val="790"/>
              </a:spcBef>
              <a:buClr>
                <a:srgbClr val="CCEBFF"/>
              </a:buClr>
              <a:buSzPct val="114000"/>
              <a:buFont typeface="Symbol" panose="05050102010706020507"/>
              <a:buChar char=""/>
              <a:tabLst>
                <a:tab pos="355600" algn="l"/>
              </a:tabLst>
            </a:pPr>
            <a:r>
              <a:rPr sz="3200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They</a:t>
            </a:r>
            <a:r>
              <a:rPr sz="3200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3200" spc="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may</a:t>
            </a:r>
            <a:r>
              <a:rPr sz="3200" spc="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3200" spc="-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also</a:t>
            </a:r>
            <a:r>
              <a:rPr sz="3200" spc="-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3200" spc="-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involve</a:t>
            </a:r>
            <a:r>
              <a:rPr sz="3200" spc="-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3200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parapharyngeal </a:t>
            </a:r>
            <a:r>
              <a:rPr sz="3200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 space</a:t>
            </a:r>
            <a:r>
              <a:rPr sz="3200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3200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and</a:t>
            </a:r>
            <a:r>
              <a:rPr sz="3200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3200" spc="-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anterior</a:t>
            </a:r>
            <a:r>
              <a:rPr sz="3200" spc="-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3200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spinal</a:t>
            </a:r>
            <a:r>
              <a:rPr sz="3200" spc="-3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3200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ligaments</a:t>
            </a:r>
            <a:endParaRPr sz="3200">
              <a:latin typeface="Arial" panose="020B0604020202020204"/>
              <a:cs typeface="Arial" panose="020B0604020202020204"/>
            </a:endParaRPr>
          </a:p>
          <a:p>
            <a:pPr marL="355600" indent="-342900">
              <a:lnSpc>
                <a:spcPct val="100000"/>
              </a:lnSpc>
              <a:spcBef>
                <a:spcPts val="225"/>
              </a:spcBef>
              <a:buClr>
                <a:srgbClr val="CCEBFF"/>
              </a:buClr>
              <a:buSzPct val="114000"/>
              <a:buFont typeface="Symbol" panose="05050102010706020507"/>
              <a:buChar char=""/>
              <a:tabLst>
                <a:tab pos="355600" algn="l"/>
              </a:tabLst>
            </a:pPr>
            <a:r>
              <a:rPr sz="3200" spc="-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Bilateral</a:t>
            </a:r>
            <a:r>
              <a:rPr sz="3200" spc="-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3200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nodal</a:t>
            </a:r>
            <a:r>
              <a:rPr sz="3200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3200" spc="-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involvement</a:t>
            </a:r>
            <a:r>
              <a:rPr sz="3200" spc="-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3200" spc="-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is</a:t>
            </a:r>
            <a:r>
              <a:rPr sz="3200" spc="-1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3200" spc="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common</a:t>
            </a:r>
            <a:endParaRPr sz="3200">
              <a:latin typeface="Arial" panose="020B0604020202020204"/>
              <a:cs typeface="Arial" panose="020B0604020202020204"/>
            </a:endParaRPr>
          </a:p>
          <a:p>
            <a:pPr marL="355600" indent="-342900">
              <a:lnSpc>
                <a:spcPct val="100000"/>
              </a:lnSpc>
              <a:spcBef>
                <a:spcPts val="260"/>
              </a:spcBef>
              <a:buClr>
                <a:srgbClr val="CCEBFF"/>
              </a:buClr>
              <a:buSzPct val="114000"/>
              <a:buFont typeface="Symbol" panose="05050102010706020507"/>
              <a:buChar char=""/>
              <a:tabLst>
                <a:tab pos="355600" algn="l"/>
              </a:tabLst>
            </a:pPr>
            <a:r>
              <a:rPr sz="3200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Treatment</a:t>
            </a:r>
            <a:r>
              <a:rPr sz="3200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3200" spc="-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is</a:t>
            </a:r>
            <a:r>
              <a:rPr sz="3200" spc="-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3200" spc="-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irradiation</a:t>
            </a:r>
            <a:r>
              <a:rPr sz="3200" spc="-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3200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or</a:t>
            </a:r>
            <a:r>
              <a:rPr sz="3200" spc="-20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3200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surgery</a:t>
            </a:r>
            <a:endParaRPr sz="3200">
              <a:latin typeface="Arial" panose="020B0604020202020204"/>
              <a:cs typeface="Arial" panose="020B0604020202020204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78509" y="527050"/>
            <a:ext cx="7578090" cy="635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5000625" algn="l"/>
              </a:tabLst>
            </a:pPr>
            <a:r>
              <a:rPr sz="4000" b="0" spc="-10" dirty="0">
                <a:latin typeface="Arial" panose="020B0604020202020204"/>
                <a:cs typeface="Arial" panose="020B0604020202020204"/>
              </a:rPr>
              <a:t>PARAPHARYNGEAL</a:t>
            </a:r>
            <a:r>
              <a:rPr sz="4000" b="0" spc="-10" dirty="0">
                <a:latin typeface="Arial" panose="020B0604020202020204"/>
                <a:cs typeface="Arial" panose="020B0604020202020204"/>
              </a:rPr>
              <a:t>	</a:t>
            </a:r>
            <a:r>
              <a:rPr sz="4000" b="0" spc="-10" dirty="0">
                <a:latin typeface="Arial" panose="020B0604020202020204"/>
                <a:cs typeface="Arial" panose="020B0604020202020204"/>
              </a:rPr>
              <a:t>TUMOURS</a:t>
            </a:r>
            <a:endParaRPr sz="4000">
              <a:latin typeface="Arial" panose="020B0604020202020204"/>
              <a:cs typeface="Arial" panose="020B0604020202020204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34669" y="2078482"/>
            <a:ext cx="6953250" cy="2868930"/>
          </a:xfrm>
          <a:prstGeom prst="rect">
            <a:avLst/>
          </a:prstGeom>
        </p:spPr>
        <p:txBody>
          <a:bodyPr vert="horz" wrap="square" lIns="0" tIns="44450" rIns="0" bIns="0" rtlCol="0">
            <a:spAutoFit/>
          </a:bodyPr>
          <a:lstStyle/>
          <a:p>
            <a:pPr marL="354330" indent="-341630">
              <a:lnSpc>
                <a:spcPct val="100000"/>
              </a:lnSpc>
              <a:spcBef>
                <a:spcPts val="350"/>
              </a:spcBef>
              <a:buClr>
                <a:srgbClr val="CCEBFF"/>
              </a:buClr>
              <a:buSzPct val="114000"/>
              <a:buFont typeface="Symbol" panose="05050102010706020507"/>
              <a:buChar char=""/>
              <a:tabLst>
                <a:tab pos="354330" algn="l"/>
              </a:tabLst>
            </a:pPr>
            <a:r>
              <a:rPr sz="3200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Tumors</a:t>
            </a:r>
            <a:r>
              <a:rPr sz="3200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3200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of</a:t>
            </a:r>
            <a:r>
              <a:rPr sz="3200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3200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deep</a:t>
            </a:r>
            <a:r>
              <a:rPr sz="3200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3200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lobe</a:t>
            </a:r>
            <a:r>
              <a:rPr sz="3200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3200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of</a:t>
            </a:r>
            <a:r>
              <a:rPr sz="3200" spc="-50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3200" spc="-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parotid</a:t>
            </a:r>
            <a:endParaRPr sz="3200">
              <a:latin typeface="Arial" panose="020B0604020202020204"/>
              <a:cs typeface="Arial" panose="020B0604020202020204"/>
            </a:endParaRPr>
          </a:p>
          <a:p>
            <a:pPr marL="354330" indent="-341630">
              <a:lnSpc>
                <a:spcPct val="100000"/>
              </a:lnSpc>
              <a:spcBef>
                <a:spcPts val="260"/>
              </a:spcBef>
              <a:buClr>
                <a:srgbClr val="CCEBFF"/>
              </a:buClr>
              <a:buSzPct val="114000"/>
              <a:buFont typeface="Symbol" panose="05050102010706020507"/>
              <a:buChar char=""/>
              <a:tabLst>
                <a:tab pos="354330" algn="l"/>
              </a:tabLst>
            </a:pPr>
            <a:r>
              <a:rPr sz="3200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Neurogenic</a:t>
            </a:r>
            <a:r>
              <a:rPr sz="3200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3200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tumors:</a:t>
            </a:r>
            <a:r>
              <a:rPr sz="3200" spc="-80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3200" spc="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neurilemmomas</a:t>
            </a:r>
            <a:endParaRPr sz="3200">
              <a:latin typeface="Arial" panose="020B0604020202020204"/>
              <a:cs typeface="Arial" panose="020B0604020202020204"/>
            </a:endParaRPr>
          </a:p>
          <a:p>
            <a:pPr marL="354330" marR="5080" indent="-341630">
              <a:lnSpc>
                <a:spcPts val="3840"/>
              </a:lnSpc>
              <a:spcBef>
                <a:spcPts val="830"/>
              </a:spcBef>
              <a:buClr>
                <a:srgbClr val="CCEBFF"/>
              </a:buClr>
              <a:buSzPct val="114000"/>
              <a:buFont typeface="Symbol" panose="05050102010706020507"/>
              <a:buChar char=""/>
              <a:tabLst>
                <a:tab pos="354330" algn="l"/>
              </a:tabLst>
            </a:pPr>
            <a:r>
              <a:rPr sz="3200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Chemodectoma:</a:t>
            </a:r>
            <a:r>
              <a:rPr sz="3200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3200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carotid</a:t>
            </a:r>
            <a:r>
              <a:rPr sz="3200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3200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body</a:t>
            </a:r>
            <a:r>
              <a:rPr sz="3200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3200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tumor, </a:t>
            </a:r>
            <a:r>
              <a:rPr sz="3200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 glomus</a:t>
            </a:r>
            <a:r>
              <a:rPr sz="3200" spc="-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3200" spc="-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vagale</a:t>
            </a:r>
            <a:endParaRPr sz="3200">
              <a:latin typeface="Arial" panose="020B0604020202020204"/>
              <a:cs typeface="Arial" panose="020B0604020202020204"/>
            </a:endParaRPr>
          </a:p>
          <a:p>
            <a:pPr marL="354330" indent="-341630">
              <a:lnSpc>
                <a:spcPct val="100000"/>
              </a:lnSpc>
              <a:spcBef>
                <a:spcPts val="220"/>
              </a:spcBef>
              <a:buClr>
                <a:srgbClr val="CCEBFF"/>
              </a:buClr>
              <a:buSzPct val="114000"/>
              <a:buFont typeface="Symbol" panose="05050102010706020507"/>
              <a:buChar char=""/>
              <a:tabLst>
                <a:tab pos="354330" algn="l"/>
              </a:tabLst>
            </a:pPr>
            <a:r>
              <a:rPr sz="3200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Lipoma</a:t>
            </a:r>
            <a:endParaRPr sz="3200">
              <a:latin typeface="Arial" panose="020B0604020202020204"/>
              <a:cs typeface="Arial" panose="020B0604020202020204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78509" y="527050"/>
            <a:ext cx="7578090" cy="635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5000625" algn="l"/>
              </a:tabLst>
            </a:pPr>
            <a:r>
              <a:rPr sz="4000" b="0" spc="-10" dirty="0">
                <a:latin typeface="Arial" panose="020B0604020202020204"/>
                <a:cs typeface="Arial" panose="020B0604020202020204"/>
              </a:rPr>
              <a:t>PARAPHARYNGEAL</a:t>
            </a:r>
            <a:r>
              <a:rPr sz="4000" b="0" spc="-10" dirty="0">
                <a:latin typeface="Arial" panose="020B0604020202020204"/>
                <a:cs typeface="Arial" panose="020B0604020202020204"/>
              </a:rPr>
              <a:t>	</a:t>
            </a:r>
            <a:r>
              <a:rPr sz="4000" b="0" spc="-10" dirty="0">
                <a:latin typeface="Arial" panose="020B0604020202020204"/>
                <a:cs typeface="Arial" panose="020B0604020202020204"/>
              </a:rPr>
              <a:t>TUMOURS</a:t>
            </a:r>
            <a:endParaRPr sz="4000">
              <a:latin typeface="Arial" panose="020B0604020202020204"/>
              <a:cs typeface="Arial" panose="020B0604020202020204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381000" y="1447800"/>
            <a:ext cx="8382000" cy="4876800"/>
          </a:xfrm>
          <a:prstGeom prst="rect">
            <a:avLst/>
          </a:prstGeom>
          <a:blipFill>
            <a:blip r:embed="rId1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46759" y="496570"/>
            <a:ext cx="7635875" cy="6959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400" b="0" spc="-5" dirty="0">
                <a:latin typeface="Arial" panose="020B0604020202020204"/>
                <a:cs typeface="Arial" panose="020B0604020202020204"/>
              </a:rPr>
              <a:t>Tumors</a:t>
            </a:r>
            <a:r>
              <a:rPr sz="4400" b="0" spc="-5" dirty="0">
                <a:latin typeface="Arial" panose="020B0604020202020204"/>
                <a:cs typeface="Arial" panose="020B0604020202020204"/>
              </a:rPr>
              <a:t> </a:t>
            </a:r>
            <a:r>
              <a:rPr sz="4400" b="0" spc="-5" dirty="0">
                <a:latin typeface="Arial" panose="020B0604020202020204"/>
                <a:cs typeface="Arial" panose="020B0604020202020204"/>
              </a:rPr>
              <a:t>of</a:t>
            </a:r>
            <a:r>
              <a:rPr sz="4400" b="0" spc="-5" dirty="0">
                <a:latin typeface="Arial" panose="020B0604020202020204"/>
                <a:cs typeface="Arial" panose="020B0604020202020204"/>
              </a:rPr>
              <a:t> </a:t>
            </a:r>
            <a:r>
              <a:rPr sz="4400" b="0" spc="-5" dirty="0">
                <a:latin typeface="Arial" panose="020B0604020202020204"/>
                <a:cs typeface="Arial" panose="020B0604020202020204"/>
              </a:rPr>
              <a:t>deep</a:t>
            </a:r>
            <a:r>
              <a:rPr sz="4400" b="0" spc="-5" dirty="0">
                <a:latin typeface="Arial" panose="020B0604020202020204"/>
                <a:cs typeface="Arial" panose="020B0604020202020204"/>
              </a:rPr>
              <a:t> </a:t>
            </a:r>
            <a:r>
              <a:rPr sz="4400" b="0" spc="-5" dirty="0">
                <a:latin typeface="Arial" panose="020B0604020202020204"/>
                <a:cs typeface="Arial" panose="020B0604020202020204"/>
              </a:rPr>
              <a:t>lobe</a:t>
            </a:r>
            <a:r>
              <a:rPr sz="4400" b="0" spc="-5" dirty="0">
                <a:latin typeface="Arial" panose="020B0604020202020204"/>
                <a:cs typeface="Arial" panose="020B0604020202020204"/>
              </a:rPr>
              <a:t> </a:t>
            </a:r>
            <a:r>
              <a:rPr sz="4400" b="0" spc="-5" dirty="0">
                <a:latin typeface="Arial" panose="020B0604020202020204"/>
                <a:cs typeface="Arial" panose="020B0604020202020204"/>
              </a:rPr>
              <a:t>of</a:t>
            </a:r>
            <a:r>
              <a:rPr sz="4400" b="0" spc="-55" dirty="0">
                <a:latin typeface="Arial" panose="020B0604020202020204"/>
                <a:cs typeface="Arial" panose="020B0604020202020204"/>
              </a:rPr>
              <a:t> </a:t>
            </a:r>
            <a:r>
              <a:rPr sz="4400" b="0" spc="-5" dirty="0">
                <a:latin typeface="Arial" panose="020B0604020202020204"/>
                <a:cs typeface="Arial" panose="020B0604020202020204"/>
              </a:rPr>
              <a:t>parotid</a:t>
            </a:r>
            <a:endParaRPr sz="4400">
              <a:latin typeface="Arial" panose="020B0604020202020204"/>
              <a:cs typeface="Arial" panose="020B0604020202020204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0" y="1524000"/>
            <a:ext cx="9144000" cy="5334000"/>
          </a:xfrm>
          <a:prstGeom prst="rect">
            <a:avLst/>
          </a:prstGeom>
          <a:blipFill>
            <a:blip r:embed="rId1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795779" y="1139189"/>
            <a:ext cx="5596890" cy="0"/>
          </a:xfrm>
          <a:custGeom>
            <a:avLst/>
            <a:gdLst/>
            <a:ahLst/>
            <a:cxnLst/>
            <a:rect l="l" t="t" r="r" b="b"/>
            <a:pathLst>
              <a:path w="5596890">
                <a:moveTo>
                  <a:pt x="0" y="0"/>
                </a:moveTo>
                <a:lnTo>
                  <a:pt x="5596890" y="0"/>
                </a:lnTo>
              </a:path>
            </a:pathLst>
          </a:custGeom>
          <a:ln w="29209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757679" y="496570"/>
            <a:ext cx="5615305" cy="6959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400" b="0" spc="-5" dirty="0">
                <a:latin typeface="Arial" panose="020B0604020202020204"/>
                <a:cs typeface="Arial" panose="020B0604020202020204"/>
              </a:rPr>
              <a:t>Pleomorphic</a:t>
            </a:r>
            <a:r>
              <a:rPr sz="4400" b="0" spc="-55" dirty="0">
                <a:latin typeface="Arial" panose="020B0604020202020204"/>
                <a:cs typeface="Arial" panose="020B0604020202020204"/>
              </a:rPr>
              <a:t> </a:t>
            </a:r>
            <a:r>
              <a:rPr sz="4400" b="0" spc="-10" dirty="0">
                <a:latin typeface="Arial" panose="020B0604020202020204"/>
                <a:cs typeface="Arial" panose="020B0604020202020204"/>
              </a:rPr>
              <a:t>adenoma</a:t>
            </a:r>
            <a:endParaRPr sz="4400">
              <a:latin typeface="Arial" panose="020B0604020202020204"/>
              <a:cs typeface="Arial" panose="020B0604020202020204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1770379" y="1113789"/>
            <a:ext cx="5596890" cy="0"/>
          </a:xfrm>
          <a:custGeom>
            <a:avLst/>
            <a:gdLst/>
            <a:ahLst/>
            <a:cxnLst/>
            <a:rect l="l" t="t" r="r" b="b"/>
            <a:pathLst>
              <a:path w="5596890">
                <a:moveTo>
                  <a:pt x="0" y="0"/>
                </a:moveTo>
                <a:lnTo>
                  <a:pt x="5596890" y="0"/>
                </a:lnTo>
              </a:path>
            </a:pathLst>
          </a:custGeom>
          <a:ln w="29209">
            <a:solidFill>
              <a:srgbClr val="CCEB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/>
          <p:nvPr/>
        </p:nvSpPr>
        <p:spPr>
          <a:xfrm>
            <a:off x="228600" y="1524000"/>
            <a:ext cx="8686800" cy="5334000"/>
          </a:xfrm>
          <a:prstGeom prst="rect">
            <a:avLst/>
          </a:prstGeom>
          <a:blipFill>
            <a:blip r:embed="rId1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3364229" y="1139189"/>
            <a:ext cx="2458720" cy="0"/>
          </a:xfrm>
          <a:custGeom>
            <a:avLst/>
            <a:gdLst/>
            <a:ahLst/>
            <a:cxnLst/>
            <a:rect l="l" t="t" r="r" b="b"/>
            <a:pathLst>
              <a:path w="2458720">
                <a:moveTo>
                  <a:pt x="0" y="0"/>
                </a:moveTo>
                <a:lnTo>
                  <a:pt x="2458720" y="0"/>
                </a:lnTo>
              </a:path>
            </a:pathLst>
          </a:custGeom>
          <a:ln w="29209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326129" y="496570"/>
            <a:ext cx="2479675" cy="6959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400" b="0" spc="-5" dirty="0">
                <a:latin typeface="Arial" panose="020B0604020202020204"/>
                <a:cs typeface="Arial" panose="020B0604020202020204"/>
              </a:rPr>
              <a:t>Papilloma</a:t>
            </a:r>
            <a:endParaRPr sz="4400">
              <a:latin typeface="Arial" panose="020B0604020202020204"/>
              <a:cs typeface="Arial" panose="020B0604020202020204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3338829" y="1113789"/>
            <a:ext cx="2458720" cy="0"/>
          </a:xfrm>
          <a:custGeom>
            <a:avLst/>
            <a:gdLst/>
            <a:ahLst/>
            <a:cxnLst/>
            <a:rect l="l" t="t" r="r" b="b"/>
            <a:pathLst>
              <a:path w="2458720">
                <a:moveTo>
                  <a:pt x="0" y="0"/>
                </a:moveTo>
                <a:lnTo>
                  <a:pt x="2458720" y="0"/>
                </a:lnTo>
              </a:path>
            </a:pathLst>
          </a:custGeom>
          <a:ln w="29209">
            <a:solidFill>
              <a:srgbClr val="CCEB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/>
          <p:nvPr/>
        </p:nvSpPr>
        <p:spPr>
          <a:xfrm>
            <a:off x="0" y="1447800"/>
            <a:ext cx="9144000" cy="5410200"/>
          </a:xfrm>
          <a:prstGeom prst="rect">
            <a:avLst/>
          </a:prstGeom>
          <a:blipFill>
            <a:blip r:embed="rId1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431289" y="496570"/>
            <a:ext cx="6268085" cy="6959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400" b="0" spc="-5" dirty="0">
                <a:latin typeface="Arial" panose="020B0604020202020204"/>
                <a:cs typeface="Arial" panose="020B0604020202020204"/>
              </a:rPr>
              <a:t>MALIGNANT</a:t>
            </a:r>
            <a:r>
              <a:rPr sz="4400" b="0" spc="-45" dirty="0">
                <a:latin typeface="Arial" panose="020B0604020202020204"/>
                <a:cs typeface="Arial" panose="020B0604020202020204"/>
              </a:rPr>
              <a:t> </a:t>
            </a:r>
            <a:r>
              <a:rPr sz="4400" b="0" spc="-5" dirty="0">
                <a:latin typeface="Arial" panose="020B0604020202020204"/>
                <a:cs typeface="Arial" panose="020B0604020202020204"/>
              </a:rPr>
              <a:t>TUMOURS</a:t>
            </a:r>
            <a:endParaRPr sz="4400">
              <a:latin typeface="Arial" panose="020B0604020202020204"/>
              <a:cs typeface="Arial" panose="020B0604020202020204"/>
            </a:endParaRPr>
          </a:p>
        </p:txBody>
      </p:sp>
      <p:grpSp>
        <p:nvGrpSpPr>
          <p:cNvPr id="3" name="object 3"/>
          <p:cNvGrpSpPr/>
          <p:nvPr/>
        </p:nvGrpSpPr>
        <p:grpSpPr>
          <a:xfrm>
            <a:off x="887730" y="2075814"/>
            <a:ext cx="5678170" cy="39370"/>
            <a:chOff x="887730" y="2075814"/>
            <a:chExt cx="5678170" cy="39370"/>
          </a:xfrm>
        </p:grpSpPr>
        <p:sp>
          <p:nvSpPr>
            <p:cNvPr id="4" name="object 4"/>
            <p:cNvSpPr/>
            <p:nvPr/>
          </p:nvSpPr>
          <p:spPr>
            <a:xfrm>
              <a:off x="905510" y="2104389"/>
              <a:ext cx="5660390" cy="0"/>
            </a:xfrm>
            <a:custGeom>
              <a:avLst/>
              <a:gdLst/>
              <a:ahLst/>
              <a:cxnLst/>
              <a:rect l="l" t="t" r="r" b="b"/>
              <a:pathLst>
                <a:path w="5660390">
                  <a:moveTo>
                    <a:pt x="0" y="0"/>
                  </a:moveTo>
                  <a:lnTo>
                    <a:pt x="5660390" y="0"/>
                  </a:lnTo>
                </a:path>
              </a:pathLst>
            </a:custGeom>
            <a:ln w="2159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/>
            <p:cNvSpPr/>
            <p:nvPr/>
          </p:nvSpPr>
          <p:spPr>
            <a:xfrm>
              <a:off x="887730" y="2086609"/>
              <a:ext cx="5660390" cy="0"/>
            </a:xfrm>
            <a:custGeom>
              <a:avLst/>
              <a:gdLst/>
              <a:ahLst/>
              <a:cxnLst/>
              <a:rect l="l" t="t" r="r" b="b"/>
              <a:pathLst>
                <a:path w="5660390">
                  <a:moveTo>
                    <a:pt x="0" y="0"/>
                  </a:moveTo>
                  <a:lnTo>
                    <a:pt x="5660390" y="0"/>
                  </a:lnTo>
                </a:path>
              </a:pathLst>
            </a:custGeom>
            <a:ln w="21590">
              <a:solidFill>
                <a:srgbClr val="E9E9E9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6" name="object 6"/>
          <p:cNvGrpSpPr/>
          <p:nvPr/>
        </p:nvGrpSpPr>
        <p:grpSpPr>
          <a:xfrm>
            <a:off x="887730" y="2563495"/>
            <a:ext cx="2875280" cy="39370"/>
            <a:chOff x="887730" y="2563495"/>
            <a:chExt cx="2875280" cy="39370"/>
          </a:xfrm>
        </p:grpSpPr>
        <p:sp>
          <p:nvSpPr>
            <p:cNvPr id="7" name="object 7"/>
            <p:cNvSpPr/>
            <p:nvPr/>
          </p:nvSpPr>
          <p:spPr>
            <a:xfrm>
              <a:off x="905510" y="2592070"/>
              <a:ext cx="2744470" cy="0"/>
            </a:xfrm>
            <a:custGeom>
              <a:avLst/>
              <a:gdLst/>
              <a:ahLst/>
              <a:cxnLst/>
              <a:rect l="l" t="t" r="r" b="b"/>
              <a:pathLst>
                <a:path w="2744470">
                  <a:moveTo>
                    <a:pt x="0" y="0"/>
                  </a:moveTo>
                  <a:lnTo>
                    <a:pt x="2744470" y="0"/>
                  </a:lnTo>
                </a:path>
              </a:pathLst>
            </a:custGeom>
            <a:ln w="2159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" name="object 8"/>
            <p:cNvSpPr/>
            <p:nvPr/>
          </p:nvSpPr>
          <p:spPr>
            <a:xfrm>
              <a:off x="887730" y="2574290"/>
              <a:ext cx="2744470" cy="0"/>
            </a:xfrm>
            <a:custGeom>
              <a:avLst/>
              <a:gdLst/>
              <a:ahLst/>
              <a:cxnLst/>
              <a:rect l="l" t="t" r="r" b="b"/>
              <a:pathLst>
                <a:path w="2744470">
                  <a:moveTo>
                    <a:pt x="0" y="0"/>
                  </a:moveTo>
                  <a:lnTo>
                    <a:pt x="2744470" y="0"/>
                  </a:lnTo>
                </a:path>
              </a:pathLst>
            </a:custGeom>
            <a:ln w="21590">
              <a:solidFill>
                <a:srgbClr val="E9E9E9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9" name="object 9"/>
            <p:cNvSpPr/>
            <p:nvPr/>
          </p:nvSpPr>
          <p:spPr>
            <a:xfrm>
              <a:off x="3649980" y="2592070"/>
              <a:ext cx="113030" cy="0"/>
            </a:xfrm>
            <a:custGeom>
              <a:avLst/>
              <a:gdLst/>
              <a:ahLst/>
              <a:cxnLst/>
              <a:rect l="l" t="t" r="r" b="b"/>
              <a:pathLst>
                <a:path w="113029">
                  <a:moveTo>
                    <a:pt x="0" y="0"/>
                  </a:moveTo>
                  <a:lnTo>
                    <a:pt x="113030" y="0"/>
                  </a:lnTo>
                </a:path>
              </a:pathLst>
            </a:custGeom>
            <a:ln w="2159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0" name="object 10"/>
            <p:cNvSpPr/>
            <p:nvPr/>
          </p:nvSpPr>
          <p:spPr>
            <a:xfrm>
              <a:off x="3632200" y="2574290"/>
              <a:ext cx="113030" cy="0"/>
            </a:xfrm>
            <a:custGeom>
              <a:avLst/>
              <a:gdLst/>
              <a:ahLst/>
              <a:cxnLst/>
              <a:rect l="l" t="t" r="r" b="b"/>
              <a:pathLst>
                <a:path w="113029">
                  <a:moveTo>
                    <a:pt x="0" y="0"/>
                  </a:moveTo>
                  <a:lnTo>
                    <a:pt x="113030" y="0"/>
                  </a:lnTo>
                </a:path>
              </a:pathLst>
            </a:custGeom>
            <a:ln w="21590">
              <a:solidFill>
                <a:srgbClr val="E9E9E9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1" name="object 11"/>
          <p:cNvSpPr txBox="1"/>
          <p:nvPr/>
        </p:nvSpPr>
        <p:spPr>
          <a:xfrm>
            <a:off x="532130" y="1572260"/>
            <a:ext cx="7070090" cy="3916679"/>
          </a:xfrm>
          <a:prstGeom prst="rect">
            <a:avLst/>
          </a:prstGeom>
        </p:spPr>
        <p:txBody>
          <a:bodyPr vert="horz" wrap="square" lIns="0" tIns="89535" rIns="0" bIns="0" rtlCol="0">
            <a:spAutoFit/>
          </a:bodyPr>
          <a:lstStyle/>
          <a:p>
            <a:pPr marL="355600" marR="1056640" indent="-342900">
              <a:lnSpc>
                <a:spcPts val="3840"/>
              </a:lnSpc>
              <a:spcBef>
                <a:spcPts val="705"/>
              </a:spcBef>
            </a:pPr>
            <a:r>
              <a:rPr sz="5475" spc="-1575" baseline="3000" dirty="0">
                <a:solidFill>
                  <a:srgbClr val="CCEBFF"/>
                </a:solidFill>
                <a:latin typeface="Symbol" panose="05050102010706020507"/>
                <a:cs typeface="Symbol" panose="05050102010706020507"/>
              </a:rPr>
              <a:t></a:t>
            </a:r>
            <a:r>
              <a:rPr sz="3650" spc="75" dirty="0">
                <a:solidFill>
                  <a:srgbClr val="E9E9E9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i="1" spc="-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Common</a:t>
            </a:r>
            <a:r>
              <a:rPr sz="3200" i="1" spc="-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3200" i="1" spc="-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sites</a:t>
            </a:r>
            <a:r>
              <a:rPr sz="3200" i="1" spc="-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3200" i="1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of</a:t>
            </a:r>
            <a:r>
              <a:rPr sz="3200" i="1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3200" i="1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malignancy</a:t>
            </a:r>
            <a:r>
              <a:rPr sz="3200" i="1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3200" i="1" spc="-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in </a:t>
            </a:r>
            <a:r>
              <a:rPr sz="3200" i="1" spc="-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3200" i="1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oropharynx</a:t>
            </a:r>
            <a:r>
              <a:rPr sz="3200" i="1" spc="-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3200" i="1" spc="10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are</a:t>
            </a:r>
            <a:r>
              <a:rPr sz="3200" spc="10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:</a:t>
            </a:r>
            <a:endParaRPr sz="3200">
              <a:latin typeface="Arial" panose="020B0604020202020204"/>
              <a:cs typeface="Arial" panose="020B0604020202020204"/>
            </a:endParaRPr>
          </a:p>
          <a:p>
            <a:pPr marL="12700">
              <a:lnSpc>
                <a:spcPct val="100000"/>
              </a:lnSpc>
              <a:spcBef>
                <a:spcPts val="215"/>
              </a:spcBef>
            </a:pPr>
            <a:r>
              <a:rPr sz="5475" spc="97" baseline="3000" dirty="0">
                <a:solidFill>
                  <a:srgbClr val="CCEBFF"/>
                </a:solidFill>
                <a:latin typeface="Symbol" panose="05050102010706020507"/>
                <a:cs typeface="Symbol" panose="05050102010706020507"/>
              </a:rPr>
              <a:t></a:t>
            </a:r>
            <a:r>
              <a:rPr sz="3200" spc="6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Base</a:t>
            </a:r>
            <a:r>
              <a:rPr sz="3200" spc="6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3200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of</a:t>
            </a:r>
            <a:r>
              <a:rPr sz="3200" spc="-8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3200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tongue</a:t>
            </a:r>
            <a:endParaRPr sz="3200">
              <a:latin typeface="Arial" panose="020B0604020202020204"/>
              <a:cs typeface="Arial" panose="020B0604020202020204"/>
            </a:endParaRPr>
          </a:p>
          <a:p>
            <a:pPr marL="12700">
              <a:lnSpc>
                <a:spcPct val="100000"/>
              </a:lnSpc>
              <a:spcBef>
                <a:spcPts val="260"/>
              </a:spcBef>
            </a:pPr>
            <a:r>
              <a:rPr sz="5475" spc="67" baseline="3000" dirty="0">
                <a:solidFill>
                  <a:srgbClr val="CCEBFF"/>
                </a:solidFill>
                <a:latin typeface="Symbol" panose="05050102010706020507"/>
                <a:cs typeface="Symbol" panose="05050102010706020507"/>
              </a:rPr>
              <a:t></a:t>
            </a:r>
            <a:r>
              <a:rPr sz="3200" spc="4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Tonsil</a:t>
            </a:r>
            <a:r>
              <a:rPr sz="3200" spc="4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3200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and</a:t>
            </a:r>
            <a:r>
              <a:rPr sz="3200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3200" spc="-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tonsillar</a:t>
            </a:r>
            <a:r>
              <a:rPr sz="3200" spc="-60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3200" spc="-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fossa</a:t>
            </a:r>
            <a:endParaRPr sz="3200">
              <a:latin typeface="Arial" panose="020B0604020202020204"/>
              <a:cs typeface="Arial" panose="020B0604020202020204"/>
            </a:endParaRPr>
          </a:p>
          <a:p>
            <a:pPr marL="355600" marR="5080" indent="-342900">
              <a:lnSpc>
                <a:spcPts val="3840"/>
              </a:lnSpc>
              <a:spcBef>
                <a:spcPts val="835"/>
              </a:spcBef>
            </a:pPr>
            <a:r>
              <a:rPr sz="5475" spc="60" baseline="3000" dirty="0">
                <a:solidFill>
                  <a:srgbClr val="CCEBFF"/>
                </a:solidFill>
                <a:latin typeface="Symbol" panose="05050102010706020507"/>
                <a:cs typeface="Symbol" panose="05050102010706020507"/>
              </a:rPr>
              <a:t></a:t>
            </a:r>
            <a:r>
              <a:rPr sz="3200" spc="40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Faucial</a:t>
            </a:r>
            <a:r>
              <a:rPr sz="3200" spc="40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3200" spc="-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palatine</a:t>
            </a:r>
            <a:r>
              <a:rPr sz="3200" spc="-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3200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arch</a:t>
            </a:r>
            <a:r>
              <a:rPr sz="3200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3200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(soft</a:t>
            </a:r>
            <a:r>
              <a:rPr sz="3200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3200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palate</a:t>
            </a:r>
            <a:r>
              <a:rPr sz="3200" spc="-90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3200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and </a:t>
            </a:r>
            <a:r>
              <a:rPr sz="3200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3200" spc="-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anterior</a:t>
            </a:r>
            <a:r>
              <a:rPr sz="3200" spc="-10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3200" spc="-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pillar)</a:t>
            </a:r>
            <a:endParaRPr sz="3200">
              <a:latin typeface="Arial" panose="020B0604020202020204"/>
              <a:cs typeface="Arial" panose="020B0604020202020204"/>
            </a:endParaRPr>
          </a:p>
          <a:p>
            <a:pPr marL="12700">
              <a:lnSpc>
                <a:spcPct val="100000"/>
              </a:lnSpc>
              <a:spcBef>
                <a:spcPts val="215"/>
              </a:spcBef>
            </a:pPr>
            <a:r>
              <a:rPr sz="5475" spc="44" baseline="2000" dirty="0">
                <a:solidFill>
                  <a:srgbClr val="CCEBFF"/>
                </a:solidFill>
                <a:latin typeface="Symbol" panose="05050102010706020507"/>
                <a:cs typeface="Symbol" panose="05050102010706020507"/>
              </a:rPr>
              <a:t></a:t>
            </a:r>
            <a:r>
              <a:rPr sz="3200" spc="30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Posterior</a:t>
            </a:r>
            <a:r>
              <a:rPr sz="3200" spc="30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3200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pharyngeal</a:t>
            </a:r>
            <a:r>
              <a:rPr sz="3200" spc="-5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3200" spc="-10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wall</a:t>
            </a:r>
            <a:endParaRPr sz="3200">
              <a:latin typeface="Arial" panose="020B0604020202020204"/>
              <a:cs typeface="Arial" panose="020B0604020202020204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431289" y="496570"/>
            <a:ext cx="6268085" cy="6959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400" b="0" spc="-5" dirty="0">
                <a:latin typeface="Arial" panose="020B0604020202020204"/>
                <a:cs typeface="Arial" panose="020B0604020202020204"/>
              </a:rPr>
              <a:t>MALIGNANT</a:t>
            </a:r>
            <a:r>
              <a:rPr sz="4400" b="0" spc="-45" dirty="0">
                <a:latin typeface="Arial" panose="020B0604020202020204"/>
                <a:cs typeface="Arial" panose="020B0604020202020204"/>
              </a:rPr>
              <a:t> </a:t>
            </a:r>
            <a:r>
              <a:rPr sz="4400" b="0" spc="-5" dirty="0">
                <a:latin typeface="Arial" panose="020B0604020202020204"/>
                <a:cs typeface="Arial" panose="020B0604020202020204"/>
              </a:rPr>
              <a:t>TUMOURS</a:t>
            </a:r>
            <a:endParaRPr sz="4400">
              <a:latin typeface="Arial" panose="020B0604020202020204"/>
              <a:cs typeface="Arial" panose="020B0604020202020204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34669" y="1802130"/>
            <a:ext cx="4490085" cy="294259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5475" spc="-1575" baseline="3000" dirty="0">
                <a:solidFill>
                  <a:srgbClr val="CCEBFF"/>
                </a:solidFill>
                <a:latin typeface="Symbol" panose="05050102010706020507"/>
                <a:cs typeface="Symbol" panose="05050102010706020507"/>
              </a:rPr>
              <a:t></a:t>
            </a:r>
            <a:r>
              <a:rPr sz="3650" spc="65" dirty="0">
                <a:solidFill>
                  <a:srgbClr val="E9E9E9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Gross</a:t>
            </a:r>
            <a:r>
              <a:rPr sz="3200" spc="-10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3200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appearance:</a:t>
            </a:r>
            <a:endParaRPr sz="3200">
              <a:latin typeface="Arial" panose="020B0604020202020204"/>
              <a:cs typeface="Arial" panose="020B0604020202020204"/>
            </a:endParaRPr>
          </a:p>
          <a:p>
            <a:pPr marL="12700">
              <a:lnSpc>
                <a:spcPct val="100000"/>
              </a:lnSpc>
              <a:spcBef>
                <a:spcPts val="250"/>
              </a:spcBef>
            </a:pPr>
            <a:r>
              <a:rPr sz="5475" spc="30" baseline="3000" dirty="0">
                <a:solidFill>
                  <a:srgbClr val="CCEBFF"/>
                </a:solidFill>
                <a:latin typeface="Symbol" panose="05050102010706020507"/>
                <a:cs typeface="Symbol" panose="05050102010706020507"/>
              </a:rPr>
              <a:t></a:t>
            </a:r>
            <a:r>
              <a:rPr sz="3200" spc="20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Superficially</a:t>
            </a:r>
            <a:r>
              <a:rPr sz="3200" spc="-6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3200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spreading</a:t>
            </a:r>
            <a:endParaRPr sz="3200">
              <a:latin typeface="Arial" panose="020B0604020202020204"/>
              <a:cs typeface="Arial" panose="020B0604020202020204"/>
            </a:endParaRPr>
          </a:p>
          <a:p>
            <a:pPr marL="12700">
              <a:lnSpc>
                <a:spcPct val="100000"/>
              </a:lnSpc>
              <a:spcBef>
                <a:spcPts val="260"/>
              </a:spcBef>
            </a:pPr>
            <a:r>
              <a:rPr sz="5475" spc="37" baseline="3000" dirty="0">
                <a:solidFill>
                  <a:srgbClr val="CCEBFF"/>
                </a:solidFill>
                <a:latin typeface="Symbol" panose="05050102010706020507"/>
                <a:cs typeface="Symbol" panose="05050102010706020507"/>
              </a:rPr>
              <a:t></a:t>
            </a:r>
            <a:r>
              <a:rPr sz="3200" spc="2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Exophytic</a:t>
            </a:r>
            <a:endParaRPr sz="3200">
              <a:latin typeface="Arial" panose="020B0604020202020204"/>
              <a:cs typeface="Arial" panose="020B0604020202020204"/>
            </a:endParaRPr>
          </a:p>
          <a:p>
            <a:pPr marL="12700">
              <a:lnSpc>
                <a:spcPct val="100000"/>
              </a:lnSpc>
              <a:spcBef>
                <a:spcPts val="260"/>
              </a:spcBef>
            </a:pPr>
            <a:r>
              <a:rPr sz="5475" spc="37" baseline="3000" dirty="0">
                <a:solidFill>
                  <a:srgbClr val="CCEBFF"/>
                </a:solidFill>
                <a:latin typeface="Symbol" panose="05050102010706020507"/>
                <a:cs typeface="Symbol" panose="05050102010706020507"/>
              </a:rPr>
              <a:t></a:t>
            </a:r>
            <a:r>
              <a:rPr sz="3200" spc="2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Ulcerative</a:t>
            </a:r>
            <a:endParaRPr sz="3200">
              <a:latin typeface="Arial" panose="020B0604020202020204"/>
              <a:cs typeface="Arial" panose="020B0604020202020204"/>
            </a:endParaRPr>
          </a:p>
          <a:p>
            <a:pPr marL="12700">
              <a:lnSpc>
                <a:spcPct val="100000"/>
              </a:lnSpc>
              <a:spcBef>
                <a:spcPts val="260"/>
              </a:spcBef>
            </a:pPr>
            <a:r>
              <a:rPr sz="5475" spc="30" baseline="3000" dirty="0">
                <a:solidFill>
                  <a:srgbClr val="CCEBFF"/>
                </a:solidFill>
                <a:latin typeface="Symbol" panose="05050102010706020507"/>
                <a:cs typeface="Symbol" panose="05050102010706020507"/>
              </a:rPr>
              <a:t></a:t>
            </a:r>
            <a:r>
              <a:rPr sz="3200" spc="20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Infiltrative</a:t>
            </a:r>
            <a:endParaRPr sz="3200">
              <a:latin typeface="Arial" panose="020B0604020202020204"/>
              <a:cs typeface="Arial" panose="020B0604020202020204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431289" y="496570"/>
            <a:ext cx="6268085" cy="6959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400" b="0" spc="-5" dirty="0">
                <a:latin typeface="Arial" panose="020B0604020202020204"/>
                <a:cs typeface="Arial" panose="020B0604020202020204"/>
              </a:rPr>
              <a:t>MALIGNANT</a:t>
            </a:r>
            <a:r>
              <a:rPr sz="4400" b="0" spc="-45" dirty="0">
                <a:latin typeface="Arial" panose="020B0604020202020204"/>
                <a:cs typeface="Arial" panose="020B0604020202020204"/>
              </a:rPr>
              <a:t> </a:t>
            </a:r>
            <a:r>
              <a:rPr sz="4400" b="0" spc="-5" dirty="0">
                <a:latin typeface="Arial" panose="020B0604020202020204"/>
                <a:cs typeface="Arial" panose="020B0604020202020204"/>
              </a:rPr>
              <a:t>TUMOURS</a:t>
            </a:r>
            <a:endParaRPr sz="4400">
              <a:latin typeface="Arial" panose="020B0604020202020204"/>
              <a:cs typeface="Arial" panose="020B0604020202020204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32130" y="1572260"/>
            <a:ext cx="6896734" cy="3903979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5475" spc="-1575" baseline="3000" dirty="0">
                <a:solidFill>
                  <a:srgbClr val="CCEBFF"/>
                </a:solidFill>
                <a:latin typeface="Symbol" panose="05050102010706020507"/>
                <a:cs typeface="Symbol" panose="05050102010706020507"/>
              </a:rPr>
              <a:t></a:t>
            </a:r>
            <a:r>
              <a:rPr sz="3650" spc="85" dirty="0">
                <a:solidFill>
                  <a:srgbClr val="E9E9E9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spc="-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Histological</a:t>
            </a:r>
            <a:r>
              <a:rPr sz="3200" spc="-1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3200" spc="-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classification:</a:t>
            </a:r>
            <a:endParaRPr sz="3200">
              <a:latin typeface="Arial" panose="020B0604020202020204"/>
              <a:cs typeface="Arial" panose="020B0604020202020204"/>
            </a:endParaRPr>
          </a:p>
          <a:p>
            <a:pPr marL="355600" marR="24765" indent="-342900">
              <a:lnSpc>
                <a:spcPts val="3840"/>
              </a:lnSpc>
              <a:spcBef>
                <a:spcPts val="825"/>
              </a:spcBef>
            </a:pPr>
            <a:r>
              <a:rPr sz="5475" spc="60" baseline="2000" dirty="0">
                <a:solidFill>
                  <a:srgbClr val="CCEBFF"/>
                </a:solidFill>
                <a:latin typeface="Symbol" panose="05050102010706020507"/>
                <a:cs typeface="Symbol" panose="05050102010706020507"/>
              </a:rPr>
              <a:t></a:t>
            </a:r>
            <a:r>
              <a:rPr sz="3200" spc="40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Squamous</a:t>
            </a:r>
            <a:r>
              <a:rPr sz="3200" spc="40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3200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cell</a:t>
            </a:r>
            <a:r>
              <a:rPr sz="3200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3200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carcinoma:</a:t>
            </a:r>
            <a:r>
              <a:rPr sz="3200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3200" spc="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may</a:t>
            </a:r>
            <a:r>
              <a:rPr sz="3200" spc="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3200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be </a:t>
            </a:r>
            <a:r>
              <a:rPr sz="3200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3200" spc="-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well/moderately/poorly</a:t>
            </a:r>
            <a:r>
              <a:rPr sz="3200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3200" spc="-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differentiated</a:t>
            </a:r>
            <a:endParaRPr sz="3200">
              <a:latin typeface="Arial" panose="020B0604020202020204"/>
              <a:cs typeface="Arial" panose="020B0604020202020204"/>
            </a:endParaRPr>
          </a:p>
          <a:p>
            <a:pPr marL="12700">
              <a:lnSpc>
                <a:spcPct val="100000"/>
              </a:lnSpc>
              <a:spcBef>
                <a:spcPts val="225"/>
              </a:spcBef>
            </a:pPr>
            <a:r>
              <a:rPr sz="5475" spc="30" baseline="3000" dirty="0">
                <a:solidFill>
                  <a:srgbClr val="CCEBFF"/>
                </a:solidFill>
                <a:latin typeface="Symbol" panose="05050102010706020507"/>
                <a:cs typeface="Symbol" panose="05050102010706020507"/>
              </a:rPr>
              <a:t></a:t>
            </a:r>
            <a:r>
              <a:rPr sz="3200" spc="20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Lymphoepithelioma</a:t>
            </a:r>
            <a:endParaRPr sz="3200">
              <a:latin typeface="Arial" panose="020B0604020202020204"/>
              <a:cs typeface="Arial" panose="020B0604020202020204"/>
            </a:endParaRPr>
          </a:p>
          <a:p>
            <a:pPr marL="12700">
              <a:lnSpc>
                <a:spcPct val="100000"/>
              </a:lnSpc>
              <a:spcBef>
                <a:spcPts val="260"/>
              </a:spcBef>
            </a:pPr>
            <a:r>
              <a:rPr sz="5475" spc="30" baseline="3000" dirty="0">
                <a:solidFill>
                  <a:srgbClr val="CCEBFF"/>
                </a:solidFill>
                <a:latin typeface="Symbol" panose="05050102010706020507"/>
                <a:cs typeface="Symbol" panose="05050102010706020507"/>
              </a:rPr>
              <a:t></a:t>
            </a:r>
            <a:r>
              <a:rPr sz="3200" spc="20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Adenocarcinoma</a:t>
            </a:r>
            <a:endParaRPr sz="3200">
              <a:latin typeface="Arial" panose="020B0604020202020204"/>
              <a:cs typeface="Arial" panose="020B0604020202020204"/>
            </a:endParaRPr>
          </a:p>
          <a:p>
            <a:pPr marL="355600" marR="5080" indent="-342900">
              <a:lnSpc>
                <a:spcPts val="3830"/>
              </a:lnSpc>
              <a:spcBef>
                <a:spcPts val="845"/>
              </a:spcBef>
            </a:pPr>
            <a:r>
              <a:rPr sz="5475" spc="52" baseline="3000" dirty="0">
                <a:solidFill>
                  <a:srgbClr val="CCEBFF"/>
                </a:solidFill>
                <a:latin typeface="Symbol" panose="05050102010706020507"/>
                <a:cs typeface="Symbol" panose="05050102010706020507"/>
              </a:rPr>
              <a:t></a:t>
            </a:r>
            <a:r>
              <a:rPr sz="3200" spc="3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Lymphomas:</a:t>
            </a:r>
            <a:r>
              <a:rPr sz="3200" spc="3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3200" spc="-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both</a:t>
            </a:r>
            <a:r>
              <a:rPr sz="3200" spc="-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3200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hodgkin</a:t>
            </a:r>
            <a:r>
              <a:rPr sz="3200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3200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and</a:t>
            </a:r>
            <a:r>
              <a:rPr sz="3200" spc="-105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3200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non- </a:t>
            </a:r>
            <a:r>
              <a:rPr sz="3200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3200" dirty="0">
                <a:solidFill>
                  <a:srgbClr val="E9E9E9"/>
                </a:solidFill>
                <a:latin typeface="Arial" panose="020B0604020202020204"/>
                <a:cs typeface="Arial" panose="020B0604020202020204"/>
              </a:rPr>
              <a:t>hodgkin</a:t>
            </a:r>
            <a:endParaRPr sz="3200">
              <a:latin typeface="Arial" panose="020B0604020202020204"/>
              <a:cs typeface="Arial" panose="020B0604020202020204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929889" y="321309"/>
            <a:ext cx="3275329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0" spc="-5" dirty="0">
                <a:latin typeface="Arial" panose="020B0604020202020204"/>
                <a:cs typeface="Arial" panose="020B0604020202020204"/>
              </a:rPr>
              <a:t>TNM</a:t>
            </a:r>
            <a:r>
              <a:rPr sz="2400" b="0" spc="-50" dirty="0">
                <a:latin typeface="Arial" panose="020B0604020202020204"/>
                <a:cs typeface="Arial" panose="020B0604020202020204"/>
              </a:rPr>
              <a:t> </a:t>
            </a:r>
            <a:r>
              <a:rPr sz="2400" b="0" spc="-5" dirty="0">
                <a:latin typeface="Arial" panose="020B0604020202020204"/>
                <a:cs typeface="Arial" panose="020B0604020202020204"/>
              </a:rPr>
              <a:t>CLASSIFICATION</a:t>
            </a:r>
            <a:endParaRPr sz="2400">
              <a:latin typeface="Arial" panose="020B0604020202020204"/>
              <a:cs typeface="Arial" panose="020B0604020202020204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914400" y="762000"/>
            <a:ext cx="7086600" cy="6096000"/>
          </a:xfrm>
          <a:prstGeom prst="rect">
            <a:avLst/>
          </a:prstGeom>
          <a:blipFill>
            <a:blip r:embed="rId1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914400" y="0"/>
            <a:ext cx="7620000" cy="6858000"/>
          </a:xfrm>
          <a:prstGeom prst="rect">
            <a:avLst/>
          </a:prstGeom>
          <a:blipFill>
            <a:blip r:embed="rId1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4728</Words>
  <Application>WPS Presentation</Application>
  <PresentationFormat>On-screen Show (4:3)</PresentationFormat>
  <Paragraphs>144</Paragraphs>
  <Slides>26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26</vt:i4>
      </vt:variant>
    </vt:vector>
  </HeadingPairs>
  <TitlesOfParts>
    <vt:vector size="36" baseType="lpstr">
      <vt:lpstr>Arial</vt:lpstr>
      <vt:lpstr>SimSun</vt:lpstr>
      <vt:lpstr>Wingdings</vt:lpstr>
      <vt:lpstr>Arial</vt:lpstr>
      <vt:lpstr>Symbol</vt:lpstr>
      <vt:lpstr>Times New Roman</vt:lpstr>
      <vt:lpstr>Calibri</vt:lpstr>
      <vt:lpstr>Microsoft YaHei</vt:lpstr>
      <vt:lpstr>Arial Unicode MS</vt:lpstr>
      <vt:lpstr>Office Theme</vt:lpstr>
      <vt:lpstr>TUMOURS OF</vt:lpstr>
      <vt:lpstr>BENIGN TUMOURS</vt:lpstr>
      <vt:lpstr>Pleomorphic adenoma</vt:lpstr>
      <vt:lpstr>Papilloma</vt:lpstr>
      <vt:lpstr>MALIGNANT TUMOURS</vt:lpstr>
      <vt:lpstr>MALIGNANT TUMOURS</vt:lpstr>
      <vt:lpstr>MALIGNANT TUMOURS</vt:lpstr>
      <vt:lpstr>TNM CLASSIFICATION</vt:lpstr>
      <vt:lpstr>PowerPoint 演示文稿</vt:lpstr>
      <vt:lpstr>TREATMENT</vt:lpstr>
      <vt:lpstr>CARCINOMA OF BASE OF TONGUE  (POSTERIOR 1/3RD OF TONGUE)</vt:lpstr>
      <vt:lpstr>PowerPoint 演示文稿</vt:lpstr>
      <vt:lpstr>CARCINOMA OF BASE OF TONGUE  (POSTERIOR 1/3RD OF TONGUE)</vt:lpstr>
      <vt:lpstr>CARCINOMA OF BASE OF TONGUE  (POSTERIOR 1/3RD OF TONGUE</vt:lpstr>
      <vt:lpstr>CARCINOMA OF BASE OF TONGUE  (POSTERIOR 1/3RD OF TONGUE</vt:lpstr>
      <vt:lpstr>CARCINOMA TONSIL AND  TONSILLAR FOSSA</vt:lpstr>
      <vt:lpstr>CARCINOMA TONSIL</vt:lpstr>
      <vt:lpstr>LYMPHOMA OF TONSIL</vt:lpstr>
      <vt:lpstr>CARCINOMA TONSIL AND  TONSILLAR FOSSA</vt:lpstr>
      <vt:lpstr>CARCINOMA TONSIL AND  TONSILLAR FOSSA</vt:lpstr>
      <vt:lpstr>COMMANDO OPERATION</vt:lpstr>
      <vt:lpstr>CARCINOMA OF PALATINE  ARCH</vt:lpstr>
      <vt:lpstr>CARCINOMA OF POSTERIOR AND  LATERAL PHARYNGEAL WALL</vt:lpstr>
      <vt:lpstr>PARAPHARYNGEAL	TUMOURS</vt:lpstr>
      <vt:lpstr>PARAPHARYNGEAL	TUMOURS</vt:lpstr>
      <vt:lpstr>Tumors of deep lobe of parotid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TUMOURS OF</dc:title>
  <dc:creator/>
  <cp:lastModifiedBy>Naveen.G</cp:lastModifiedBy>
  <cp:revision>2</cp:revision>
  <dcterms:created xsi:type="dcterms:W3CDTF">2020-01-06T01:31:00Z</dcterms:created>
  <dcterms:modified xsi:type="dcterms:W3CDTF">2020-01-06T04:59:58Z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2012-08-26T00:00:00Z</vt:filetime>
  </property>
  <property fmtid="{D5CDD505-2E9C-101B-9397-08002B2CF9AE}" pid="3" name="Creator">
    <vt:lpwstr>Impress</vt:lpwstr>
  </property>
  <property fmtid="{D5CDD505-2E9C-101B-9397-08002B2CF9AE}" pid="4" name="LastSaved">
    <vt:filetime>2020-01-05T00:00:00Z</vt:filetime>
  </property>
  <property fmtid="{D5CDD505-2E9C-101B-9397-08002B2CF9AE}" pid="5" name="KSOProductBuildVer">
    <vt:lpwstr>1033-11.2.0.8970</vt:lpwstr>
  </property>
</Properties>
</file>