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7" r:id="rId3"/>
    <p:sldId id="258" r:id="rId4"/>
    <p:sldId id="272" r:id="rId5"/>
    <p:sldId id="273" r:id="rId6"/>
    <p:sldId id="270" r:id="rId7"/>
    <p:sldId id="271" r:id="rId8"/>
    <p:sldId id="260" r:id="rId9"/>
    <p:sldId id="261" r:id="rId10"/>
    <p:sldId id="259" r:id="rId11"/>
    <p:sldId id="262" r:id="rId12"/>
    <p:sldId id="266" r:id="rId13"/>
    <p:sldId id="265" r:id="rId14"/>
    <p:sldId id="264" r:id="rId15"/>
    <p:sldId id="267" r:id="rId16"/>
    <p:sldId id="268" r:id="rId17"/>
    <p:sldId id="269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737" autoAdjust="0"/>
  </p:normalViewPr>
  <p:slideViewPr>
    <p:cSldViewPr snapToGrid="0">
      <p:cViewPr varScale="1">
        <p:scale>
          <a:sx n="75" d="100"/>
          <a:sy n="75" d="100"/>
        </p:scale>
        <p:origin x="1002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427B04-3235-42CB-8A73-1B68108C4C7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1CDD3A7-A119-499B-B088-5B516D7BB230}">
      <dgm:prSet/>
      <dgm:spPr/>
      <dgm:t>
        <a:bodyPr/>
        <a:lstStyle/>
        <a:p>
          <a:pPr rtl="0"/>
          <a:r>
            <a:rPr lang="en-US" dirty="0"/>
            <a:t>Biogenic amine</a:t>
          </a:r>
        </a:p>
      </dgm:t>
    </dgm:pt>
    <dgm:pt modelId="{553116E0-97B8-4CBF-849D-9A2D269DFBAC}" type="parTrans" cxnId="{E0A63FDB-B162-43D8-AC32-3B0CEABFC471}">
      <dgm:prSet/>
      <dgm:spPr/>
      <dgm:t>
        <a:bodyPr/>
        <a:lstStyle/>
        <a:p>
          <a:endParaRPr lang="en-US"/>
        </a:p>
      </dgm:t>
    </dgm:pt>
    <dgm:pt modelId="{02C2F42A-4641-49D8-9A55-259129E6E1C1}" type="sibTrans" cxnId="{E0A63FDB-B162-43D8-AC32-3B0CEABFC471}">
      <dgm:prSet/>
      <dgm:spPr/>
      <dgm:t>
        <a:bodyPr/>
        <a:lstStyle/>
        <a:p>
          <a:endParaRPr lang="en-US"/>
        </a:p>
      </dgm:t>
    </dgm:pt>
    <dgm:pt modelId="{30134B02-69E9-4B84-B74A-942DB567DEAF}">
      <dgm:prSet/>
      <dgm:spPr/>
      <dgm:t>
        <a:bodyPr/>
        <a:lstStyle/>
        <a:p>
          <a:pPr rtl="0"/>
          <a:r>
            <a:rPr lang="en-US" dirty="0"/>
            <a:t>Present in animal and plant tissues also venoms and stinging secretions.</a:t>
          </a:r>
        </a:p>
      </dgm:t>
    </dgm:pt>
    <dgm:pt modelId="{67CCEB75-97AC-4B03-9EF8-B216698A182A}" type="parTrans" cxnId="{CCA35AE0-7AD3-4DED-9AF2-980CF6C25F2A}">
      <dgm:prSet/>
      <dgm:spPr/>
      <dgm:t>
        <a:bodyPr/>
        <a:lstStyle/>
        <a:p>
          <a:endParaRPr lang="en-US"/>
        </a:p>
      </dgm:t>
    </dgm:pt>
    <dgm:pt modelId="{339E80D4-E1B1-4577-8368-DE969BF25AA8}" type="sibTrans" cxnId="{CCA35AE0-7AD3-4DED-9AF2-980CF6C25F2A}">
      <dgm:prSet/>
      <dgm:spPr/>
      <dgm:t>
        <a:bodyPr/>
        <a:lstStyle/>
        <a:p>
          <a:endParaRPr lang="en-US"/>
        </a:p>
      </dgm:t>
    </dgm:pt>
    <dgm:pt modelId="{85E535BD-3360-4726-B0DE-EE1D82F4B766}">
      <dgm:prSet/>
      <dgm:spPr/>
      <dgm:t>
        <a:bodyPr/>
        <a:lstStyle/>
        <a:p>
          <a:pPr rtl="0"/>
          <a:r>
            <a:rPr lang="en-US" dirty="0"/>
            <a:t>Synthesized by decarboxylation of the </a:t>
          </a:r>
          <a:r>
            <a:rPr lang="en-US" dirty="0" err="1"/>
            <a:t>aminoacid</a:t>
          </a:r>
          <a:r>
            <a:rPr lang="en-US" dirty="0"/>
            <a:t>, </a:t>
          </a:r>
          <a:r>
            <a:rPr lang="en-US" dirty="0" err="1"/>
            <a:t>histidine</a:t>
          </a:r>
          <a:r>
            <a:rPr lang="en-US" dirty="0"/>
            <a:t>.</a:t>
          </a:r>
        </a:p>
      </dgm:t>
    </dgm:pt>
    <dgm:pt modelId="{7C1EC55C-C08B-419F-B949-F232978C8DD0}" type="parTrans" cxnId="{7B71E383-84AE-4EF6-8A50-DB449D8AEC14}">
      <dgm:prSet/>
      <dgm:spPr/>
      <dgm:t>
        <a:bodyPr/>
        <a:lstStyle/>
        <a:p>
          <a:endParaRPr lang="en-US"/>
        </a:p>
      </dgm:t>
    </dgm:pt>
    <dgm:pt modelId="{15CE4295-2F4F-4FE3-BCBD-D29A0C0CCC81}" type="sibTrans" cxnId="{7B71E383-84AE-4EF6-8A50-DB449D8AEC14}">
      <dgm:prSet/>
      <dgm:spPr/>
      <dgm:t>
        <a:bodyPr/>
        <a:lstStyle/>
        <a:p>
          <a:endParaRPr lang="en-US"/>
        </a:p>
      </dgm:t>
    </dgm:pt>
    <dgm:pt modelId="{E09F72A3-0BC2-4816-B56D-533C930AD1BC}">
      <dgm:prSet/>
      <dgm:spPr/>
      <dgm:t>
        <a:bodyPr/>
        <a:lstStyle/>
        <a:p>
          <a:pPr rtl="0"/>
          <a:r>
            <a:rPr lang="en-US"/>
            <a:t>Present storage granules of mast cells also found in   Skin,liver,lungs,gastric mucosa,placenta.</a:t>
          </a:r>
        </a:p>
      </dgm:t>
    </dgm:pt>
    <dgm:pt modelId="{48141E64-4581-450D-9366-A58DFC522448}" type="parTrans" cxnId="{011B4814-5682-41FE-AEFE-B4288681AF30}">
      <dgm:prSet/>
      <dgm:spPr/>
      <dgm:t>
        <a:bodyPr/>
        <a:lstStyle/>
        <a:p>
          <a:endParaRPr lang="en-US"/>
        </a:p>
      </dgm:t>
    </dgm:pt>
    <dgm:pt modelId="{A9392F3B-CCFD-488F-9809-A992EF296196}" type="sibTrans" cxnId="{011B4814-5682-41FE-AEFE-B4288681AF30}">
      <dgm:prSet/>
      <dgm:spPr/>
      <dgm:t>
        <a:bodyPr/>
        <a:lstStyle/>
        <a:p>
          <a:endParaRPr lang="en-US"/>
        </a:p>
      </dgm:t>
    </dgm:pt>
    <dgm:pt modelId="{A8CAEE5D-6351-4E9D-9194-40EF84985856}">
      <dgm:prSet/>
      <dgm:spPr/>
      <dgm:t>
        <a:bodyPr/>
        <a:lstStyle/>
        <a:p>
          <a:pPr rtl="0"/>
          <a:r>
            <a:rPr lang="en-US"/>
            <a:t>Mediators in the inflammatory and hypersensitivity reactions.</a:t>
          </a:r>
        </a:p>
      </dgm:t>
    </dgm:pt>
    <dgm:pt modelId="{AF3ACCD0-564F-4D01-A72D-39D560D673F8}" type="parTrans" cxnId="{03EE0E8A-3E53-4762-A5E7-C507D54C82E6}">
      <dgm:prSet/>
      <dgm:spPr/>
      <dgm:t>
        <a:bodyPr/>
        <a:lstStyle/>
        <a:p>
          <a:endParaRPr lang="en-US"/>
        </a:p>
      </dgm:t>
    </dgm:pt>
    <dgm:pt modelId="{F129841F-E276-4DA0-8BD8-25BC0D55E2F5}" type="sibTrans" cxnId="{03EE0E8A-3E53-4762-A5E7-C507D54C82E6}">
      <dgm:prSet/>
      <dgm:spPr/>
      <dgm:t>
        <a:bodyPr/>
        <a:lstStyle/>
        <a:p>
          <a:endParaRPr lang="en-US"/>
        </a:p>
      </dgm:t>
    </dgm:pt>
    <dgm:pt modelId="{D67A7000-C1CB-42F9-BF49-CE93D1D95989}" type="pres">
      <dgm:prSet presAssocID="{38427B04-3235-42CB-8A73-1B68108C4C7D}" presName="Name0" presStyleCnt="0">
        <dgm:presLayoutVars>
          <dgm:chMax val="7"/>
          <dgm:chPref val="7"/>
          <dgm:dir/>
        </dgm:presLayoutVars>
      </dgm:prSet>
      <dgm:spPr/>
    </dgm:pt>
    <dgm:pt modelId="{3A939CDE-D8BC-45C6-A75C-084AA6153426}" type="pres">
      <dgm:prSet presAssocID="{38427B04-3235-42CB-8A73-1B68108C4C7D}" presName="Name1" presStyleCnt="0"/>
      <dgm:spPr/>
    </dgm:pt>
    <dgm:pt modelId="{9A0CB9BC-77D1-4FE1-8C70-141BECF3489D}" type="pres">
      <dgm:prSet presAssocID="{38427B04-3235-42CB-8A73-1B68108C4C7D}" presName="cycle" presStyleCnt="0"/>
      <dgm:spPr/>
    </dgm:pt>
    <dgm:pt modelId="{88EDE175-FF6F-4D99-97FC-872BC8516908}" type="pres">
      <dgm:prSet presAssocID="{38427B04-3235-42CB-8A73-1B68108C4C7D}" presName="srcNode" presStyleLbl="node1" presStyleIdx="0" presStyleCnt="5"/>
      <dgm:spPr/>
    </dgm:pt>
    <dgm:pt modelId="{F9EEF772-AA5F-47A8-821B-56E624DB78BE}" type="pres">
      <dgm:prSet presAssocID="{38427B04-3235-42CB-8A73-1B68108C4C7D}" presName="conn" presStyleLbl="parChTrans1D2" presStyleIdx="0" presStyleCnt="1"/>
      <dgm:spPr/>
    </dgm:pt>
    <dgm:pt modelId="{376EE89D-2E84-44F6-888F-94DC92A39477}" type="pres">
      <dgm:prSet presAssocID="{38427B04-3235-42CB-8A73-1B68108C4C7D}" presName="extraNode" presStyleLbl="node1" presStyleIdx="0" presStyleCnt="5"/>
      <dgm:spPr/>
    </dgm:pt>
    <dgm:pt modelId="{22042FE2-9A09-4987-8303-D3AF3B3C78DE}" type="pres">
      <dgm:prSet presAssocID="{38427B04-3235-42CB-8A73-1B68108C4C7D}" presName="dstNode" presStyleLbl="node1" presStyleIdx="0" presStyleCnt="5"/>
      <dgm:spPr/>
    </dgm:pt>
    <dgm:pt modelId="{674AF86D-0782-4B06-9A28-958291534A40}" type="pres">
      <dgm:prSet presAssocID="{71CDD3A7-A119-499B-B088-5B516D7BB230}" presName="text_1" presStyleLbl="node1" presStyleIdx="0" presStyleCnt="5">
        <dgm:presLayoutVars>
          <dgm:bulletEnabled val="1"/>
        </dgm:presLayoutVars>
      </dgm:prSet>
      <dgm:spPr/>
    </dgm:pt>
    <dgm:pt modelId="{4BA044AA-9154-4C95-A482-B94A17B6024F}" type="pres">
      <dgm:prSet presAssocID="{71CDD3A7-A119-499B-B088-5B516D7BB230}" presName="accent_1" presStyleCnt="0"/>
      <dgm:spPr/>
    </dgm:pt>
    <dgm:pt modelId="{23D3EEF4-0E95-4904-8239-532B0EFDB2DF}" type="pres">
      <dgm:prSet presAssocID="{71CDD3A7-A119-499B-B088-5B516D7BB230}" presName="accentRepeatNode" presStyleLbl="solidFgAcc1" presStyleIdx="0" presStyleCnt="5"/>
      <dgm:spPr/>
    </dgm:pt>
    <dgm:pt modelId="{A8B459CB-3B2F-427F-BF34-438F5FD5BF6A}" type="pres">
      <dgm:prSet presAssocID="{30134B02-69E9-4B84-B74A-942DB567DEAF}" presName="text_2" presStyleLbl="node1" presStyleIdx="1" presStyleCnt="5">
        <dgm:presLayoutVars>
          <dgm:bulletEnabled val="1"/>
        </dgm:presLayoutVars>
      </dgm:prSet>
      <dgm:spPr/>
    </dgm:pt>
    <dgm:pt modelId="{DD1CE4AC-5753-4EC2-BEBA-731188128F61}" type="pres">
      <dgm:prSet presAssocID="{30134B02-69E9-4B84-B74A-942DB567DEAF}" presName="accent_2" presStyleCnt="0"/>
      <dgm:spPr/>
    </dgm:pt>
    <dgm:pt modelId="{5DEF1F98-CEBF-4565-A179-E46EC704A791}" type="pres">
      <dgm:prSet presAssocID="{30134B02-69E9-4B84-B74A-942DB567DEAF}" presName="accentRepeatNode" presStyleLbl="solidFgAcc1" presStyleIdx="1" presStyleCnt="5"/>
      <dgm:spPr/>
    </dgm:pt>
    <dgm:pt modelId="{33348687-9D7D-41DE-9BE0-1EDB88B948CC}" type="pres">
      <dgm:prSet presAssocID="{85E535BD-3360-4726-B0DE-EE1D82F4B766}" presName="text_3" presStyleLbl="node1" presStyleIdx="2" presStyleCnt="5">
        <dgm:presLayoutVars>
          <dgm:bulletEnabled val="1"/>
        </dgm:presLayoutVars>
      </dgm:prSet>
      <dgm:spPr/>
    </dgm:pt>
    <dgm:pt modelId="{41BD2212-03AF-4CB0-92AA-DAC89177AB4E}" type="pres">
      <dgm:prSet presAssocID="{85E535BD-3360-4726-B0DE-EE1D82F4B766}" presName="accent_3" presStyleCnt="0"/>
      <dgm:spPr/>
    </dgm:pt>
    <dgm:pt modelId="{458B4EB5-9ECF-407B-94EA-05E239A70FD6}" type="pres">
      <dgm:prSet presAssocID="{85E535BD-3360-4726-B0DE-EE1D82F4B766}" presName="accentRepeatNode" presStyleLbl="solidFgAcc1" presStyleIdx="2" presStyleCnt="5"/>
      <dgm:spPr/>
    </dgm:pt>
    <dgm:pt modelId="{C47D2485-BB02-499D-8196-5A2303B061B6}" type="pres">
      <dgm:prSet presAssocID="{E09F72A3-0BC2-4816-B56D-533C930AD1BC}" presName="text_4" presStyleLbl="node1" presStyleIdx="3" presStyleCnt="5">
        <dgm:presLayoutVars>
          <dgm:bulletEnabled val="1"/>
        </dgm:presLayoutVars>
      </dgm:prSet>
      <dgm:spPr/>
    </dgm:pt>
    <dgm:pt modelId="{38B9BD40-D200-4C4B-98B1-18E0B5328123}" type="pres">
      <dgm:prSet presAssocID="{E09F72A3-0BC2-4816-B56D-533C930AD1BC}" presName="accent_4" presStyleCnt="0"/>
      <dgm:spPr/>
    </dgm:pt>
    <dgm:pt modelId="{06A4F7E6-EC9B-460A-9B52-6A3ACADD07FF}" type="pres">
      <dgm:prSet presAssocID="{E09F72A3-0BC2-4816-B56D-533C930AD1BC}" presName="accentRepeatNode" presStyleLbl="solidFgAcc1" presStyleIdx="3" presStyleCnt="5"/>
      <dgm:spPr/>
    </dgm:pt>
    <dgm:pt modelId="{989CBC6C-7394-4F5D-B17F-437815229136}" type="pres">
      <dgm:prSet presAssocID="{A8CAEE5D-6351-4E9D-9194-40EF84985856}" presName="text_5" presStyleLbl="node1" presStyleIdx="4" presStyleCnt="5">
        <dgm:presLayoutVars>
          <dgm:bulletEnabled val="1"/>
        </dgm:presLayoutVars>
      </dgm:prSet>
      <dgm:spPr/>
    </dgm:pt>
    <dgm:pt modelId="{2F673038-3935-4256-93C6-92FCF4468496}" type="pres">
      <dgm:prSet presAssocID="{A8CAEE5D-6351-4E9D-9194-40EF84985856}" presName="accent_5" presStyleCnt="0"/>
      <dgm:spPr/>
    </dgm:pt>
    <dgm:pt modelId="{5A5159B4-F023-4CC9-A0DC-41A336745F06}" type="pres">
      <dgm:prSet presAssocID="{A8CAEE5D-6351-4E9D-9194-40EF84985856}" presName="accentRepeatNode" presStyleLbl="solidFgAcc1" presStyleIdx="4" presStyleCnt="5"/>
      <dgm:spPr/>
    </dgm:pt>
  </dgm:ptLst>
  <dgm:cxnLst>
    <dgm:cxn modelId="{011B4814-5682-41FE-AEFE-B4288681AF30}" srcId="{38427B04-3235-42CB-8A73-1B68108C4C7D}" destId="{E09F72A3-0BC2-4816-B56D-533C930AD1BC}" srcOrd="3" destOrd="0" parTransId="{48141E64-4581-450D-9366-A58DFC522448}" sibTransId="{A9392F3B-CCFD-488F-9809-A992EF296196}"/>
    <dgm:cxn modelId="{A159B91E-8174-44A5-A790-67509611405C}" type="presOf" srcId="{E09F72A3-0BC2-4816-B56D-533C930AD1BC}" destId="{C47D2485-BB02-499D-8196-5A2303B061B6}" srcOrd="0" destOrd="0" presId="urn:microsoft.com/office/officeart/2008/layout/VerticalCurvedList"/>
    <dgm:cxn modelId="{BEB5E11F-82EC-4063-84BB-CBB77C7C755F}" type="presOf" srcId="{30134B02-69E9-4B84-B74A-942DB567DEAF}" destId="{A8B459CB-3B2F-427F-BF34-438F5FD5BF6A}" srcOrd="0" destOrd="0" presId="urn:microsoft.com/office/officeart/2008/layout/VerticalCurvedList"/>
    <dgm:cxn modelId="{7B71E383-84AE-4EF6-8A50-DB449D8AEC14}" srcId="{38427B04-3235-42CB-8A73-1B68108C4C7D}" destId="{85E535BD-3360-4726-B0DE-EE1D82F4B766}" srcOrd="2" destOrd="0" parTransId="{7C1EC55C-C08B-419F-B949-F232978C8DD0}" sibTransId="{15CE4295-2F4F-4FE3-BCBD-D29A0C0CCC81}"/>
    <dgm:cxn modelId="{03EE0E8A-3E53-4762-A5E7-C507D54C82E6}" srcId="{38427B04-3235-42CB-8A73-1B68108C4C7D}" destId="{A8CAEE5D-6351-4E9D-9194-40EF84985856}" srcOrd="4" destOrd="0" parTransId="{AF3ACCD0-564F-4D01-A72D-39D560D673F8}" sibTransId="{F129841F-E276-4DA0-8BD8-25BC0D55E2F5}"/>
    <dgm:cxn modelId="{9F58E190-3994-404D-B035-3F46553DBB49}" type="presOf" srcId="{02C2F42A-4641-49D8-9A55-259129E6E1C1}" destId="{F9EEF772-AA5F-47A8-821B-56E624DB78BE}" srcOrd="0" destOrd="0" presId="urn:microsoft.com/office/officeart/2008/layout/VerticalCurvedList"/>
    <dgm:cxn modelId="{ECAA46B5-F7CC-431F-B7B7-B9AC46A83875}" type="presOf" srcId="{85E535BD-3360-4726-B0DE-EE1D82F4B766}" destId="{33348687-9D7D-41DE-9BE0-1EDB88B948CC}" srcOrd="0" destOrd="0" presId="urn:microsoft.com/office/officeart/2008/layout/VerticalCurvedList"/>
    <dgm:cxn modelId="{2134D2B9-3818-4F5B-8EFF-0144BCA4D2B2}" type="presOf" srcId="{A8CAEE5D-6351-4E9D-9194-40EF84985856}" destId="{989CBC6C-7394-4F5D-B17F-437815229136}" srcOrd="0" destOrd="0" presId="urn:microsoft.com/office/officeart/2008/layout/VerticalCurvedList"/>
    <dgm:cxn modelId="{3B8BD3B9-6D40-42E9-B4E8-385786485D9F}" type="presOf" srcId="{38427B04-3235-42CB-8A73-1B68108C4C7D}" destId="{D67A7000-C1CB-42F9-BF49-CE93D1D95989}" srcOrd="0" destOrd="0" presId="urn:microsoft.com/office/officeart/2008/layout/VerticalCurvedList"/>
    <dgm:cxn modelId="{126250D1-9940-4ED5-B9D2-3784A3B944D4}" type="presOf" srcId="{71CDD3A7-A119-499B-B088-5B516D7BB230}" destId="{674AF86D-0782-4B06-9A28-958291534A40}" srcOrd="0" destOrd="0" presId="urn:microsoft.com/office/officeart/2008/layout/VerticalCurvedList"/>
    <dgm:cxn modelId="{E0A63FDB-B162-43D8-AC32-3B0CEABFC471}" srcId="{38427B04-3235-42CB-8A73-1B68108C4C7D}" destId="{71CDD3A7-A119-499B-B088-5B516D7BB230}" srcOrd="0" destOrd="0" parTransId="{553116E0-97B8-4CBF-849D-9A2D269DFBAC}" sibTransId="{02C2F42A-4641-49D8-9A55-259129E6E1C1}"/>
    <dgm:cxn modelId="{CCA35AE0-7AD3-4DED-9AF2-980CF6C25F2A}" srcId="{38427B04-3235-42CB-8A73-1B68108C4C7D}" destId="{30134B02-69E9-4B84-B74A-942DB567DEAF}" srcOrd="1" destOrd="0" parTransId="{67CCEB75-97AC-4B03-9EF8-B216698A182A}" sibTransId="{339E80D4-E1B1-4577-8368-DE969BF25AA8}"/>
    <dgm:cxn modelId="{8CB357DC-86E4-4F06-8662-92B80DAE2735}" type="presParOf" srcId="{D67A7000-C1CB-42F9-BF49-CE93D1D95989}" destId="{3A939CDE-D8BC-45C6-A75C-084AA6153426}" srcOrd="0" destOrd="0" presId="urn:microsoft.com/office/officeart/2008/layout/VerticalCurvedList"/>
    <dgm:cxn modelId="{7374244B-A7EB-4361-92D0-0924C3A6C6F3}" type="presParOf" srcId="{3A939CDE-D8BC-45C6-A75C-084AA6153426}" destId="{9A0CB9BC-77D1-4FE1-8C70-141BECF3489D}" srcOrd="0" destOrd="0" presId="urn:microsoft.com/office/officeart/2008/layout/VerticalCurvedList"/>
    <dgm:cxn modelId="{A4DD1513-3018-42B2-8194-0A5BAEBF9EB7}" type="presParOf" srcId="{9A0CB9BC-77D1-4FE1-8C70-141BECF3489D}" destId="{88EDE175-FF6F-4D99-97FC-872BC8516908}" srcOrd="0" destOrd="0" presId="urn:microsoft.com/office/officeart/2008/layout/VerticalCurvedList"/>
    <dgm:cxn modelId="{50DFFC06-E0DB-41AA-B2CD-FBBC1C27F48E}" type="presParOf" srcId="{9A0CB9BC-77D1-4FE1-8C70-141BECF3489D}" destId="{F9EEF772-AA5F-47A8-821B-56E624DB78BE}" srcOrd="1" destOrd="0" presId="urn:microsoft.com/office/officeart/2008/layout/VerticalCurvedList"/>
    <dgm:cxn modelId="{D7E540BD-7A29-4079-A2BA-206745CD7084}" type="presParOf" srcId="{9A0CB9BC-77D1-4FE1-8C70-141BECF3489D}" destId="{376EE89D-2E84-44F6-888F-94DC92A39477}" srcOrd="2" destOrd="0" presId="urn:microsoft.com/office/officeart/2008/layout/VerticalCurvedList"/>
    <dgm:cxn modelId="{E5A18BA9-815A-4924-912B-8C8E28EDDB69}" type="presParOf" srcId="{9A0CB9BC-77D1-4FE1-8C70-141BECF3489D}" destId="{22042FE2-9A09-4987-8303-D3AF3B3C78DE}" srcOrd="3" destOrd="0" presId="urn:microsoft.com/office/officeart/2008/layout/VerticalCurvedList"/>
    <dgm:cxn modelId="{687A47FA-68C1-44A7-8E95-674DAF3BFAAE}" type="presParOf" srcId="{3A939CDE-D8BC-45C6-A75C-084AA6153426}" destId="{674AF86D-0782-4B06-9A28-958291534A40}" srcOrd="1" destOrd="0" presId="urn:microsoft.com/office/officeart/2008/layout/VerticalCurvedList"/>
    <dgm:cxn modelId="{A06F68F8-6ADF-43B8-BAA2-C7724A885B4A}" type="presParOf" srcId="{3A939CDE-D8BC-45C6-A75C-084AA6153426}" destId="{4BA044AA-9154-4C95-A482-B94A17B6024F}" srcOrd="2" destOrd="0" presId="urn:microsoft.com/office/officeart/2008/layout/VerticalCurvedList"/>
    <dgm:cxn modelId="{C3D4265F-E67F-4E60-9342-28FF3100AFAF}" type="presParOf" srcId="{4BA044AA-9154-4C95-A482-B94A17B6024F}" destId="{23D3EEF4-0E95-4904-8239-532B0EFDB2DF}" srcOrd="0" destOrd="0" presId="urn:microsoft.com/office/officeart/2008/layout/VerticalCurvedList"/>
    <dgm:cxn modelId="{BD635B30-3095-4799-A873-398692EFB2F5}" type="presParOf" srcId="{3A939CDE-D8BC-45C6-A75C-084AA6153426}" destId="{A8B459CB-3B2F-427F-BF34-438F5FD5BF6A}" srcOrd="3" destOrd="0" presId="urn:microsoft.com/office/officeart/2008/layout/VerticalCurvedList"/>
    <dgm:cxn modelId="{396045B6-0813-4BC5-B8C7-9689CF399762}" type="presParOf" srcId="{3A939CDE-D8BC-45C6-A75C-084AA6153426}" destId="{DD1CE4AC-5753-4EC2-BEBA-731188128F61}" srcOrd="4" destOrd="0" presId="urn:microsoft.com/office/officeart/2008/layout/VerticalCurvedList"/>
    <dgm:cxn modelId="{DAD6BE2C-571A-4990-B706-053923F56DA6}" type="presParOf" srcId="{DD1CE4AC-5753-4EC2-BEBA-731188128F61}" destId="{5DEF1F98-CEBF-4565-A179-E46EC704A791}" srcOrd="0" destOrd="0" presId="urn:microsoft.com/office/officeart/2008/layout/VerticalCurvedList"/>
    <dgm:cxn modelId="{A6B6D6E7-AC1E-4B93-A2E1-B1857EA323E7}" type="presParOf" srcId="{3A939CDE-D8BC-45C6-A75C-084AA6153426}" destId="{33348687-9D7D-41DE-9BE0-1EDB88B948CC}" srcOrd="5" destOrd="0" presId="urn:microsoft.com/office/officeart/2008/layout/VerticalCurvedList"/>
    <dgm:cxn modelId="{08F8B373-A0E9-4275-9C26-1B821CB977FE}" type="presParOf" srcId="{3A939CDE-D8BC-45C6-A75C-084AA6153426}" destId="{41BD2212-03AF-4CB0-92AA-DAC89177AB4E}" srcOrd="6" destOrd="0" presId="urn:microsoft.com/office/officeart/2008/layout/VerticalCurvedList"/>
    <dgm:cxn modelId="{B44FDD25-3384-4921-B4B9-3A3925F7AC35}" type="presParOf" srcId="{41BD2212-03AF-4CB0-92AA-DAC89177AB4E}" destId="{458B4EB5-9ECF-407B-94EA-05E239A70FD6}" srcOrd="0" destOrd="0" presId="urn:microsoft.com/office/officeart/2008/layout/VerticalCurvedList"/>
    <dgm:cxn modelId="{644C9019-ECC1-40C9-BD97-A066A1F23D7C}" type="presParOf" srcId="{3A939CDE-D8BC-45C6-A75C-084AA6153426}" destId="{C47D2485-BB02-499D-8196-5A2303B061B6}" srcOrd="7" destOrd="0" presId="urn:microsoft.com/office/officeart/2008/layout/VerticalCurvedList"/>
    <dgm:cxn modelId="{7D4BD7A4-AF4E-44D3-AF64-B1EC1FA2AF09}" type="presParOf" srcId="{3A939CDE-D8BC-45C6-A75C-084AA6153426}" destId="{38B9BD40-D200-4C4B-98B1-18E0B5328123}" srcOrd="8" destOrd="0" presId="urn:microsoft.com/office/officeart/2008/layout/VerticalCurvedList"/>
    <dgm:cxn modelId="{027230E3-1FFF-4AD5-BB90-1A3FA3A8082E}" type="presParOf" srcId="{38B9BD40-D200-4C4B-98B1-18E0B5328123}" destId="{06A4F7E6-EC9B-460A-9B52-6A3ACADD07FF}" srcOrd="0" destOrd="0" presId="urn:microsoft.com/office/officeart/2008/layout/VerticalCurvedList"/>
    <dgm:cxn modelId="{E2848592-F637-4F13-BC22-1EC741F1F3B8}" type="presParOf" srcId="{3A939CDE-D8BC-45C6-A75C-084AA6153426}" destId="{989CBC6C-7394-4F5D-B17F-437815229136}" srcOrd="9" destOrd="0" presId="urn:microsoft.com/office/officeart/2008/layout/VerticalCurvedList"/>
    <dgm:cxn modelId="{2E25CEF5-0277-4028-B9A9-D396764B9C65}" type="presParOf" srcId="{3A939CDE-D8BC-45C6-A75C-084AA6153426}" destId="{2F673038-3935-4256-93C6-92FCF4468496}" srcOrd="10" destOrd="0" presId="urn:microsoft.com/office/officeart/2008/layout/VerticalCurvedList"/>
    <dgm:cxn modelId="{047F7C55-5A5B-41EC-838A-4D4EE94FC22D}" type="presParOf" srcId="{2F673038-3935-4256-93C6-92FCF4468496}" destId="{5A5159B4-F023-4CC9-A0DC-41A336745F0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BE3F5D2-46B8-417C-A3EB-D6F28F24A4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587268-E2E8-44EB-95B7-BE953C2C0506}">
      <dgm:prSet/>
      <dgm:spPr/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When it is released, histamine causes inflammation by increasing vasodilatation, capillary permeability, causing smooth muscle contraction, mucus secretion, and parasympathetic nerve stimulation</a:t>
          </a:r>
        </a:p>
      </dgm:t>
    </dgm:pt>
    <dgm:pt modelId="{592910D3-2F8C-4FDE-A1B9-C1A593A1D69E}" type="parTrans" cxnId="{F56BD7CB-D959-4329-82DD-9C89C48A6884}">
      <dgm:prSet/>
      <dgm:spPr/>
      <dgm:t>
        <a:bodyPr/>
        <a:lstStyle/>
        <a:p>
          <a:endParaRPr lang="en-US"/>
        </a:p>
      </dgm:t>
    </dgm:pt>
    <dgm:pt modelId="{82A9AE49-BA54-4872-BBF1-D4CCCB3418E9}" type="sibTrans" cxnId="{F56BD7CB-D959-4329-82DD-9C89C48A6884}">
      <dgm:prSet/>
      <dgm:spPr/>
      <dgm:t>
        <a:bodyPr/>
        <a:lstStyle/>
        <a:p>
          <a:endParaRPr lang="en-US"/>
        </a:p>
      </dgm:t>
    </dgm:pt>
    <dgm:pt modelId="{F544C57E-E94A-4511-B6E1-8396BFA1E24D}" type="pres">
      <dgm:prSet presAssocID="{FBE3F5D2-46B8-417C-A3EB-D6F28F24A489}" presName="linear" presStyleCnt="0">
        <dgm:presLayoutVars>
          <dgm:animLvl val="lvl"/>
          <dgm:resizeHandles val="exact"/>
        </dgm:presLayoutVars>
      </dgm:prSet>
      <dgm:spPr/>
    </dgm:pt>
    <dgm:pt modelId="{19599DD5-6BDD-46E4-8C40-72C901354FAA}" type="pres">
      <dgm:prSet presAssocID="{B1587268-E2E8-44EB-95B7-BE953C2C0506}" presName="parentText" presStyleLbl="node1" presStyleIdx="0" presStyleCnt="1" custScaleY="113545" custLinFactNeighborX="-4553" custLinFactNeighborY="3406">
        <dgm:presLayoutVars>
          <dgm:chMax val="0"/>
          <dgm:bulletEnabled val="1"/>
        </dgm:presLayoutVars>
      </dgm:prSet>
      <dgm:spPr/>
    </dgm:pt>
  </dgm:ptLst>
  <dgm:cxnLst>
    <dgm:cxn modelId="{E6B9FC16-D065-4E43-9DE5-48191D80683F}" type="presOf" srcId="{B1587268-E2E8-44EB-95B7-BE953C2C0506}" destId="{19599DD5-6BDD-46E4-8C40-72C901354FAA}" srcOrd="0" destOrd="0" presId="urn:microsoft.com/office/officeart/2005/8/layout/vList2"/>
    <dgm:cxn modelId="{717AB1CA-F9CA-4CD8-B54C-08B03B4F30E1}" type="presOf" srcId="{FBE3F5D2-46B8-417C-A3EB-D6F28F24A489}" destId="{F544C57E-E94A-4511-B6E1-8396BFA1E24D}" srcOrd="0" destOrd="0" presId="urn:microsoft.com/office/officeart/2005/8/layout/vList2"/>
    <dgm:cxn modelId="{F56BD7CB-D959-4329-82DD-9C89C48A6884}" srcId="{FBE3F5D2-46B8-417C-A3EB-D6F28F24A489}" destId="{B1587268-E2E8-44EB-95B7-BE953C2C0506}" srcOrd="0" destOrd="0" parTransId="{592910D3-2F8C-4FDE-A1B9-C1A593A1D69E}" sibTransId="{82A9AE49-BA54-4872-BBF1-D4CCCB3418E9}"/>
    <dgm:cxn modelId="{6245B05E-FE20-4F09-9FEC-801717281871}" type="presParOf" srcId="{F544C57E-E94A-4511-B6E1-8396BFA1E24D}" destId="{19599DD5-6BDD-46E4-8C40-72C901354FA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CA53C9D-E266-4386-B62B-8A7EDD64C4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DB07DCA-F600-464A-83D8-2F3AAFC3DB5C}">
      <dgm:prSet custT="1"/>
      <dgm:spPr/>
      <dgm:t>
        <a:bodyPr/>
        <a:lstStyle/>
        <a:p>
          <a:pPr rtl="0"/>
          <a:r>
            <a:rPr lang="en-US" sz="2800">
              <a:latin typeface="Times New Roman" panose="02020603050405020304" pitchFamily="18" charset="0"/>
              <a:cs typeface="Times New Roman" panose="02020603050405020304" pitchFamily="18" charset="0"/>
            </a:rPr>
            <a:t>Histamine has no valid clinical use</a:t>
          </a:r>
        </a:p>
      </dgm:t>
    </dgm:pt>
    <dgm:pt modelId="{A6F3B6C5-1E8F-4C42-AAA1-2B94FD2A6C76}" type="parTrans" cxnId="{6B09EAF5-2C7C-4D78-8AEB-354DBAB98168}">
      <dgm:prSet/>
      <dgm:spPr/>
      <dgm:t>
        <a:bodyPr/>
        <a:lstStyle/>
        <a:p>
          <a:endParaRPr lang="en-US"/>
        </a:p>
      </dgm:t>
    </dgm:pt>
    <dgm:pt modelId="{A15A9751-07CA-4FFB-8629-A0699BB711D6}" type="sibTrans" cxnId="{6B09EAF5-2C7C-4D78-8AEB-354DBAB98168}">
      <dgm:prSet/>
      <dgm:spPr/>
      <dgm:t>
        <a:bodyPr/>
        <a:lstStyle/>
        <a:p>
          <a:endParaRPr lang="en-US"/>
        </a:p>
      </dgm:t>
    </dgm:pt>
    <dgm:pt modelId="{4211B80C-7621-4196-BB8C-581A15AD32D0}" type="pres">
      <dgm:prSet presAssocID="{0CA53C9D-E266-4386-B62B-8A7EDD64C401}" presName="linear" presStyleCnt="0">
        <dgm:presLayoutVars>
          <dgm:animLvl val="lvl"/>
          <dgm:resizeHandles val="exact"/>
        </dgm:presLayoutVars>
      </dgm:prSet>
      <dgm:spPr/>
    </dgm:pt>
    <dgm:pt modelId="{A0C4268E-B955-406C-B374-A454956832F0}" type="pres">
      <dgm:prSet presAssocID="{3DB07DCA-F600-464A-83D8-2F3AAFC3DB5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CE03417-98C9-49E4-873D-841093984D2F}" type="presOf" srcId="{3DB07DCA-F600-464A-83D8-2F3AAFC3DB5C}" destId="{A0C4268E-B955-406C-B374-A454956832F0}" srcOrd="0" destOrd="0" presId="urn:microsoft.com/office/officeart/2005/8/layout/vList2"/>
    <dgm:cxn modelId="{18CDB7DE-D8D8-4BB6-AC04-0D0E2D8E3E67}" type="presOf" srcId="{0CA53C9D-E266-4386-B62B-8A7EDD64C401}" destId="{4211B80C-7621-4196-BB8C-581A15AD32D0}" srcOrd="0" destOrd="0" presId="urn:microsoft.com/office/officeart/2005/8/layout/vList2"/>
    <dgm:cxn modelId="{6B09EAF5-2C7C-4D78-8AEB-354DBAB98168}" srcId="{0CA53C9D-E266-4386-B62B-8A7EDD64C401}" destId="{3DB07DCA-F600-464A-83D8-2F3AAFC3DB5C}" srcOrd="0" destOrd="0" parTransId="{A6F3B6C5-1E8F-4C42-AAA1-2B94FD2A6C76}" sibTransId="{A15A9751-07CA-4FFB-8629-A0699BB711D6}"/>
    <dgm:cxn modelId="{F9E267F1-0940-47A6-9ECF-B53C0B273B03}" type="presParOf" srcId="{4211B80C-7621-4196-BB8C-581A15AD32D0}" destId="{A0C4268E-B955-406C-B374-A454956832F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6BA8D9D-133C-47ED-A9E5-F0079FB5E5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288993-0793-4DEF-BD05-47E06C4264F6}">
      <dgm:prSet/>
      <dgm:spPr>
        <a:solidFill>
          <a:schemeClr val="accent5"/>
        </a:solidFill>
      </dgm:spPr>
      <dgm:t>
        <a:bodyPr/>
        <a:lstStyle/>
        <a:p>
          <a:pPr rtl="0"/>
          <a:r>
            <a:rPr lang="en-US"/>
            <a:t>BETAHISTINE</a:t>
          </a:r>
        </a:p>
      </dgm:t>
    </dgm:pt>
    <dgm:pt modelId="{A8C68A6E-AC0E-4780-9C34-DCA8D927DF97}" type="parTrans" cxnId="{1526EBEB-B210-44FC-BFE2-7BF3EC2E859E}">
      <dgm:prSet/>
      <dgm:spPr/>
      <dgm:t>
        <a:bodyPr/>
        <a:lstStyle/>
        <a:p>
          <a:endParaRPr lang="en-US"/>
        </a:p>
      </dgm:t>
    </dgm:pt>
    <dgm:pt modelId="{D4E6CB17-A416-48CD-9B23-D7067BC1B01A}" type="sibTrans" cxnId="{1526EBEB-B210-44FC-BFE2-7BF3EC2E859E}">
      <dgm:prSet/>
      <dgm:spPr/>
      <dgm:t>
        <a:bodyPr/>
        <a:lstStyle/>
        <a:p>
          <a:endParaRPr lang="en-US"/>
        </a:p>
      </dgm:t>
    </dgm:pt>
    <dgm:pt modelId="{DA008F44-3BB4-4E2F-B967-29D272CAE37D}">
      <dgm:prSet/>
      <dgm:spPr/>
      <dgm:t>
        <a:bodyPr/>
        <a:lstStyle/>
        <a:p>
          <a:pPr rtl="0"/>
          <a:r>
            <a:rPr lang="en-US"/>
            <a:t>Histamine analogue </a:t>
          </a:r>
        </a:p>
      </dgm:t>
    </dgm:pt>
    <dgm:pt modelId="{12076F76-232B-4792-8EA1-C590D3E4AA73}" type="parTrans" cxnId="{5A1C4D4D-997D-4F75-B60E-7C751A5E6DCF}">
      <dgm:prSet/>
      <dgm:spPr/>
      <dgm:t>
        <a:bodyPr/>
        <a:lstStyle/>
        <a:p>
          <a:endParaRPr lang="en-US"/>
        </a:p>
      </dgm:t>
    </dgm:pt>
    <dgm:pt modelId="{AD24BAE0-BE32-43F2-9EE6-C46CE4AC2FCD}" type="sibTrans" cxnId="{5A1C4D4D-997D-4F75-B60E-7C751A5E6DCF}">
      <dgm:prSet/>
      <dgm:spPr/>
      <dgm:t>
        <a:bodyPr/>
        <a:lstStyle/>
        <a:p>
          <a:endParaRPr lang="en-US"/>
        </a:p>
      </dgm:t>
    </dgm:pt>
    <dgm:pt modelId="{532C49F8-FA30-4DE1-8966-B03B61C45403}">
      <dgm:prSet/>
      <dgm:spPr/>
      <dgm:t>
        <a:bodyPr/>
        <a:lstStyle/>
        <a:p>
          <a:pPr rtl="0"/>
          <a:r>
            <a:rPr lang="en-US"/>
            <a:t>To treat vertigo</a:t>
          </a:r>
        </a:p>
      </dgm:t>
    </dgm:pt>
    <dgm:pt modelId="{DDB143DA-1F47-43A8-B411-730F568A6B35}" type="parTrans" cxnId="{3803C1FA-5F8B-4F7F-96BC-A5E086231A3F}">
      <dgm:prSet/>
      <dgm:spPr/>
      <dgm:t>
        <a:bodyPr/>
        <a:lstStyle/>
        <a:p>
          <a:endParaRPr lang="en-US"/>
        </a:p>
      </dgm:t>
    </dgm:pt>
    <dgm:pt modelId="{B652275C-2611-4457-B94A-9D9928381A89}" type="sibTrans" cxnId="{3803C1FA-5F8B-4F7F-96BC-A5E086231A3F}">
      <dgm:prSet/>
      <dgm:spPr/>
      <dgm:t>
        <a:bodyPr/>
        <a:lstStyle/>
        <a:p>
          <a:endParaRPr lang="en-US"/>
        </a:p>
      </dgm:t>
    </dgm:pt>
    <dgm:pt modelId="{4C51D9F1-13CE-4B5B-B043-61A807553E97}">
      <dgm:prSet/>
      <dgm:spPr/>
      <dgm:t>
        <a:bodyPr/>
        <a:lstStyle/>
        <a:p>
          <a:pPr rtl="0"/>
          <a:r>
            <a:rPr lang="en-US"/>
            <a:t>Given oraly</a:t>
          </a:r>
        </a:p>
      </dgm:t>
    </dgm:pt>
    <dgm:pt modelId="{5DA7132A-A112-4BE9-B617-6305DF9C316D}" type="parTrans" cxnId="{F726300B-03EA-47DD-9153-67277385A26F}">
      <dgm:prSet/>
      <dgm:spPr/>
      <dgm:t>
        <a:bodyPr/>
        <a:lstStyle/>
        <a:p>
          <a:endParaRPr lang="en-US"/>
        </a:p>
      </dgm:t>
    </dgm:pt>
    <dgm:pt modelId="{8DA5BC9E-401F-45E4-A10E-13D679DF37DB}" type="sibTrans" cxnId="{F726300B-03EA-47DD-9153-67277385A26F}">
      <dgm:prSet/>
      <dgm:spPr/>
      <dgm:t>
        <a:bodyPr/>
        <a:lstStyle/>
        <a:p>
          <a:endParaRPr lang="en-US"/>
        </a:p>
      </dgm:t>
    </dgm:pt>
    <dgm:pt modelId="{9922FA00-C94A-4C2A-AEF3-E24A753979F9}">
      <dgm:prSet/>
      <dgm:spPr/>
      <dgm:t>
        <a:bodyPr/>
        <a:lstStyle/>
        <a:p>
          <a:pPr rtl="0"/>
          <a:r>
            <a:rPr lang="en-US"/>
            <a:t>Improving the blood flow in the inner ear</a:t>
          </a:r>
        </a:p>
      </dgm:t>
    </dgm:pt>
    <dgm:pt modelId="{3A2B677E-DD36-45C2-ADAE-A0048172A7A7}" type="parTrans" cxnId="{4F299067-02B6-4108-9BEB-C61C2D69BC86}">
      <dgm:prSet/>
      <dgm:spPr/>
      <dgm:t>
        <a:bodyPr/>
        <a:lstStyle/>
        <a:p>
          <a:endParaRPr lang="en-US"/>
        </a:p>
      </dgm:t>
    </dgm:pt>
    <dgm:pt modelId="{D92853FF-2A1E-474A-AAB1-E4F5FCE4AFC0}" type="sibTrans" cxnId="{4F299067-02B6-4108-9BEB-C61C2D69BC86}">
      <dgm:prSet/>
      <dgm:spPr/>
      <dgm:t>
        <a:bodyPr/>
        <a:lstStyle/>
        <a:p>
          <a:endParaRPr lang="en-US"/>
        </a:p>
      </dgm:t>
    </dgm:pt>
    <dgm:pt modelId="{F12AD4C2-DFA1-421A-9528-D0A3C0A42CBD}">
      <dgm:prSet/>
      <dgm:spPr/>
      <dgm:t>
        <a:bodyPr/>
        <a:lstStyle/>
        <a:p>
          <a:pPr rtl="0"/>
          <a:r>
            <a:rPr lang="en-US"/>
            <a:t>Nausea,vomiting,headache,pruritus</a:t>
          </a:r>
        </a:p>
      </dgm:t>
    </dgm:pt>
    <dgm:pt modelId="{47E4E7C6-B156-4A54-8F85-29EAB792FB8B}" type="parTrans" cxnId="{3C4A8FF8-E392-4D06-B249-3242685F45DA}">
      <dgm:prSet/>
      <dgm:spPr/>
      <dgm:t>
        <a:bodyPr/>
        <a:lstStyle/>
        <a:p>
          <a:endParaRPr lang="en-US"/>
        </a:p>
      </dgm:t>
    </dgm:pt>
    <dgm:pt modelId="{FC5EF0E3-DDBA-4D99-9977-2825B84F5403}" type="sibTrans" cxnId="{3C4A8FF8-E392-4D06-B249-3242685F45DA}">
      <dgm:prSet/>
      <dgm:spPr/>
      <dgm:t>
        <a:bodyPr/>
        <a:lstStyle/>
        <a:p>
          <a:endParaRPr lang="en-US"/>
        </a:p>
      </dgm:t>
    </dgm:pt>
    <dgm:pt modelId="{D1C99F29-EDE2-41F1-A531-F84C1DC25641}">
      <dgm:prSet/>
      <dgm:spPr/>
      <dgm:t>
        <a:bodyPr/>
        <a:lstStyle/>
        <a:p>
          <a:pPr rtl="0"/>
          <a:r>
            <a:rPr lang="en-US"/>
            <a:t>Avoid in asthma and peptic ulcer patients</a:t>
          </a:r>
        </a:p>
      </dgm:t>
    </dgm:pt>
    <dgm:pt modelId="{E49F28EA-29AB-4F29-9778-A8E01C192F2B}" type="parTrans" cxnId="{D02097D7-7F39-4B20-8AAE-EFBAAC2592FA}">
      <dgm:prSet/>
      <dgm:spPr/>
      <dgm:t>
        <a:bodyPr/>
        <a:lstStyle/>
        <a:p>
          <a:endParaRPr lang="en-US"/>
        </a:p>
      </dgm:t>
    </dgm:pt>
    <dgm:pt modelId="{FFC8B7DA-8ABF-4594-9D68-583CC3D6C879}" type="sibTrans" cxnId="{D02097D7-7F39-4B20-8AAE-EFBAAC2592FA}">
      <dgm:prSet/>
      <dgm:spPr/>
      <dgm:t>
        <a:bodyPr/>
        <a:lstStyle/>
        <a:p>
          <a:endParaRPr lang="en-US"/>
        </a:p>
      </dgm:t>
    </dgm:pt>
    <dgm:pt modelId="{042220A4-428B-49F8-A208-1C7E6509E5F4}" type="pres">
      <dgm:prSet presAssocID="{06BA8D9D-133C-47ED-A9E5-F0079FB5E5B4}" presName="linear" presStyleCnt="0">
        <dgm:presLayoutVars>
          <dgm:animLvl val="lvl"/>
          <dgm:resizeHandles val="exact"/>
        </dgm:presLayoutVars>
      </dgm:prSet>
      <dgm:spPr/>
    </dgm:pt>
    <dgm:pt modelId="{BEBFFE4F-F9B0-413A-ADA7-E5DDBF443667}" type="pres">
      <dgm:prSet presAssocID="{4C288993-0793-4DEF-BD05-47E06C4264F6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2C6EA20-A0E3-4771-A97F-304B5C56B8F4}" type="pres">
      <dgm:prSet presAssocID="{D4E6CB17-A416-48CD-9B23-D7067BC1B01A}" presName="spacer" presStyleCnt="0"/>
      <dgm:spPr/>
    </dgm:pt>
    <dgm:pt modelId="{61321392-19E4-44E2-8CBA-D91B41AE0EB4}" type="pres">
      <dgm:prSet presAssocID="{DA008F44-3BB4-4E2F-B967-29D272CAE37D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CBFF7877-803C-4F6F-8897-5905E8D24E1F}" type="pres">
      <dgm:prSet presAssocID="{AD24BAE0-BE32-43F2-9EE6-C46CE4AC2FCD}" presName="spacer" presStyleCnt="0"/>
      <dgm:spPr/>
    </dgm:pt>
    <dgm:pt modelId="{10B45465-AFE2-458A-8834-4E1E9FB8C9DD}" type="pres">
      <dgm:prSet presAssocID="{532C49F8-FA30-4DE1-8966-B03B61C4540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24612BC6-013C-4589-A327-013BC1592E6E}" type="pres">
      <dgm:prSet presAssocID="{B652275C-2611-4457-B94A-9D9928381A89}" presName="spacer" presStyleCnt="0"/>
      <dgm:spPr/>
    </dgm:pt>
    <dgm:pt modelId="{C997CE69-61C7-46C3-B1F3-2D44D3B1E799}" type="pres">
      <dgm:prSet presAssocID="{4C51D9F1-13CE-4B5B-B043-61A807553E97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A3164114-CA2D-4830-BBB9-F2B8D3579CED}" type="pres">
      <dgm:prSet presAssocID="{8DA5BC9E-401F-45E4-A10E-13D679DF37DB}" presName="spacer" presStyleCnt="0"/>
      <dgm:spPr/>
    </dgm:pt>
    <dgm:pt modelId="{51DB9F20-981D-47A4-81F9-BE04422110B2}" type="pres">
      <dgm:prSet presAssocID="{9922FA00-C94A-4C2A-AEF3-E24A753979F9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F3955980-34C0-4286-A1DE-CE06B9FE482D}" type="pres">
      <dgm:prSet presAssocID="{D92853FF-2A1E-474A-AAB1-E4F5FCE4AFC0}" presName="spacer" presStyleCnt="0"/>
      <dgm:spPr/>
    </dgm:pt>
    <dgm:pt modelId="{1F0518C2-FEC0-4A72-90BB-F7799B355F5C}" type="pres">
      <dgm:prSet presAssocID="{F12AD4C2-DFA1-421A-9528-D0A3C0A42CBD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33D9C8BD-C5A6-4DB8-9C7E-602D6E5D659D}" type="pres">
      <dgm:prSet presAssocID="{FC5EF0E3-DDBA-4D99-9977-2825B84F5403}" presName="spacer" presStyleCnt="0"/>
      <dgm:spPr/>
    </dgm:pt>
    <dgm:pt modelId="{9A6AA31F-BA1E-42A4-932D-F7CBD0B4C32B}" type="pres">
      <dgm:prSet presAssocID="{D1C99F29-EDE2-41F1-A531-F84C1DC25641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9FD9DB02-4AC8-4519-8DF1-38F45B8B9F8D}" type="presOf" srcId="{F12AD4C2-DFA1-421A-9528-D0A3C0A42CBD}" destId="{1F0518C2-FEC0-4A72-90BB-F7799B355F5C}" srcOrd="0" destOrd="0" presId="urn:microsoft.com/office/officeart/2005/8/layout/vList2"/>
    <dgm:cxn modelId="{F726300B-03EA-47DD-9153-67277385A26F}" srcId="{06BA8D9D-133C-47ED-A9E5-F0079FB5E5B4}" destId="{4C51D9F1-13CE-4B5B-B043-61A807553E97}" srcOrd="3" destOrd="0" parTransId="{5DA7132A-A112-4BE9-B617-6305DF9C316D}" sibTransId="{8DA5BC9E-401F-45E4-A10E-13D679DF37DB}"/>
    <dgm:cxn modelId="{647F293F-D96A-4EB8-A02F-D093B4AC7F63}" type="presOf" srcId="{06BA8D9D-133C-47ED-A9E5-F0079FB5E5B4}" destId="{042220A4-428B-49F8-A208-1C7E6509E5F4}" srcOrd="0" destOrd="0" presId="urn:microsoft.com/office/officeart/2005/8/layout/vList2"/>
    <dgm:cxn modelId="{DCD45A5E-45A4-427A-ADA8-2A4E92C241A9}" type="presOf" srcId="{532C49F8-FA30-4DE1-8966-B03B61C45403}" destId="{10B45465-AFE2-458A-8834-4E1E9FB8C9DD}" srcOrd="0" destOrd="0" presId="urn:microsoft.com/office/officeart/2005/8/layout/vList2"/>
    <dgm:cxn modelId="{76DDB563-F2F4-4410-94FE-FC65A143D7D6}" type="presOf" srcId="{4C288993-0793-4DEF-BD05-47E06C4264F6}" destId="{BEBFFE4F-F9B0-413A-ADA7-E5DDBF443667}" srcOrd="0" destOrd="0" presId="urn:microsoft.com/office/officeart/2005/8/layout/vList2"/>
    <dgm:cxn modelId="{4F299067-02B6-4108-9BEB-C61C2D69BC86}" srcId="{06BA8D9D-133C-47ED-A9E5-F0079FB5E5B4}" destId="{9922FA00-C94A-4C2A-AEF3-E24A753979F9}" srcOrd="4" destOrd="0" parTransId="{3A2B677E-DD36-45C2-ADAE-A0048172A7A7}" sibTransId="{D92853FF-2A1E-474A-AAB1-E4F5FCE4AFC0}"/>
    <dgm:cxn modelId="{5A1C4D4D-997D-4F75-B60E-7C751A5E6DCF}" srcId="{06BA8D9D-133C-47ED-A9E5-F0079FB5E5B4}" destId="{DA008F44-3BB4-4E2F-B967-29D272CAE37D}" srcOrd="1" destOrd="0" parTransId="{12076F76-232B-4792-8EA1-C590D3E4AA73}" sibTransId="{AD24BAE0-BE32-43F2-9EE6-C46CE4AC2FCD}"/>
    <dgm:cxn modelId="{E32A698E-5A18-4FE5-95CF-8CAC80E8D868}" type="presOf" srcId="{4C51D9F1-13CE-4B5B-B043-61A807553E97}" destId="{C997CE69-61C7-46C3-B1F3-2D44D3B1E799}" srcOrd="0" destOrd="0" presId="urn:microsoft.com/office/officeart/2005/8/layout/vList2"/>
    <dgm:cxn modelId="{F7FECEA9-D296-4286-B5E7-13D5E91B09E8}" type="presOf" srcId="{D1C99F29-EDE2-41F1-A531-F84C1DC25641}" destId="{9A6AA31F-BA1E-42A4-932D-F7CBD0B4C32B}" srcOrd="0" destOrd="0" presId="urn:microsoft.com/office/officeart/2005/8/layout/vList2"/>
    <dgm:cxn modelId="{D9DBF2B0-58D3-4C6C-8058-006D6C075A55}" type="presOf" srcId="{DA008F44-3BB4-4E2F-B967-29D272CAE37D}" destId="{61321392-19E4-44E2-8CBA-D91B41AE0EB4}" srcOrd="0" destOrd="0" presId="urn:microsoft.com/office/officeart/2005/8/layout/vList2"/>
    <dgm:cxn modelId="{D02097D7-7F39-4B20-8AAE-EFBAAC2592FA}" srcId="{06BA8D9D-133C-47ED-A9E5-F0079FB5E5B4}" destId="{D1C99F29-EDE2-41F1-A531-F84C1DC25641}" srcOrd="6" destOrd="0" parTransId="{E49F28EA-29AB-4F29-9778-A8E01C192F2B}" sibTransId="{FFC8B7DA-8ABF-4594-9D68-583CC3D6C879}"/>
    <dgm:cxn modelId="{1526EBEB-B210-44FC-BFE2-7BF3EC2E859E}" srcId="{06BA8D9D-133C-47ED-A9E5-F0079FB5E5B4}" destId="{4C288993-0793-4DEF-BD05-47E06C4264F6}" srcOrd="0" destOrd="0" parTransId="{A8C68A6E-AC0E-4780-9C34-DCA8D927DF97}" sibTransId="{D4E6CB17-A416-48CD-9B23-D7067BC1B01A}"/>
    <dgm:cxn modelId="{3C4A8FF8-E392-4D06-B249-3242685F45DA}" srcId="{06BA8D9D-133C-47ED-A9E5-F0079FB5E5B4}" destId="{F12AD4C2-DFA1-421A-9528-D0A3C0A42CBD}" srcOrd="5" destOrd="0" parTransId="{47E4E7C6-B156-4A54-8F85-29EAB792FB8B}" sibTransId="{FC5EF0E3-DDBA-4D99-9977-2825B84F5403}"/>
    <dgm:cxn modelId="{3803C1FA-5F8B-4F7F-96BC-A5E086231A3F}" srcId="{06BA8D9D-133C-47ED-A9E5-F0079FB5E5B4}" destId="{532C49F8-FA30-4DE1-8966-B03B61C45403}" srcOrd="2" destOrd="0" parTransId="{DDB143DA-1F47-43A8-B411-730F568A6B35}" sibTransId="{B652275C-2611-4457-B94A-9D9928381A89}"/>
    <dgm:cxn modelId="{8BB701FC-8DC4-4B7C-8980-D1C780EE43B8}" type="presOf" srcId="{9922FA00-C94A-4C2A-AEF3-E24A753979F9}" destId="{51DB9F20-981D-47A4-81F9-BE04422110B2}" srcOrd="0" destOrd="0" presId="urn:microsoft.com/office/officeart/2005/8/layout/vList2"/>
    <dgm:cxn modelId="{FB9794C9-ED02-4616-ABA5-B609D1910B01}" type="presParOf" srcId="{042220A4-428B-49F8-A208-1C7E6509E5F4}" destId="{BEBFFE4F-F9B0-413A-ADA7-E5DDBF443667}" srcOrd="0" destOrd="0" presId="urn:microsoft.com/office/officeart/2005/8/layout/vList2"/>
    <dgm:cxn modelId="{F9ED14E8-9B88-41E7-A5D2-CDF0E400D226}" type="presParOf" srcId="{042220A4-428B-49F8-A208-1C7E6509E5F4}" destId="{02C6EA20-A0E3-4771-A97F-304B5C56B8F4}" srcOrd="1" destOrd="0" presId="urn:microsoft.com/office/officeart/2005/8/layout/vList2"/>
    <dgm:cxn modelId="{5F8B0FBA-B35F-414D-A7E8-417A46669D96}" type="presParOf" srcId="{042220A4-428B-49F8-A208-1C7E6509E5F4}" destId="{61321392-19E4-44E2-8CBA-D91B41AE0EB4}" srcOrd="2" destOrd="0" presId="urn:microsoft.com/office/officeart/2005/8/layout/vList2"/>
    <dgm:cxn modelId="{A24ECD9B-8690-40AA-B074-AECB33429CA3}" type="presParOf" srcId="{042220A4-428B-49F8-A208-1C7E6509E5F4}" destId="{CBFF7877-803C-4F6F-8897-5905E8D24E1F}" srcOrd="3" destOrd="0" presId="urn:microsoft.com/office/officeart/2005/8/layout/vList2"/>
    <dgm:cxn modelId="{0A3A6B03-83FC-4AE1-9EED-43A07EE96013}" type="presParOf" srcId="{042220A4-428B-49F8-A208-1C7E6509E5F4}" destId="{10B45465-AFE2-458A-8834-4E1E9FB8C9DD}" srcOrd="4" destOrd="0" presId="urn:microsoft.com/office/officeart/2005/8/layout/vList2"/>
    <dgm:cxn modelId="{DAB77B80-9EA9-4D7F-AEAD-103F019DDEAD}" type="presParOf" srcId="{042220A4-428B-49F8-A208-1C7E6509E5F4}" destId="{24612BC6-013C-4589-A327-013BC1592E6E}" srcOrd="5" destOrd="0" presId="urn:microsoft.com/office/officeart/2005/8/layout/vList2"/>
    <dgm:cxn modelId="{2B0D1B52-6400-40EF-8F20-08B7833559BD}" type="presParOf" srcId="{042220A4-428B-49F8-A208-1C7E6509E5F4}" destId="{C997CE69-61C7-46C3-B1F3-2D44D3B1E799}" srcOrd="6" destOrd="0" presId="urn:microsoft.com/office/officeart/2005/8/layout/vList2"/>
    <dgm:cxn modelId="{EAFFF690-1772-46E3-BA62-713DCEE7B7ED}" type="presParOf" srcId="{042220A4-428B-49F8-A208-1C7E6509E5F4}" destId="{A3164114-CA2D-4830-BBB9-F2B8D3579CED}" srcOrd="7" destOrd="0" presId="urn:microsoft.com/office/officeart/2005/8/layout/vList2"/>
    <dgm:cxn modelId="{5C0B045E-5BB4-4BC9-9391-6DD169F97DF2}" type="presParOf" srcId="{042220A4-428B-49F8-A208-1C7E6509E5F4}" destId="{51DB9F20-981D-47A4-81F9-BE04422110B2}" srcOrd="8" destOrd="0" presId="urn:microsoft.com/office/officeart/2005/8/layout/vList2"/>
    <dgm:cxn modelId="{24CCADA1-1798-4B5D-8A31-04713B196E6F}" type="presParOf" srcId="{042220A4-428B-49F8-A208-1C7E6509E5F4}" destId="{F3955980-34C0-4286-A1DE-CE06B9FE482D}" srcOrd="9" destOrd="0" presId="urn:microsoft.com/office/officeart/2005/8/layout/vList2"/>
    <dgm:cxn modelId="{7B334C8E-EB2A-4AD4-A229-47ED9F7D1023}" type="presParOf" srcId="{042220A4-428B-49F8-A208-1C7E6509E5F4}" destId="{1F0518C2-FEC0-4A72-90BB-F7799B355F5C}" srcOrd="10" destOrd="0" presId="urn:microsoft.com/office/officeart/2005/8/layout/vList2"/>
    <dgm:cxn modelId="{61FDAE12-1178-421D-B7B2-D6252D68D9E5}" type="presParOf" srcId="{042220A4-428B-49F8-A208-1C7E6509E5F4}" destId="{33D9C8BD-C5A6-4DB8-9C7E-602D6E5D659D}" srcOrd="11" destOrd="0" presId="urn:microsoft.com/office/officeart/2005/8/layout/vList2"/>
    <dgm:cxn modelId="{4214E046-D9CA-4AE7-9C0A-9078D483CD8E}" type="presParOf" srcId="{042220A4-428B-49F8-A208-1C7E6509E5F4}" destId="{9A6AA31F-BA1E-42A4-932D-F7CBD0B4C32B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4765CB1-B0AD-4D46-95E8-8FCD167B999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A541E4-DCC2-4916-A57F-1674013672CD}">
      <dgm:prSet phldrT="[Text]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CLASSIFICATION</a:t>
          </a:r>
        </a:p>
      </dgm:t>
    </dgm:pt>
    <dgm:pt modelId="{FFAE4090-677E-468B-AFF1-62F6E7B8B3B7}" type="parTrans" cxnId="{FD643914-A0B7-43E3-8A81-EFE87E2C9694}">
      <dgm:prSet/>
      <dgm:spPr/>
      <dgm:t>
        <a:bodyPr/>
        <a:lstStyle/>
        <a:p>
          <a:endParaRPr lang="en-US"/>
        </a:p>
      </dgm:t>
    </dgm:pt>
    <dgm:pt modelId="{92265764-B201-46EE-9541-FAE46D6F0EBF}" type="sibTrans" cxnId="{FD643914-A0B7-43E3-8A81-EFE87E2C9694}">
      <dgm:prSet/>
      <dgm:spPr/>
      <dgm:t>
        <a:bodyPr/>
        <a:lstStyle/>
        <a:p>
          <a:endParaRPr lang="en-US"/>
        </a:p>
      </dgm:t>
    </dgm:pt>
    <dgm:pt modelId="{6CB10A73-17DA-4BE7-ABF9-0CD57E86964D}">
      <dgm:prSet phldrT="[Text]"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ctr"/>
          <a:r>
            <a: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First generation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Diphenhydramine</a:t>
          </a:r>
        </a:p>
        <a:p>
          <a:pPr algn="l"/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Dimenhydrinat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Promethazine</a:t>
          </a:r>
        </a:p>
        <a:p>
          <a:pPr algn="l"/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Cinnarizine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Cyclizine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Meclizine</a:t>
          </a:r>
        </a:p>
        <a:p>
          <a:pPr algn="l"/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Pheniramine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Chlorpheniramine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maleate </a:t>
          </a:r>
        </a:p>
        <a:p>
          <a:pPr algn="ctr"/>
          <a:endParaRPr lang="en-US" sz="1700" dirty="0"/>
        </a:p>
      </dgm:t>
    </dgm:pt>
    <dgm:pt modelId="{811B2AAF-2F32-41DC-B423-568583ACBBCB}" type="parTrans" cxnId="{34D1DBF1-3ED8-4171-A913-D86F03FAFD2A}">
      <dgm:prSet/>
      <dgm:spPr/>
      <dgm:t>
        <a:bodyPr/>
        <a:lstStyle/>
        <a:p>
          <a:endParaRPr lang="en-US"/>
        </a:p>
      </dgm:t>
    </dgm:pt>
    <dgm:pt modelId="{1FC497C4-8968-4D7B-B831-89B7409DFAEC}" type="sibTrans" cxnId="{34D1DBF1-3ED8-4171-A913-D86F03FAFD2A}">
      <dgm:prSet/>
      <dgm:spPr/>
      <dgm:t>
        <a:bodyPr/>
        <a:lstStyle/>
        <a:p>
          <a:endParaRPr lang="en-US"/>
        </a:p>
      </dgm:t>
    </dgm:pt>
    <dgm:pt modelId="{A9A92906-9380-4290-B187-4C7616549713}">
      <dgm:prSet phldrT="[Text]"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ctr"/>
          <a:r>
            <a: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Second generation</a:t>
          </a:r>
        </a:p>
        <a:p>
          <a:pPr algn="l"/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Cetrizine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Azelastine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Mizolastine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Loratidine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Fexofenadine</a:t>
          </a:r>
        </a:p>
        <a:p>
          <a:pPr algn="l"/>
          <a:endParaRPr lang="en-US" sz="1700" dirty="0"/>
        </a:p>
        <a:p>
          <a:pPr algn="l"/>
          <a:endParaRPr lang="en-US" sz="1700" dirty="0"/>
        </a:p>
        <a:p>
          <a:pPr algn="l"/>
          <a:endParaRPr lang="en-US" sz="1700" dirty="0"/>
        </a:p>
      </dgm:t>
    </dgm:pt>
    <dgm:pt modelId="{096205B4-F06B-4E37-9AF9-61CCF6BDA7A8}" type="parTrans" cxnId="{C6400738-62E6-445A-BBFF-13227B00AB4D}">
      <dgm:prSet/>
      <dgm:spPr/>
      <dgm:t>
        <a:bodyPr/>
        <a:lstStyle/>
        <a:p>
          <a:endParaRPr lang="en-US"/>
        </a:p>
      </dgm:t>
    </dgm:pt>
    <dgm:pt modelId="{C5EFF827-9C96-4482-AC28-7D5DFB542B42}" type="sibTrans" cxnId="{C6400738-62E6-445A-BBFF-13227B00AB4D}">
      <dgm:prSet/>
      <dgm:spPr/>
      <dgm:t>
        <a:bodyPr/>
        <a:lstStyle/>
        <a:p>
          <a:endParaRPr lang="en-US"/>
        </a:p>
      </dgm:t>
    </dgm:pt>
    <dgm:pt modelId="{A686FB0A-ED87-4548-837D-DCF0F1ED22D2}" type="pres">
      <dgm:prSet presAssocID="{74765CB1-B0AD-4D46-95E8-8FCD167B999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5ED01B-39ED-4D1D-90AC-010DEAC107FE}" type="pres">
      <dgm:prSet presAssocID="{58A541E4-DCC2-4916-A57F-1674013672CD}" presName="hierRoot1" presStyleCnt="0">
        <dgm:presLayoutVars>
          <dgm:hierBranch val="init"/>
        </dgm:presLayoutVars>
      </dgm:prSet>
      <dgm:spPr/>
    </dgm:pt>
    <dgm:pt modelId="{BF000D62-5C06-4BAE-A617-EE6FC1148018}" type="pres">
      <dgm:prSet presAssocID="{58A541E4-DCC2-4916-A57F-1674013672CD}" presName="rootComposite1" presStyleCnt="0"/>
      <dgm:spPr/>
    </dgm:pt>
    <dgm:pt modelId="{E688D09E-06CD-4CF2-AD61-B8F59A1316A2}" type="pres">
      <dgm:prSet presAssocID="{58A541E4-DCC2-4916-A57F-1674013672CD}" presName="rootText1" presStyleLbl="node0" presStyleIdx="0" presStyleCnt="1" custScaleY="45346">
        <dgm:presLayoutVars>
          <dgm:chPref val="3"/>
        </dgm:presLayoutVars>
      </dgm:prSet>
      <dgm:spPr/>
    </dgm:pt>
    <dgm:pt modelId="{46726F05-1D25-450F-8415-B5C6AADE1E28}" type="pres">
      <dgm:prSet presAssocID="{58A541E4-DCC2-4916-A57F-1674013672CD}" presName="rootConnector1" presStyleLbl="node1" presStyleIdx="0" presStyleCnt="0"/>
      <dgm:spPr/>
    </dgm:pt>
    <dgm:pt modelId="{A225DC0D-19D2-4731-8942-7AF968A50BEA}" type="pres">
      <dgm:prSet presAssocID="{58A541E4-DCC2-4916-A57F-1674013672CD}" presName="hierChild2" presStyleCnt="0"/>
      <dgm:spPr/>
    </dgm:pt>
    <dgm:pt modelId="{BF3B4D63-9FF8-42F1-8557-0D23A11BC470}" type="pres">
      <dgm:prSet presAssocID="{811B2AAF-2F32-41DC-B423-568583ACBBCB}" presName="Name37" presStyleLbl="parChTrans1D2" presStyleIdx="0" presStyleCnt="2"/>
      <dgm:spPr/>
    </dgm:pt>
    <dgm:pt modelId="{CA9E7583-F516-4B6A-8856-28C45C6BBEBC}" type="pres">
      <dgm:prSet presAssocID="{6CB10A73-17DA-4BE7-ABF9-0CD57E86964D}" presName="hierRoot2" presStyleCnt="0">
        <dgm:presLayoutVars>
          <dgm:hierBranch val="init"/>
        </dgm:presLayoutVars>
      </dgm:prSet>
      <dgm:spPr/>
    </dgm:pt>
    <dgm:pt modelId="{9314726F-3332-4CDC-8AA3-ECB51964A423}" type="pres">
      <dgm:prSet presAssocID="{6CB10A73-17DA-4BE7-ABF9-0CD57E86964D}" presName="rootComposite" presStyleCnt="0"/>
      <dgm:spPr/>
    </dgm:pt>
    <dgm:pt modelId="{F910C0F0-C81A-4F57-9DEA-02BCFBDD914C}" type="pres">
      <dgm:prSet presAssocID="{6CB10A73-17DA-4BE7-ABF9-0CD57E86964D}" presName="rootText" presStyleLbl="node2" presStyleIdx="0" presStyleCnt="2" custScaleY="275569">
        <dgm:presLayoutVars>
          <dgm:chPref val="3"/>
        </dgm:presLayoutVars>
      </dgm:prSet>
      <dgm:spPr/>
    </dgm:pt>
    <dgm:pt modelId="{BC858221-B935-4F73-89D0-8AAA2B99BABB}" type="pres">
      <dgm:prSet presAssocID="{6CB10A73-17DA-4BE7-ABF9-0CD57E86964D}" presName="rootConnector" presStyleLbl="node2" presStyleIdx="0" presStyleCnt="2"/>
      <dgm:spPr/>
    </dgm:pt>
    <dgm:pt modelId="{18C83A79-1EAC-4C3A-A770-D3E09759F3C3}" type="pres">
      <dgm:prSet presAssocID="{6CB10A73-17DA-4BE7-ABF9-0CD57E86964D}" presName="hierChild4" presStyleCnt="0"/>
      <dgm:spPr/>
    </dgm:pt>
    <dgm:pt modelId="{87B58AEF-E121-44BF-8AF9-44D8675F29BF}" type="pres">
      <dgm:prSet presAssocID="{6CB10A73-17DA-4BE7-ABF9-0CD57E86964D}" presName="hierChild5" presStyleCnt="0"/>
      <dgm:spPr/>
    </dgm:pt>
    <dgm:pt modelId="{35F61881-695B-4263-BB6F-F3250039B82A}" type="pres">
      <dgm:prSet presAssocID="{096205B4-F06B-4E37-9AF9-61CCF6BDA7A8}" presName="Name37" presStyleLbl="parChTrans1D2" presStyleIdx="1" presStyleCnt="2"/>
      <dgm:spPr/>
    </dgm:pt>
    <dgm:pt modelId="{E765E74C-EEEE-400C-AE18-472202F9BAF6}" type="pres">
      <dgm:prSet presAssocID="{A9A92906-9380-4290-B187-4C7616549713}" presName="hierRoot2" presStyleCnt="0">
        <dgm:presLayoutVars>
          <dgm:hierBranch val="init"/>
        </dgm:presLayoutVars>
      </dgm:prSet>
      <dgm:spPr/>
    </dgm:pt>
    <dgm:pt modelId="{9B863D8B-EA82-45AC-9DFD-11304467B007}" type="pres">
      <dgm:prSet presAssocID="{A9A92906-9380-4290-B187-4C7616549713}" presName="rootComposite" presStyleCnt="0"/>
      <dgm:spPr/>
    </dgm:pt>
    <dgm:pt modelId="{DCA04000-4C50-49E1-8984-051D5A5DBAA5}" type="pres">
      <dgm:prSet presAssocID="{A9A92906-9380-4290-B187-4C7616549713}" presName="rootText" presStyleLbl="node2" presStyleIdx="1" presStyleCnt="2" custScaleY="275339" custLinFactNeighborY="-1">
        <dgm:presLayoutVars>
          <dgm:chPref val="3"/>
        </dgm:presLayoutVars>
      </dgm:prSet>
      <dgm:spPr/>
    </dgm:pt>
    <dgm:pt modelId="{7D9E1119-1E0B-44E3-A738-1A4C4F589ECA}" type="pres">
      <dgm:prSet presAssocID="{A9A92906-9380-4290-B187-4C7616549713}" presName="rootConnector" presStyleLbl="node2" presStyleIdx="1" presStyleCnt="2"/>
      <dgm:spPr/>
    </dgm:pt>
    <dgm:pt modelId="{93D95D88-98B4-4B87-92B4-D2CEF6175522}" type="pres">
      <dgm:prSet presAssocID="{A9A92906-9380-4290-B187-4C7616549713}" presName="hierChild4" presStyleCnt="0"/>
      <dgm:spPr/>
    </dgm:pt>
    <dgm:pt modelId="{CE960A66-1254-43B5-BA77-1B604D5761CF}" type="pres">
      <dgm:prSet presAssocID="{A9A92906-9380-4290-B187-4C7616549713}" presName="hierChild5" presStyleCnt="0"/>
      <dgm:spPr/>
    </dgm:pt>
    <dgm:pt modelId="{569DAB46-9205-49CB-9E7C-473604BCB370}" type="pres">
      <dgm:prSet presAssocID="{58A541E4-DCC2-4916-A57F-1674013672CD}" presName="hierChild3" presStyleCnt="0"/>
      <dgm:spPr/>
    </dgm:pt>
  </dgm:ptLst>
  <dgm:cxnLst>
    <dgm:cxn modelId="{FD643914-A0B7-43E3-8A81-EFE87E2C9694}" srcId="{74765CB1-B0AD-4D46-95E8-8FCD167B9992}" destId="{58A541E4-DCC2-4916-A57F-1674013672CD}" srcOrd="0" destOrd="0" parTransId="{FFAE4090-677E-468B-AFF1-62F6E7B8B3B7}" sibTransId="{92265764-B201-46EE-9541-FAE46D6F0EBF}"/>
    <dgm:cxn modelId="{DCC46234-B5C7-43AE-81D3-C3407B2E5222}" type="presOf" srcId="{811B2AAF-2F32-41DC-B423-568583ACBBCB}" destId="{BF3B4D63-9FF8-42F1-8557-0D23A11BC470}" srcOrd="0" destOrd="0" presId="urn:microsoft.com/office/officeart/2005/8/layout/orgChart1"/>
    <dgm:cxn modelId="{C6400738-62E6-445A-BBFF-13227B00AB4D}" srcId="{58A541E4-DCC2-4916-A57F-1674013672CD}" destId="{A9A92906-9380-4290-B187-4C7616549713}" srcOrd="1" destOrd="0" parTransId="{096205B4-F06B-4E37-9AF9-61CCF6BDA7A8}" sibTransId="{C5EFF827-9C96-4482-AC28-7D5DFB542B42}"/>
    <dgm:cxn modelId="{B3793643-80D4-4A4D-9F24-F3503BC52125}" type="presOf" srcId="{A9A92906-9380-4290-B187-4C7616549713}" destId="{DCA04000-4C50-49E1-8984-051D5A5DBAA5}" srcOrd="0" destOrd="0" presId="urn:microsoft.com/office/officeart/2005/8/layout/orgChart1"/>
    <dgm:cxn modelId="{D99AD595-B71D-477F-A726-04A406BB9324}" type="presOf" srcId="{74765CB1-B0AD-4D46-95E8-8FCD167B9992}" destId="{A686FB0A-ED87-4548-837D-DCF0F1ED22D2}" srcOrd="0" destOrd="0" presId="urn:microsoft.com/office/officeart/2005/8/layout/orgChart1"/>
    <dgm:cxn modelId="{65E952A2-A2FB-4811-90FF-40C08B8EF240}" type="presOf" srcId="{6CB10A73-17DA-4BE7-ABF9-0CD57E86964D}" destId="{F910C0F0-C81A-4F57-9DEA-02BCFBDD914C}" srcOrd="0" destOrd="0" presId="urn:microsoft.com/office/officeart/2005/8/layout/orgChart1"/>
    <dgm:cxn modelId="{E23741AF-5FB1-4A19-AF5A-ED98C6ABFAC3}" type="presOf" srcId="{A9A92906-9380-4290-B187-4C7616549713}" destId="{7D9E1119-1E0B-44E3-A738-1A4C4F589ECA}" srcOrd="1" destOrd="0" presId="urn:microsoft.com/office/officeart/2005/8/layout/orgChart1"/>
    <dgm:cxn modelId="{2C2D84B0-5354-4FBE-85D3-6520BB021E91}" type="presOf" srcId="{6CB10A73-17DA-4BE7-ABF9-0CD57E86964D}" destId="{BC858221-B935-4F73-89D0-8AAA2B99BABB}" srcOrd="1" destOrd="0" presId="urn:microsoft.com/office/officeart/2005/8/layout/orgChart1"/>
    <dgm:cxn modelId="{C4B951C1-09E3-48D0-AAAE-22F94A0DEA9E}" type="presOf" srcId="{58A541E4-DCC2-4916-A57F-1674013672CD}" destId="{E688D09E-06CD-4CF2-AD61-B8F59A1316A2}" srcOrd="0" destOrd="0" presId="urn:microsoft.com/office/officeart/2005/8/layout/orgChart1"/>
    <dgm:cxn modelId="{85E440E1-311F-4069-96E8-FAA20690C464}" type="presOf" srcId="{58A541E4-DCC2-4916-A57F-1674013672CD}" destId="{46726F05-1D25-450F-8415-B5C6AADE1E28}" srcOrd="1" destOrd="0" presId="urn:microsoft.com/office/officeart/2005/8/layout/orgChart1"/>
    <dgm:cxn modelId="{34D1DBF1-3ED8-4171-A913-D86F03FAFD2A}" srcId="{58A541E4-DCC2-4916-A57F-1674013672CD}" destId="{6CB10A73-17DA-4BE7-ABF9-0CD57E86964D}" srcOrd="0" destOrd="0" parTransId="{811B2AAF-2F32-41DC-B423-568583ACBBCB}" sibTransId="{1FC497C4-8968-4D7B-B831-89B7409DFAEC}"/>
    <dgm:cxn modelId="{FD11B7F4-4878-466B-9AC7-624FBA1EFDBE}" type="presOf" srcId="{096205B4-F06B-4E37-9AF9-61CCF6BDA7A8}" destId="{35F61881-695B-4263-BB6F-F3250039B82A}" srcOrd="0" destOrd="0" presId="urn:microsoft.com/office/officeart/2005/8/layout/orgChart1"/>
    <dgm:cxn modelId="{7AAFA976-4F6B-433A-A486-DD38DD7633A2}" type="presParOf" srcId="{A686FB0A-ED87-4548-837D-DCF0F1ED22D2}" destId="{D05ED01B-39ED-4D1D-90AC-010DEAC107FE}" srcOrd="0" destOrd="0" presId="urn:microsoft.com/office/officeart/2005/8/layout/orgChart1"/>
    <dgm:cxn modelId="{D66B81B5-D88F-4254-A521-5B37C2141233}" type="presParOf" srcId="{D05ED01B-39ED-4D1D-90AC-010DEAC107FE}" destId="{BF000D62-5C06-4BAE-A617-EE6FC1148018}" srcOrd="0" destOrd="0" presId="urn:microsoft.com/office/officeart/2005/8/layout/orgChart1"/>
    <dgm:cxn modelId="{09656B03-952C-432F-ADCB-6B70096FFD69}" type="presParOf" srcId="{BF000D62-5C06-4BAE-A617-EE6FC1148018}" destId="{E688D09E-06CD-4CF2-AD61-B8F59A1316A2}" srcOrd="0" destOrd="0" presId="urn:microsoft.com/office/officeart/2005/8/layout/orgChart1"/>
    <dgm:cxn modelId="{8F349F1C-30C9-4753-A332-0AC649424B09}" type="presParOf" srcId="{BF000D62-5C06-4BAE-A617-EE6FC1148018}" destId="{46726F05-1D25-450F-8415-B5C6AADE1E28}" srcOrd="1" destOrd="0" presId="urn:microsoft.com/office/officeart/2005/8/layout/orgChart1"/>
    <dgm:cxn modelId="{04106833-9E59-49FB-9E46-68C85E9CE3DC}" type="presParOf" srcId="{D05ED01B-39ED-4D1D-90AC-010DEAC107FE}" destId="{A225DC0D-19D2-4731-8942-7AF968A50BEA}" srcOrd="1" destOrd="0" presId="urn:microsoft.com/office/officeart/2005/8/layout/orgChart1"/>
    <dgm:cxn modelId="{ED99A715-9C5D-4ECA-8ABA-C7C7AABFFCC3}" type="presParOf" srcId="{A225DC0D-19D2-4731-8942-7AF968A50BEA}" destId="{BF3B4D63-9FF8-42F1-8557-0D23A11BC470}" srcOrd="0" destOrd="0" presId="urn:microsoft.com/office/officeart/2005/8/layout/orgChart1"/>
    <dgm:cxn modelId="{CAD784D5-6580-4C3B-8227-93D5D282C733}" type="presParOf" srcId="{A225DC0D-19D2-4731-8942-7AF968A50BEA}" destId="{CA9E7583-F516-4B6A-8856-28C45C6BBEBC}" srcOrd="1" destOrd="0" presId="urn:microsoft.com/office/officeart/2005/8/layout/orgChart1"/>
    <dgm:cxn modelId="{94A36247-1F2C-42EF-889B-21B24295BEA6}" type="presParOf" srcId="{CA9E7583-F516-4B6A-8856-28C45C6BBEBC}" destId="{9314726F-3332-4CDC-8AA3-ECB51964A423}" srcOrd="0" destOrd="0" presId="urn:microsoft.com/office/officeart/2005/8/layout/orgChart1"/>
    <dgm:cxn modelId="{4FC5EBB9-AED9-4286-A666-0692BDA8EBD6}" type="presParOf" srcId="{9314726F-3332-4CDC-8AA3-ECB51964A423}" destId="{F910C0F0-C81A-4F57-9DEA-02BCFBDD914C}" srcOrd="0" destOrd="0" presId="urn:microsoft.com/office/officeart/2005/8/layout/orgChart1"/>
    <dgm:cxn modelId="{6F8F0B2C-A6EB-4C76-B8CB-2508E2F9E602}" type="presParOf" srcId="{9314726F-3332-4CDC-8AA3-ECB51964A423}" destId="{BC858221-B935-4F73-89D0-8AAA2B99BABB}" srcOrd="1" destOrd="0" presId="urn:microsoft.com/office/officeart/2005/8/layout/orgChart1"/>
    <dgm:cxn modelId="{73C316DB-2F54-49E1-A87A-82FE5B0DC8BC}" type="presParOf" srcId="{CA9E7583-F516-4B6A-8856-28C45C6BBEBC}" destId="{18C83A79-1EAC-4C3A-A770-D3E09759F3C3}" srcOrd="1" destOrd="0" presId="urn:microsoft.com/office/officeart/2005/8/layout/orgChart1"/>
    <dgm:cxn modelId="{9248F828-57E2-4D64-B48D-832815E216A6}" type="presParOf" srcId="{CA9E7583-F516-4B6A-8856-28C45C6BBEBC}" destId="{87B58AEF-E121-44BF-8AF9-44D8675F29BF}" srcOrd="2" destOrd="0" presId="urn:microsoft.com/office/officeart/2005/8/layout/orgChart1"/>
    <dgm:cxn modelId="{FDB2FAFA-AE90-4C3A-BC9B-FE2EDBAC232D}" type="presParOf" srcId="{A225DC0D-19D2-4731-8942-7AF968A50BEA}" destId="{35F61881-695B-4263-BB6F-F3250039B82A}" srcOrd="2" destOrd="0" presId="urn:microsoft.com/office/officeart/2005/8/layout/orgChart1"/>
    <dgm:cxn modelId="{525ECF28-FD35-4A71-BA12-5E346705BEAA}" type="presParOf" srcId="{A225DC0D-19D2-4731-8942-7AF968A50BEA}" destId="{E765E74C-EEEE-400C-AE18-472202F9BAF6}" srcOrd="3" destOrd="0" presId="urn:microsoft.com/office/officeart/2005/8/layout/orgChart1"/>
    <dgm:cxn modelId="{DA92C466-9E7D-40C8-9AB0-581C8C78188C}" type="presParOf" srcId="{E765E74C-EEEE-400C-AE18-472202F9BAF6}" destId="{9B863D8B-EA82-45AC-9DFD-11304467B007}" srcOrd="0" destOrd="0" presId="urn:microsoft.com/office/officeart/2005/8/layout/orgChart1"/>
    <dgm:cxn modelId="{1D0ECD83-262F-42FD-A2B6-C9EC3A20311D}" type="presParOf" srcId="{9B863D8B-EA82-45AC-9DFD-11304467B007}" destId="{DCA04000-4C50-49E1-8984-051D5A5DBAA5}" srcOrd="0" destOrd="0" presId="urn:microsoft.com/office/officeart/2005/8/layout/orgChart1"/>
    <dgm:cxn modelId="{E0920807-5D35-4B3C-93B6-46D4399DFA80}" type="presParOf" srcId="{9B863D8B-EA82-45AC-9DFD-11304467B007}" destId="{7D9E1119-1E0B-44E3-A738-1A4C4F589ECA}" srcOrd="1" destOrd="0" presId="urn:microsoft.com/office/officeart/2005/8/layout/orgChart1"/>
    <dgm:cxn modelId="{A5A878AF-1BB5-46E5-99C5-465A0B3596D5}" type="presParOf" srcId="{E765E74C-EEEE-400C-AE18-472202F9BAF6}" destId="{93D95D88-98B4-4B87-92B4-D2CEF6175522}" srcOrd="1" destOrd="0" presId="urn:microsoft.com/office/officeart/2005/8/layout/orgChart1"/>
    <dgm:cxn modelId="{1012AD3D-03BE-42AE-BD1B-4C63AEB599C9}" type="presParOf" srcId="{E765E74C-EEEE-400C-AE18-472202F9BAF6}" destId="{CE960A66-1254-43B5-BA77-1B604D5761CF}" srcOrd="2" destOrd="0" presId="urn:microsoft.com/office/officeart/2005/8/layout/orgChart1"/>
    <dgm:cxn modelId="{67B82612-7FCF-4BC5-8B35-AEAF3E831B67}" type="presParOf" srcId="{D05ED01B-39ED-4D1D-90AC-010DEAC107FE}" destId="{569DAB46-9205-49CB-9E7C-473604BCB3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5210710-D43D-45D7-8726-6DC59F491A8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1B7793-5AC3-435B-884F-501F085F8F87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/>
            <a:t>H1 RECEPTORS</a:t>
          </a:r>
        </a:p>
      </dgm:t>
    </dgm:pt>
    <dgm:pt modelId="{652004E2-D000-4483-AE80-DDC8B6619D20}" type="parTrans" cxnId="{24A6BB10-38FA-49E5-A9A3-461026850930}">
      <dgm:prSet/>
      <dgm:spPr/>
      <dgm:t>
        <a:bodyPr/>
        <a:lstStyle/>
        <a:p>
          <a:endParaRPr lang="en-US"/>
        </a:p>
      </dgm:t>
    </dgm:pt>
    <dgm:pt modelId="{FD24D09F-AA6F-496C-B747-E6BCCE005F1D}" type="sibTrans" cxnId="{24A6BB10-38FA-49E5-A9A3-461026850930}">
      <dgm:prSet/>
      <dgm:spPr>
        <a:solidFill>
          <a:schemeClr val="tx1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C51428F2-5B48-4434-89E4-0AE35850DC54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/>
            <a:t>ANTIHISTAMINES</a:t>
          </a:r>
        </a:p>
        <a:p>
          <a:pPr rtl="0"/>
          <a:r>
            <a:rPr lang="en-US" dirty="0"/>
            <a:t>(antagonist)</a:t>
          </a:r>
        </a:p>
      </dgm:t>
    </dgm:pt>
    <dgm:pt modelId="{C46C6FA1-DB51-484A-AC69-9213120DA531}" type="parTrans" cxnId="{123CE903-6F38-4D5D-B27E-424BDD33E46C}">
      <dgm:prSet/>
      <dgm:spPr/>
      <dgm:t>
        <a:bodyPr/>
        <a:lstStyle/>
        <a:p>
          <a:endParaRPr lang="en-US"/>
        </a:p>
      </dgm:t>
    </dgm:pt>
    <dgm:pt modelId="{250F39E4-D3A0-4356-8110-CEF4AA3181A9}" type="sibTrans" cxnId="{123CE903-6F38-4D5D-B27E-424BDD33E46C}">
      <dgm:prSet/>
      <dgm:spPr/>
      <dgm:t>
        <a:bodyPr/>
        <a:lstStyle/>
        <a:p>
          <a:endParaRPr lang="en-US"/>
        </a:p>
      </dgm:t>
    </dgm:pt>
    <dgm:pt modelId="{44597DF8-6837-4733-8CAB-BB13920703B9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dirty="0"/>
            <a:t>HISTAMINE</a:t>
          </a:r>
        </a:p>
        <a:p>
          <a:r>
            <a:rPr lang="en-US" dirty="0"/>
            <a:t>(agonist)</a:t>
          </a:r>
        </a:p>
      </dgm:t>
    </dgm:pt>
    <dgm:pt modelId="{B974016F-AC49-44DC-BB1D-625ACB7FB618}" type="parTrans" cxnId="{A51BAD71-E868-4468-BEBE-455D9EA14FD8}">
      <dgm:prSet/>
      <dgm:spPr/>
      <dgm:t>
        <a:bodyPr/>
        <a:lstStyle/>
        <a:p>
          <a:endParaRPr lang="en-US"/>
        </a:p>
      </dgm:t>
    </dgm:pt>
    <dgm:pt modelId="{C7DF3D7D-765E-4BC5-AF6A-ABEA427562A2}" type="sibTrans" cxnId="{A51BAD71-E868-4468-BEBE-455D9EA14FD8}">
      <dgm:prSet/>
      <dgm:spPr>
        <a:solidFill>
          <a:schemeClr val="tx1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0A53A2B9-1674-4A09-A29E-C3F1B75BA3C6}" type="pres">
      <dgm:prSet presAssocID="{F5210710-D43D-45D7-8726-6DC59F491A85}" presName="Name0" presStyleCnt="0">
        <dgm:presLayoutVars>
          <dgm:dir/>
          <dgm:resizeHandles val="exact"/>
        </dgm:presLayoutVars>
      </dgm:prSet>
      <dgm:spPr/>
    </dgm:pt>
    <dgm:pt modelId="{E4B95C21-462D-4DF8-AF2F-716764D21264}" type="pres">
      <dgm:prSet presAssocID="{44597DF8-6837-4733-8CAB-BB13920703B9}" presName="node" presStyleLbl="node1" presStyleIdx="0" presStyleCnt="3">
        <dgm:presLayoutVars>
          <dgm:bulletEnabled val="1"/>
        </dgm:presLayoutVars>
      </dgm:prSet>
      <dgm:spPr/>
    </dgm:pt>
    <dgm:pt modelId="{7927734C-3159-4C08-B264-8AC8DB1218F5}" type="pres">
      <dgm:prSet presAssocID="{C7DF3D7D-765E-4BC5-AF6A-ABEA427562A2}" presName="sibTrans" presStyleLbl="sibTrans2D1" presStyleIdx="0" presStyleCnt="2"/>
      <dgm:spPr/>
    </dgm:pt>
    <dgm:pt modelId="{45B3FEA6-5D77-441A-A6DC-B1207AD082D1}" type="pres">
      <dgm:prSet presAssocID="{C7DF3D7D-765E-4BC5-AF6A-ABEA427562A2}" presName="connectorText" presStyleLbl="sibTrans2D1" presStyleIdx="0" presStyleCnt="2"/>
      <dgm:spPr/>
    </dgm:pt>
    <dgm:pt modelId="{BC0C7D9C-60A4-4C9C-94BC-DDF95C81707F}" type="pres">
      <dgm:prSet presAssocID="{6F1B7793-5AC3-435B-884F-501F085F8F87}" presName="node" presStyleLbl="node1" presStyleIdx="1" presStyleCnt="3">
        <dgm:presLayoutVars>
          <dgm:bulletEnabled val="1"/>
        </dgm:presLayoutVars>
      </dgm:prSet>
      <dgm:spPr/>
    </dgm:pt>
    <dgm:pt modelId="{327389C9-A5B5-4396-8735-36218FBF63DA}" type="pres">
      <dgm:prSet presAssocID="{FD24D09F-AA6F-496C-B747-E6BCCE005F1D}" presName="sibTrans" presStyleLbl="sibTrans2D1" presStyleIdx="1" presStyleCnt="2" custAng="10800000"/>
      <dgm:spPr/>
    </dgm:pt>
    <dgm:pt modelId="{A6191603-A8CE-493B-8B82-D4FAEBA7416D}" type="pres">
      <dgm:prSet presAssocID="{FD24D09F-AA6F-496C-B747-E6BCCE005F1D}" presName="connectorText" presStyleLbl="sibTrans2D1" presStyleIdx="1" presStyleCnt="2"/>
      <dgm:spPr/>
    </dgm:pt>
    <dgm:pt modelId="{BEEB9D98-0119-4E4A-947B-39CAB3D4C8F1}" type="pres">
      <dgm:prSet presAssocID="{C51428F2-5B48-4434-89E4-0AE35850DC54}" presName="node" presStyleLbl="node1" presStyleIdx="2" presStyleCnt="3">
        <dgm:presLayoutVars>
          <dgm:bulletEnabled val="1"/>
        </dgm:presLayoutVars>
      </dgm:prSet>
      <dgm:spPr/>
    </dgm:pt>
  </dgm:ptLst>
  <dgm:cxnLst>
    <dgm:cxn modelId="{123CE903-6F38-4D5D-B27E-424BDD33E46C}" srcId="{F5210710-D43D-45D7-8726-6DC59F491A85}" destId="{C51428F2-5B48-4434-89E4-0AE35850DC54}" srcOrd="2" destOrd="0" parTransId="{C46C6FA1-DB51-484A-AC69-9213120DA531}" sibTransId="{250F39E4-D3A0-4356-8110-CEF4AA3181A9}"/>
    <dgm:cxn modelId="{EAF6D608-B2C8-4ECD-AB54-3E0F5B09A7E3}" type="presOf" srcId="{C7DF3D7D-765E-4BC5-AF6A-ABEA427562A2}" destId="{7927734C-3159-4C08-B264-8AC8DB1218F5}" srcOrd="0" destOrd="0" presId="urn:microsoft.com/office/officeart/2005/8/layout/process1"/>
    <dgm:cxn modelId="{24A6BB10-38FA-49E5-A9A3-461026850930}" srcId="{F5210710-D43D-45D7-8726-6DC59F491A85}" destId="{6F1B7793-5AC3-435B-884F-501F085F8F87}" srcOrd="1" destOrd="0" parTransId="{652004E2-D000-4483-AE80-DDC8B6619D20}" sibTransId="{FD24D09F-AA6F-496C-B747-E6BCCE005F1D}"/>
    <dgm:cxn modelId="{A51BAD71-E868-4468-BEBE-455D9EA14FD8}" srcId="{F5210710-D43D-45D7-8726-6DC59F491A85}" destId="{44597DF8-6837-4733-8CAB-BB13920703B9}" srcOrd="0" destOrd="0" parTransId="{B974016F-AC49-44DC-BB1D-625ACB7FB618}" sibTransId="{C7DF3D7D-765E-4BC5-AF6A-ABEA427562A2}"/>
    <dgm:cxn modelId="{7178AE7F-545D-4125-AEAE-9B3CBCF5D4CA}" type="presOf" srcId="{F5210710-D43D-45D7-8726-6DC59F491A85}" destId="{0A53A2B9-1674-4A09-A29E-C3F1B75BA3C6}" srcOrd="0" destOrd="0" presId="urn:microsoft.com/office/officeart/2005/8/layout/process1"/>
    <dgm:cxn modelId="{76712788-9504-4686-9E2B-B5EEE730DB3C}" type="presOf" srcId="{C7DF3D7D-765E-4BC5-AF6A-ABEA427562A2}" destId="{45B3FEA6-5D77-441A-A6DC-B1207AD082D1}" srcOrd="1" destOrd="0" presId="urn:microsoft.com/office/officeart/2005/8/layout/process1"/>
    <dgm:cxn modelId="{4BD003B2-7378-4CD4-8EC0-435DC2C3318A}" type="presOf" srcId="{C51428F2-5B48-4434-89E4-0AE35850DC54}" destId="{BEEB9D98-0119-4E4A-947B-39CAB3D4C8F1}" srcOrd="0" destOrd="0" presId="urn:microsoft.com/office/officeart/2005/8/layout/process1"/>
    <dgm:cxn modelId="{B61E06C3-A58F-4271-A689-ABCE855459E8}" type="presOf" srcId="{FD24D09F-AA6F-496C-B747-E6BCCE005F1D}" destId="{327389C9-A5B5-4396-8735-36218FBF63DA}" srcOrd="0" destOrd="0" presId="urn:microsoft.com/office/officeart/2005/8/layout/process1"/>
    <dgm:cxn modelId="{F66BE5DD-74DF-4940-8E14-DFF5E6CC195D}" type="presOf" srcId="{FD24D09F-AA6F-496C-B747-E6BCCE005F1D}" destId="{A6191603-A8CE-493B-8B82-D4FAEBA7416D}" srcOrd="1" destOrd="0" presId="urn:microsoft.com/office/officeart/2005/8/layout/process1"/>
    <dgm:cxn modelId="{0C7134E3-F02F-47F9-A3A1-BB3ABD4D5A03}" type="presOf" srcId="{44597DF8-6837-4733-8CAB-BB13920703B9}" destId="{E4B95C21-462D-4DF8-AF2F-716764D21264}" srcOrd="0" destOrd="0" presId="urn:microsoft.com/office/officeart/2005/8/layout/process1"/>
    <dgm:cxn modelId="{CDE25EF4-8D9C-459A-9E8D-EE6B35E0E046}" type="presOf" srcId="{6F1B7793-5AC3-435B-884F-501F085F8F87}" destId="{BC0C7D9C-60A4-4C9C-94BC-DDF95C81707F}" srcOrd="0" destOrd="0" presId="urn:microsoft.com/office/officeart/2005/8/layout/process1"/>
    <dgm:cxn modelId="{9CF5CC0D-D105-4769-B0DC-A7416BD00FA5}" type="presParOf" srcId="{0A53A2B9-1674-4A09-A29E-C3F1B75BA3C6}" destId="{E4B95C21-462D-4DF8-AF2F-716764D21264}" srcOrd="0" destOrd="0" presId="urn:microsoft.com/office/officeart/2005/8/layout/process1"/>
    <dgm:cxn modelId="{351D9A81-EBA6-4515-B79B-94E7581D96CB}" type="presParOf" srcId="{0A53A2B9-1674-4A09-A29E-C3F1B75BA3C6}" destId="{7927734C-3159-4C08-B264-8AC8DB1218F5}" srcOrd="1" destOrd="0" presId="urn:microsoft.com/office/officeart/2005/8/layout/process1"/>
    <dgm:cxn modelId="{6A37CAF3-6B6B-4E6B-B67C-93142941D0E7}" type="presParOf" srcId="{7927734C-3159-4C08-B264-8AC8DB1218F5}" destId="{45B3FEA6-5D77-441A-A6DC-B1207AD082D1}" srcOrd="0" destOrd="0" presId="urn:microsoft.com/office/officeart/2005/8/layout/process1"/>
    <dgm:cxn modelId="{5165D80D-2F9C-48F0-A42B-810F1143AB5E}" type="presParOf" srcId="{0A53A2B9-1674-4A09-A29E-C3F1B75BA3C6}" destId="{BC0C7D9C-60A4-4C9C-94BC-DDF95C81707F}" srcOrd="2" destOrd="0" presId="urn:microsoft.com/office/officeart/2005/8/layout/process1"/>
    <dgm:cxn modelId="{1771B0CA-0261-48CC-98A5-028BD6D32D16}" type="presParOf" srcId="{0A53A2B9-1674-4A09-A29E-C3F1B75BA3C6}" destId="{327389C9-A5B5-4396-8735-36218FBF63DA}" srcOrd="3" destOrd="0" presId="urn:microsoft.com/office/officeart/2005/8/layout/process1"/>
    <dgm:cxn modelId="{F5DAB508-29CC-4E14-BEF0-DB266CBA2097}" type="presParOf" srcId="{327389C9-A5B5-4396-8735-36218FBF63DA}" destId="{A6191603-A8CE-493B-8B82-D4FAEBA7416D}" srcOrd="0" destOrd="0" presId="urn:microsoft.com/office/officeart/2005/8/layout/process1"/>
    <dgm:cxn modelId="{303AF5B4-7921-49E2-9206-A824EC39F75F}" type="presParOf" srcId="{0A53A2B9-1674-4A09-A29E-C3F1B75BA3C6}" destId="{BEEB9D98-0119-4E4A-947B-39CAB3D4C8F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8CF3E6B-5EAC-404E-9EBE-7F68E5BF579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BF73D6-D17F-485B-BABA-18CFA2CEB990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CNS depression: sedation and drowsiness.</a:t>
          </a:r>
        </a:p>
      </dgm:t>
    </dgm:pt>
    <dgm:pt modelId="{8D37558A-9D46-417D-ABB4-1B92B626770D}" type="parTrans" cxnId="{2EF4C2D6-49E1-4972-AE29-398403B49657}">
      <dgm:prSet/>
      <dgm:spPr/>
      <dgm:t>
        <a:bodyPr/>
        <a:lstStyle/>
        <a:p>
          <a:endParaRPr lang="en-US"/>
        </a:p>
      </dgm:t>
    </dgm:pt>
    <dgm:pt modelId="{038CB65F-8554-456E-A76B-9DDBCE7BDD75}" type="sibTrans" cxnId="{2EF4C2D6-49E1-4972-AE29-398403B49657}">
      <dgm:prSet/>
      <dgm:spPr/>
      <dgm:t>
        <a:bodyPr/>
        <a:lstStyle/>
        <a:p>
          <a:endParaRPr lang="en-US"/>
        </a:p>
      </dgm:t>
    </dgm:pt>
    <dgm:pt modelId="{707ABC3C-A64D-47A5-80B8-CB4345B77CDA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anti emetic and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antiparkinsonian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effects.</a:t>
          </a:r>
        </a:p>
      </dgm:t>
    </dgm:pt>
    <dgm:pt modelId="{8C014DFF-D55E-42F3-B376-D53040E02C99}" type="parTrans" cxnId="{25A7323E-C907-4AB6-92E3-AF41D3A806EB}">
      <dgm:prSet/>
      <dgm:spPr/>
      <dgm:t>
        <a:bodyPr/>
        <a:lstStyle/>
        <a:p>
          <a:endParaRPr lang="en-US"/>
        </a:p>
      </dgm:t>
    </dgm:pt>
    <dgm:pt modelId="{A797E81D-D502-4177-8D8F-73DC5FADBE10}" type="sibTrans" cxnId="{25A7323E-C907-4AB6-92E3-AF41D3A806EB}">
      <dgm:prSet/>
      <dgm:spPr/>
      <dgm:t>
        <a:bodyPr/>
        <a:lstStyle/>
        <a:p>
          <a:endParaRPr lang="en-US"/>
        </a:p>
      </dgm:t>
    </dgm:pt>
    <dgm:pt modelId="{E9B92F18-2F60-423C-9D60-F9523B6943B2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Anti allergic action: type 1 reactions suppressed.</a:t>
          </a:r>
        </a:p>
      </dgm:t>
    </dgm:pt>
    <dgm:pt modelId="{4D3B112A-526A-4BAA-9367-1C41C5109AFF}" type="parTrans" cxnId="{7E24BDBA-2CDB-4CD4-AF10-61EB30CDDED6}">
      <dgm:prSet/>
      <dgm:spPr/>
      <dgm:t>
        <a:bodyPr/>
        <a:lstStyle/>
        <a:p>
          <a:endParaRPr lang="en-US"/>
        </a:p>
      </dgm:t>
    </dgm:pt>
    <dgm:pt modelId="{A058F27E-BB4C-4A63-8666-271B93A1526A}" type="sibTrans" cxnId="{7E24BDBA-2CDB-4CD4-AF10-61EB30CDDED6}">
      <dgm:prSet/>
      <dgm:spPr/>
      <dgm:t>
        <a:bodyPr/>
        <a:lstStyle/>
        <a:p>
          <a:endParaRPr lang="en-US"/>
        </a:p>
      </dgm:t>
    </dgm:pt>
    <dgm:pt modelId="{8FB16A39-0E72-4B45-BB5E-5E32A5CE1D11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Anti cholinergic actions: dryness of mouth</a:t>
          </a:r>
        </a:p>
      </dgm:t>
    </dgm:pt>
    <dgm:pt modelId="{DFF865F3-5E54-4FA5-A274-B5AAED0E164A}" type="parTrans" cxnId="{8FFC1BB7-0615-4496-B203-5662AC3D5E68}">
      <dgm:prSet/>
      <dgm:spPr/>
      <dgm:t>
        <a:bodyPr/>
        <a:lstStyle/>
        <a:p>
          <a:endParaRPr lang="en-US"/>
        </a:p>
      </dgm:t>
    </dgm:pt>
    <dgm:pt modelId="{EB877848-6145-4132-A530-EF6A7A6B1C4C}" type="sibTrans" cxnId="{8FFC1BB7-0615-4496-B203-5662AC3D5E68}">
      <dgm:prSet/>
      <dgm:spPr/>
      <dgm:t>
        <a:bodyPr/>
        <a:lstStyle/>
        <a:p>
          <a:endParaRPr lang="en-US"/>
        </a:p>
      </dgm:t>
    </dgm:pt>
    <dgm:pt modelId="{FF61EE02-2FAE-4AEC-AD3F-E210499BED56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Blurring of vision</a:t>
          </a:r>
        </a:p>
      </dgm:t>
    </dgm:pt>
    <dgm:pt modelId="{7DAE8BD5-2A18-486E-AB57-69BA25A1DD3B}" type="parTrans" cxnId="{99BF86F5-1FA6-4843-87ED-7BD591BB991E}">
      <dgm:prSet/>
      <dgm:spPr/>
      <dgm:t>
        <a:bodyPr/>
        <a:lstStyle/>
        <a:p>
          <a:endParaRPr lang="en-US"/>
        </a:p>
      </dgm:t>
    </dgm:pt>
    <dgm:pt modelId="{07E47002-37E0-4A16-B142-2E367DC0BE21}" type="sibTrans" cxnId="{99BF86F5-1FA6-4843-87ED-7BD591BB991E}">
      <dgm:prSet/>
      <dgm:spPr/>
      <dgm:t>
        <a:bodyPr/>
        <a:lstStyle/>
        <a:p>
          <a:endParaRPr lang="en-US"/>
        </a:p>
      </dgm:t>
    </dgm:pt>
    <dgm:pt modelId="{78098C61-4FCF-4F30-A322-096C594AC418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Constipation</a:t>
          </a:r>
        </a:p>
      </dgm:t>
    </dgm:pt>
    <dgm:pt modelId="{B89F05B8-943E-4779-9F22-F3724F5E62F2}" type="parTrans" cxnId="{8FFE4691-83A6-49E2-9B77-760958D47371}">
      <dgm:prSet/>
      <dgm:spPr/>
      <dgm:t>
        <a:bodyPr/>
        <a:lstStyle/>
        <a:p>
          <a:endParaRPr lang="en-US"/>
        </a:p>
      </dgm:t>
    </dgm:pt>
    <dgm:pt modelId="{D849BCCE-F77D-4297-9385-737645434DDB}" type="sibTrans" cxnId="{8FFE4691-83A6-49E2-9B77-760958D47371}">
      <dgm:prSet/>
      <dgm:spPr/>
      <dgm:t>
        <a:bodyPr/>
        <a:lstStyle/>
        <a:p>
          <a:endParaRPr lang="en-US"/>
        </a:p>
      </dgm:t>
    </dgm:pt>
    <dgm:pt modelId="{F9598115-84CC-4A47-9F73-0751A1CD45A3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Urinary retention                </a:t>
          </a:r>
        </a:p>
      </dgm:t>
    </dgm:pt>
    <dgm:pt modelId="{37647492-465C-465F-928B-198B665E6366}" type="parTrans" cxnId="{A391C930-5889-415E-AB7B-AE859B78145D}">
      <dgm:prSet/>
      <dgm:spPr/>
      <dgm:t>
        <a:bodyPr/>
        <a:lstStyle/>
        <a:p>
          <a:endParaRPr lang="en-US"/>
        </a:p>
      </dgm:t>
    </dgm:pt>
    <dgm:pt modelId="{4F31CEF5-53E5-4D6F-B591-8E3884C18C42}" type="sibTrans" cxnId="{A391C930-5889-415E-AB7B-AE859B78145D}">
      <dgm:prSet/>
      <dgm:spPr/>
      <dgm:t>
        <a:bodyPr/>
        <a:lstStyle/>
        <a:p>
          <a:endParaRPr lang="en-US"/>
        </a:p>
      </dgm:t>
    </dgm:pt>
    <dgm:pt modelId="{6E976BA4-0FA4-47C8-B29C-448596B941E5}" type="pres">
      <dgm:prSet presAssocID="{F8CF3E6B-5EAC-404E-9EBE-7F68E5BF579C}" presName="linear" presStyleCnt="0">
        <dgm:presLayoutVars>
          <dgm:animLvl val="lvl"/>
          <dgm:resizeHandles val="exact"/>
        </dgm:presLayoutVars>
      </dgm:prSet>
      <dgm:spPr/>
    </dgm:pt>
    <dgm:pt modelId="{75E80112-05D2-4E83-B8EF-2E81B4CEA27F}" type="pres">
      <dgm:prSet presAssocID="{BCBF73D6-D17F-485B-BABA-18CFA2CEB990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92746047-282E-44F3-ACC2-918A1D7C181B}" type="pres">
      <dgm:prSet presAssocID="{038CB65F-8554-456E-A76B-9DDBCE7BDD75}" presName="spacer" presStyleCnt="0"/>
      <dgm:spPr/>
    </dgm:pt>
    <dgm:pt modelId="{7A38C483-AAD0-4AD8-AA8F-A5344E65BFAE}" type="pres">
      <dgm:prSet presAssocID="{707ABC3C-A64D-47A5-80B8-CB4345B77CDA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683899B-0320-4FC0-A782-B38A3F065260}" type="pres">
      <dgm:prSet presAssocID="{A797E81D-D502-4177-8D8F-73DC5FADBE10}" presName="spacer" presStyleCnt="0"/>
      <dgm:spPr/>
    </dgm:pt>
    <dgm:pt modelId="{8B5F4A66-2A60-4A84-BCB5-1F43CC288B17}" type="pres">
      <dgm:prSet presAssocID="{E9B92F18-2F60-423C-9D60-F9523B6943B2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F9C3F226-1DD5-4919-B299-A5717C74E43A}" type="pres">
      <dgm:prSet presAssocID="{A058F27E-BB4C-4A63-8666-271B93A1526A}" presName="spacer" presStyleCnt="0"/>
      <dgm:spPr/>
    </dgm:pt>
    <dgm:pt modelId="{2253B9BF-473E-443A-BC43-5D66DA20DA50}" type="pres">
      <dgm:prSet presAssocID="{8FB16A39-0E72-4B45-BB5E-5E32A5CE1D11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3AC84C97-BC7B-4272-AE55-25EC0B77B6D1}" type="pres">
      <dgm:prSet presAssocID="{EB877848-6145-4132-A530-EF6A7A6B1C4C}" presName="spacer" presStyleCnt="0"/>
      <dgm:spPr/>
    </dgm:pt>
    <dgm:pt modelId="{409678CB-D3EB-478D-862C-73F9B7245CAC}" type="pres">
      <dgm:prSet presAssocID="{FF61EE02-2FAE-4AEC-AD3F-E210499BED5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2E993C1C-D9E6-45AE-A714-72010F3B4EE4}" type="pres">
      <dgm:prSet presAssocID="{07E47002-37E0-4A16-B142-2E367DC0BE21}" presName="spacer" presStyleCnt="0"/>
      <dgm:spPr/>
    </dgm:pt>
    <dgm:pt modelId="{63CACEF5-09E0-45A6-93AC-A506BE1AE6D4}" type="pres">
      <dgm:prSet presAssocID="{78098C61-4FCF-4F30-A322-096C594AC418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8BB0BDF-BEBF-4E08-BA54-B1DE18CE4686}" type="pres">
      <dgm:prSet presAssocID="{D849BCCE-F77D-4297-9385-737645434DDB}" presName="spacer" presStyleCnt="0"/>
      <dgm:spPr/>
    </dgm:pt>
    <dgm:pt modelId="{ECD23542-0EBB-4E46-9EC2-6092E071DF0B}" type="pres">
      <dgm:prSet presAssocID="{F9598115-84CC-4A47-9F73-0751A1CD45A3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23B30802-7C63-407E-9284-880402455889}" type="presOf" srcId="{78098C61-4FCF-4F30-A322-096C594AC418}" destId="{63CACEF5-09E0-45A6-93AC-A506BE1AE6D4}" srcOrd="0" destOrd="0" presId="urn:microsoft.com/office/officeart/2005/8/layout/vList2"/>
    <dgm:cxn modelId="{57595D09-666D-469A-B16C-5309EE90DE4F}" type="presOf" srcId="{F8CF3E6B-5EAC-404E-9EBE-7F68E5BF579C}" destId="{6E976BA4-0FA4-47C8-B29C-448596B941E5}" srcOrd="0" destOrd="0" presId="urn:microsoft.com/office/officeart/2005/8/layout/vList2"/>
    <dgm:cxn modelId="{F94A3D0E-8ABF-4B59-9615-03AAE37C8130}" type="presOf" srcId="{FF61EE02-2FAE-4AEC-AD3F-E210499BED56}" destId="{409678CB-D3EB-478D-862C-73F9B7245CAC}" srcOrd="0" destOrd="0" presId="urn:microsoft.com/office/officeart/2005/8/layout/vList2"/>
    <dgm:cxn modelId="{44FBCB29-9389-4AC3-91A0-5E860A830AA8}" type="presOf" srcId="{F9598115-84CC-4A47-9F73-0751A1CD45A3}" destId="{ECD23542-0EBB-4E46-9EC2-6092E071DF0B}" srcOrd="0" destOrd="0" presId="urn:microsoft.com/office/officeart/2005/8/layout/vList2"/>
    <dgm:cxn modelId="{CF27102A-4681-4D20-9700-D7A2E34A2CBD}" type="presOf" srcId="{E9B92F18-2F60-423C-9D60-F9523B6943B2}" destId="{8B5F4A66-2A60-4A84-BCB5-1F43CC288B17}" srcOrd="0" destOrd="0" presId="urn:microsoft.com/office/officeart/2005/8/layout/vList2"/>
    <dgm:cxn modelId="{A391C930-5889-415E-AB7B-AE859B78145D}" srcId="{F8CF3E6B-5EAC-404E-9EBE-7F68E5BF579C}" destId="{F9598115-84CC-4A47-9F73-0751A1CD45A3}" srcOrd="6" destOrd="0" parTransId="{37647492-465C-465F-928B-198B665E6366}" sibTransId="{4F31CEF5-53E5-4D6F-B591-8E3884C18C42}"/>
    <dgm:cxn modelId="{25A7323E-C907-4AB6-92E3-AF41D3A806EB}" srcId="{F8CF3E6B-5EAC-404E-9EBE-7F68E5BF579C}" destId="{707ABC3C-A64D-47A5-80B8-CB4345B77CDA}" srcOrd="1" destOrd="0" parTransId="{8C014DFF-D55E-42F3-B376-D53040E02C99}" sibTransId="{A797E81D-D502-4177-8D8F-73DC5FADBE10}"/>
    <dgm:cxn modelId="{8FFE4691-83A6-49E2-9B77-760958D47371}" srcId="{F8CF3E6B-5EAC-404E-9EBE-7F68E5BF579C}" destId="{78098C61-4FCF-4F30-A322-096C594AC418}" srcOrd="5" destOrd="0" parTransId="{B89F05B8-943E-4779-9F22-F3724F5E62F2}" sibTransId="{D849BCCE-F77D-4297-9385-737645434DDB}"/>
    <dgm:cxn modelId="{951F459A-D5D8-4F20-83BB-3272EDEFBB80}" type="presOf" srcId="{8FB16A39-0E72-4B45-BB5E-5E32A5CE1D11}" destId="{2253B9BF-473E-443A-BC43-5D66DA20DA50}" srcOrd="0" destOrd="0" presId="urn:microsoft.com/office/officeart/2005/8/layout/vList2"/>
    <dgm:cxn modelId="{C7BEBA9B-11AD-4E4C-8469-B6D91BF8466B}" type="presOf" srcId="{BCBF73D6-D17F-485B-BABA-18CFA2CEB990}" destId="{75E80112-05D2-4E83-B8EF-2E81B4CEA27F}" srcOrd="0" destOrd="0" presId="urn:microsoft.com/office/officeart/2005/8/layout/vList2"/>
    <dgm:cxn modelId="{8FFC1BB7-0615-4496-B203-5662AC3D5E68}" srcId="{F8CF3E6B-5EAC-404E-9EBE-7F68E5BF579C}" destId="{8FB16A39-0E72-4B45-BB5E-5E32A5CE1D11}" srcOrd="3" destOrd="0" parTransId="{DFF865F3-5E54-4FA5-A274-B5AAED0E164A}" sibTransId="{EB877848-6145-4132-A530-EF6A7A6B1C4C}"/>
    <dgm:cxn modelId="{7E24BDBA-2CDB-4CD4-AF10-61EB30CDDED6}" srcId="{F8CF3E6B-5EAC-404E-9EBE-7F68E5BF579C}" destId="{E9B92F18-2F60-423C-9D60-F9523B6943B2}" srcOrd="2" destOrd="0" parTransId="{4D3B112A-526A-4BAA-9367-1C41C5109AFF}" sibTransId="{A058F27E-BB4C-4A63-8666-271B93A1526A}"/>
    <dgm:cxn modelId="{2EF4C2D6-49E1-4972-AE29-398403B49657}" srcId="{F8CF3E6B-5EAC-404E-9EBE-7F68E5BF579C}" destId="{BCBF73D6-D17F-485B-BABA-18CFA2CEB990}" srcOrd="0" destOrd="0" parTransId="{8D37558A-9D46-417D-ABB4-1B92B626770D}" sibTransId="{038CB65F-8554-456E-A76B-9DDBCE7BDD75}"/>
    <dgm:cxn modelId="{BF19E1EA-865F-4640-9482-51045D664A7D}" type="presOf" srcId="{707ABC3C-A64D-47A5-80B8-CB4345B77CDA}" destId="{7A38C483-AAD0-4AD8-AA8F-A5344E65BFAE}" srcOrd="0" destOrd="0" presId="urn:microsoft.com/office/officeart/2005/8/layout/vList2"/>
    <dgm:cxn modelId="{99BF86F5-1FA6-4843-87ED-7BD591BB991E}" srcId="{F8CF3E6B-5EAC-404E-9EBE-7F68E5BF579C}" destId="{FF61EE02-2FAE-4AEC-AD3F-E210499BED56}" srcOrd="4" destOrd="0" parTransId="{7DAE8BD5-2A18-486E-AB57-69BA25A1DD3B}" sibTransId="{07E47002-37E0-4A16-B142-2E367DC0BE21}"/>
    <dgm:cxn modelId="{D0CDDA57-7B26-454C-8655-A0C024AD35BC}" type="presParOf" srcId="{6E976BA4-0FA4-47C8-B29C-448596B941E5}" destId="{75E80112-05D2-4E83-B8EF-2E81B4CEA27F}" srcOrd="0" destOrd="0" presId="urn:microsoft.com/office/officeart/2005/8/layout/vList2"/>
    <dgm:cxn modelId="{386443A0-1F46-42A7-85C7-80A58E514832}" type="presParOf" srcId="{6E976BA4-0FA4-47C8-B29C-448596B941E5}" destId="{92746047-282E-44F3-ACC2-918A1D7C181B}" srcOrd="1" destOrd="0" presId="urn:microsoft.com/office/officeart/2005/8/layout/vList2"/>
    <dgm:cxn modelId="{A2237777-4562-4CDC-917A-55995752A1F0}" type="presParOf" srcId="{6E976BA4-0FA4-47C8-B29C-448596B941E5}" destId="{7A38C483-AAD0-4AD8-AA8F-A5344E65BFAE}" srcOrd="2" destOrd="0" presId="urn:microsoft.com/office/officeart/2005/8/layout/vList2"/>
    <dgm:cxn modelId="{647E7870-4726-442F-85DA-DD66318DC0CB}" type="presParOf" srcId="{6E976BA4-0FA4-47C8-B29C-448596B941E5}" destId="{6683899B-0320-4FC0-A782-B38A3F065260}" srcOrd="3" destOrd="0" presId="urn:microsoft.com/office/officeart/2005/8/layout/vList2"/>
    <dgm:cxn modelId="{08290DE0-F17C-4988-9D96-D466701E4321}" type="presParOf" srcId="{6E976BA4-0FA4-47C8-B29C-448596B941E5}" destId="{8B5F4A66-2A60-4A84-BCB5-1F43CC288B17}" srcOrd="4" destOrd="0" presId="urn:microsoft.com/office/officeart/2005/8/layout/vList2"/>
    <dgm:cxn modelId="{D6F6B86C-CA71-4A7B-A7FF-EB384E72720E}" type="presParOf" srcId="{6E976BA4-0FA4-47C8-B29C-448596B941E5}" destId="{F9C3F226-1DD5-4919-B299-A5717C74E43A}" srcOrd="5" destOrd="0" presId="urn:microsoft.com/office/officeart/2005/8/layout/vList2"/>
    <dgm:cxn modelId="{CD2AA5B7-6D66-4760-B812-1FEB0B3DF29A}" type="presParOf" srcId="{6E976BA4-0FA4-47C8-B29C-448596B941E5}" destId="{2253B9BF-473E-443A-BC43-5D66DA20DA50}" srcOrd="6" destOrd="0" presId="urn:microsoft.com/office/officeart/2005/8/layout/vList2"/>
    <dgm:cxn modelId="{C72C59C6-9D73-4424-B83F-52A605CFF604}" type="presParOf" srcId="{6E976BA4-0FA4-47C8-B29C-448596B941E5}" destId="{3AC84C97-BC7B-4272-AE55-25EC0B77B6D1}" srcOrd="7" destOrd="0" presId="urn:microsoft.com/office/officeart/2005/8/layout/vList2"/>
    <dgm:cxn modelId="{D754DBE4-AB30-43AE-9E08-F93E48C78523}" type="presParOf" srcId="{6E976BA4-0FA4-47C8-B29C-448596B941E5}" destId="{409678CB-D3EB-478D-862C-73F9B7245CAC}" srcOrd="8" destOrd="0" presId="urn:microsoft.com/office/officeart/2005/8/layout/vList2"/>
    <dgm:cxn modelId="{1C48BD6A-4908-430F-9B4E-7FD7BA58BBA4}" type="presParOf" srcId="{6E976BA4-0FA4-47C8-B29C-448596B941E5}" destId="{2E993C1C-D9E6-45AE-A714-72010F3B4EE4}" srcOrd="9" destOrd="0" presId="urn:microsoft.com/office/officeart/2005/8/layout/vList2"/>
    <dgm:cxn modelId="{CA14B482-279B-4DBA-BB38-0C1ACBC9DBA1}" type="presParOf" srcId="{6E976BA4-0FA4-47C8-B29C-448596B941E5}" destId="{63CACEF5-09E0-45A6-93AC-A506BE1AE6D4}" srcOrd="10" destOrd="0" presId="urn:microsoft.com/office/officeart/2005/8/layout/vList2"/>
    <dgm:cxn modelId="{904F7F0C-95D6-4881-A546-1E71B8CFED4D}" type="presParOf" srcId="{6E976BA4-0FA4-47C8-B29C-448596B941E5}" destId="{98BB0BDF-BEBF-4E08-BA54-B1DE18CE4686}" srcOrd="11" destOrd="0" presId="urn:microsoft.com/office/officeart/2005/8/layout/vList2"/>
    <dgm:cxn modelId="{7F1A5302-05F8-44E4-B914-83716FB8E421}" type="presParOf" srcId="{6E976BA4-0FA4-47C8-B29C-448596B941E5}" destId="{ECD23542-0EBB-4E46-9EC2-6092E071DF0B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3AF7BF2-ED8C-47B4-9083-F8356361FAB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56773F4-4327-4A1F-97F5-7E393E7F88B0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/>
            <a:t>Pharmacokinetics </a:t>
          </a:r>
        </a:p>
      </dgm:t>
    </dgm:pt>
    <dgm:pt modelId="{6F1D8B0F-6CF5-444D-8F60-EBE8D7768A84}" type="parTrans" cxnId="{4910AC11-1540-412F-8D91-FC4B65FF8F04}">
      <dgm:prSet/>
      <dgm:spPr/>
      <dgm:t>
        <a:bodyPr/>
        <a:lstStyle/>
        <a:p>
          <a:endParaRPr lang="en-US"/>
        </a:p>
      </dgm:t>
    </dgm:pt>
    <dgm:pt modelId="{8D14D2D6-8EB8-420B-A738-DA7A6896D883}" type="sibTrans" cxnId="{4910AC11-1540-412F-8D91-FC4B65FF8F04}">
      <dgm:prSet/>
      <dgm:spPr/>
      <dgm:t>
        <a:bodyPr/>
        <a:lstStyle/>
        <a:p>
          <a:endParaRPr lang="en-US"/>
        </a:p>
      </dgm:t>
    </dgm:pt>
    <dgm:pt modelId="{A6E3577E-31C0-4E29-959A-7C2862035DF5}" type="pres">
      <dgm:prSet presAssocID="{33AF7BF2-ED8C-47B4-9083-F8356361FAB6}" presName="linear" presStyleCnt="0">
        <dgm:presLayoutVars>
          <dgm:animLvl val="lvl"/>
          <dgm:resizeHandles val="exact"/>
        </dgm:presLayoutVars>
      </dgm:prSet>
      <dgm:spPr/>
    </dgm:pt>
    <dgm:pt modelId="{16768805-F02C-406C-B238-F3A702FB1EEC}" type="pres">
      <dgm:prSet presAssocID="{456773F4-4327-4A1F-97F5-7E393E7F88B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910AC11-1540-412F-8D91-FC4B65FF8F04}" srcId="{33AF7BF2-ED8C-47B4-9083-F8356361FAB6}" destId="{456773F4-4327-4A1F-97F5-7E393E7F88B0}" srcOrd="0" destOrd="0" parTransId="{6F1D8B0F-6CF5-444D-8F60-EBE8D7768A84}" sibTransId="{8D14D2D6-8EB8-420B-A738-DA7A6896D883}"/>
    <dgm:cxn modelId="{2C4728E9-F369-4096-B30C-DD91535C83FA}" type="presOf" srcId="{456773F4-4327-4A1F-97F5-7E393E7F88B0}" destId="{16768805-F02C-406C-B238-F3A702FB1EEC}" srcOrd="0" destOrd="0" presId="urn:microsoft.com/office/officeart/2005/8/layout/vList2"/>
    <dgm:cxn modelId="{470F40EC-E980-47A9-8DA2-0D30E8D18426}" type="presOf" srcId="{33AF7BF2-ED8C-47B4-9083-F8356361FAB6}" destId="{A6E3577E-31C0-4E29-959A-7C2862035DF5}" srcOrd="0" destOrd="0" presId="urn:microsoft.com/office/officeart/2005/8/layout/vList2"/>
    <dgm:cxn modelId="{DA738827-1507-4228-BE13-31F662ED6D6B}" type="presParOf" srcId="{A6E3577E-31C0-4E29-959A-7C2862035DF5}" destId="{16768805-F02C-406C-B238-F3A702FB1EE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E19B6A2-EA04-4FF6-99D7-B062D3CB7A6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659076-276F-4B01-9D30-C0FC6B75AD05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l" rtl="0"/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well absorbed orally and </a:t>
          </a:r>
          <a:r>
            <a:rPr lang="en-US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parenteraly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54CDFF-40F6-41EA-88AB-D81CDB7F4815}" type="parTrans" cxnId="{7B311313-763D-4626-8D7D-4066531F3D3D}">
      <dgm:prSet/>
      <dgm:spPr/>
      <dgm:t>
        <a:bodyPr/>
        <a:lstStyle/>
        <a:p>
          <a:endParaRPr lang="en-US"/>
        </a:p>
      </dgm:t>
    </dgm:pt>
    <dgm:pt modelId="{D637F057-63C2-49D1-A761-EA23DA945D12}" type="sibTrans" cxnId="{7B311313-763D-4626-8D7D-4066531F3D3D}">
      <dgm:prSet/>
      <dgm:spPr/>
      <dgm:t>
        <a:bodyPr/>
        <a:lstStyle/>
        <a:p>
          <a:endParaRPr lang="en-US"/>
        </a:p>
      </dgm:t>
    </dgm:pt>
    <dgm:pt modelId="{6D8DB0B5-E83D-4689-BD51-181604E8A918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l" rtl="0"/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Widely distributed throughout the body</a:t>
          </a:r>
        </a:p>
      </dgm:t>
    </dgm:pt>
    <dgm:pt modelId="{8614D138-C644-471B-AF30-3C5452FD74C0}" type="parTrans" cxnId="{27832DFF-45F0-451D-8CAA-B71388834C7D}">
      <dgm:prSet/>
      <dgm:spPr/>
      <dgm:t>
        <a:bodyPr/>
        <a:lstStyle/>
        <a:p>
          <a:endParaRPr lang="en-US"/>
        </a:p>
      </dgm:t>
    </dgm:pt>
    <dgm:pt modelId="{E66C5F3A-3510-4792-9D65-E9CB674C38EA}" type="sibTrans" cxnId="{27832DFF-45F0-451D-8CAA-B71388834C7D}">
      <dgm:prSet/>
      <dgm:spPr/>
      <dgm:t>
        <a:bodyPr/>
        <a:lstStyle/>
        <a:p>
          <a:endParaRPr lang="en-US"/>
        </a:p>
      </dgm:t>
    </dgm:pt>
    <dgm:pt modelId="{F3E8C02C-4B68-42CD-A4F5-E2D75F4D0C50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Metabolized in liver</a:t>
          </a:r>
        </a:p>
      </dgm:t>
    </dgm:pt>
    <dgm:pt modelId="{710D9204-792F-4855-AD6D-4D56E63D6988}" type="parTrans" cxnId="{A7765073-BF66-46DC-8438-ABAA2DDD490A}">
      <dgm:prSet/>
      <dgm:spPr/>
      <dgm:t>
        <a:bodyPr/>
        <a:lstStyle/>
        <a:p>
          <a:endParaRPr lang="en-US"/>
        </a:p>
      </dgm:t>
    </dgm:pt>
    <dgm:pt modelId="{EC9DA681-6772-43E2-858B-D672D9CFD45E}" type="sibTrans" cxnId="{A7765073-BF66-46DC-8438-ABAA2DDD490A}">
      <dgm:prSet/>
      <dgm:spPr/>
      <dgm:t>
        <a:bodyPr/>
        <a:lstStyle/>
        <a:p>
          <a:endParaRPr lang="en-US"/>
        </a:p>
      </dgm:t>
    </dgm:pt>
    <dgm:pt modelId="{1CB7F75D-DCFC-4A5B-A2DF-4CC067432963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Excreted in urine</a:t>
          </a:r>
        </a:p>
      </dgm:t>
    </dgm:pt>
    <dgm:pt modelId="{829C12A4-88B0-4C56-9626-437AF3DB8798}" type="parTrans" cxnId="{A67B8404-9140-4BE3-B844-0F87F040FE5F}">
      <dgm:prSet/>
      <dgm:spPr/>
      <dgm:t>
        <a:bodyPr/>
        <a:lstStyle/>
        <a:p>
          <a:endParaRPr lang="en-US"/>
        </a:p>
      </dgm:t>
    </dgm:pt>
    <dgm:pt modelId="{ABACEF85-8E7C-450C-B0E0-24286A356C7B}" type="sibTrans" cxnId="{A67B8404-9140-4BE3-B844-0F87F040FE5F}">
      <dgm:prSet/>
      <dgm:spPr/>
      <dgm:t>
        <a:bodyPr/>
        <a:lstStyle/>
        <a:p>
          <a:endParaRPr lang="en-US"/>
        </a:p>
      </dgm:t>
    </dgm:pt>
    <dgm:pt modelId="{F2C3B245-E04A-4FFB-B94C-02F356878110}" type="pres">
      <dgm:prSet presAssocID="{AE19B6A2-EA04-4FF6-99D7-B062D3CB7A6A}" presName="CompostProcess" presStyleCnt="0">
        <dgm:presLayoutVars>
          <dgm:dir/>
          <dgm:resizeHandles val="exact"/>
        </dgm:presLayoutVars>
      </dgm:prSet>
      <dgm:spPr/>
    </dgm:pt>
    <dgm:pt modelId="{876F559C-2E85-4C02-B8D2-AFA1B86E5D6F}" type="pres">
      <dgm:prSet presAssocID="{AE19B6A2-EA04-4FF6-99D7-B062D3CB7A6A}" presName="arrow" presStyleLbl="bgShp" presStyleIdx="0" presStyleCn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</dgm:pt>
    <dgm:pt modelId="{99D622FC-40B9-487A-B948-9091F9553848}" type="pres">
      <dgm:prSet presAssocID="{AE19B6A2-EA04-4FF6-99D7-B062D3CB7A6A}" presName="linearProcess" presStyleCnt="0"/>
      <dgm:spPr/>
    </dgm:pt>
    <dgm:pt modelId="{02D8ADD2-CF96-45E4-8116-26D88504E865}" type="pres">
      <dgm:prSet presAssocID="{3D659076-276F-4B01-9D30-C0FC6B75AD05}" presName="textNode" presStyleLbl="node1" presStyleIdx="0" presStyleCnt="4">
        <dgm:presLayoutVars>
          <dgm:bulletEnabled val="1"/>
        </dgm:presLayoutVars>
      </dgm:prSet>
      <dgm:spPr/>
    </dgm:pt>
    <dgm:pt modelId="{7CA83A89-16FE-454E-A806-FFC1474D7F1B}" type="pres">
      <dgm:prSet presAssocID="{D637F057-63C2-49D1-A761-EA23DA945D12}" presName="sibTrans" presStyleCnt="0"/>
      <dgm:spPr/>
    </dgm:pt>
    <dgm:pt modelId="{6DCE831C-2C9F-463B-9900-40349BFCAD2F}" type="pres">
      <dgm:prSet presAssocID="{6D8DB0B5-E83D-4689-BD51-181604E8A918}" presName="textNode" presStyleLbl="node1" presStyleIdx="1" presStyleCnt="4">
        <dgm:presLayoutVars>
          <dgm:bulletEnabled val="1"/>
        </dgm:presLayoutVars>
      </dgm:prSet>
      <dgm:spPr/>
    </dgm:pt>
    <dgm:pt modelId="{DF0769E0-8BF1-4808-9FB7-68BEE11B15E8}" type="pres">
      <dgm:prSet presAssocID="{E66C5F3A-3510-4792-9D65-E9CB674C38EA}" presName="sibTrans" presStyleCnt="0"/>
      <dgm:spPr/>
    </dgm:pt>
    <dgm:pt modelId="{5EF73F60-A279-4387-AE42-3142A8CBA167}" type="pres">
      <dgm:prSet presAssocID="{F3E8C02C-4B68-42CD-A4F5-E2D75F4D0C50}" presName="textNode" presStyleLbl="node1" presStyleIdx="2" presStyleCnt="4">
        <dgm:presLayoutVars>
          <dgm:bulletEnabled val="1"/>
        </dgm:presLayoutVars>
      </dgm:prSet>
      <dgm:spPr/>
    </dgm:pt>
    <dgm:pt modelId="{A5479DB9-2DBC-4DFA-9716-E783C73F428A}" type="pres">
      <dgm:prSet presAssocID="{EC9DA681-6772-43E2-858B-D672D9CFD45E}" presName="sibTrans" presStyleCnt="0"/>
      <dgm:spPr/>
    </dgm:pt>
    <dgm:pt modelId="{01D8B29B-65D4-496F-A3B4-913F33EFF600}" type="pres">
      <dgm:prSet presAssocID="{1CB7F75D-DCFC-4A5B-A2DF-4CC067432963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A67B8404-9140-4BE3-B844-0F87F040FE5F}" srcId="{AE19B6A2-EA04-4FF6-99D7-B062D3CB7A6A}" destId="{1CB7F75D-DCFC-4A5B-A2DF-4CC067432963}" srcOrd="3" destOrd="0" parTransId="{829C12A4-88B0-4C56-9626-437AF3DB8798}" sibTransId="{ABACEF85-8E7C-450C-B0E0-24286A356C7B}"/>
    <dgm:cxn modelId="{9006990B-0F9E-4789-A3E3-FBEF0A401B63}" type="presOf" srcId="{6D8DB0B5-E83D-4689-BD51-181604E8A918}" destId="{6DCE831C-2C9F-463B-9900-40349BFCAD2F}" srcOrd="0" destOrd="0" presId="urn:microsoft.com/office/officeart/2005/8/layout/hProcess9"/>
    <dgm:cxn modelId="{7B311313-763D-4626-8D7D-4066531F3D3D}" srcId="{AE19B6A2-EA04-4FF6-99D7-B062D3CB7A6A}" destId="{3D659076-276F-4B01-9D30-C0FC6B75AD05}" srcOrd="0" destOrd="0" parTransId="{1E54CDFF-40F6-41EA-88AB-D81CDB7F4815}" sibTransId="{D637F057-63C2-49D1-A761-EA23DA945D12}"/>
    <dgm:cxn modelId="{BC3F3024-7D6C-4CC6-9256-5A8EDF156A30}" type="presOf" srcId="{3D659076-276F-4B01-9D30-C0FC6B75AD05}" destId="{02D8ADD2-CF96-45E4-8116-26D88504E865}" srcOrd="0" destOrd="0" presId="urn:microsoft.com/office/officeart/2005/8/layout/hProcess9"/>
    <dgm:cxn modelId="{E699656E-FC54-4C23-BA89-F60CCF9CB3C7}" type="presOf" srcId="{AE19B6A2-EA04-4FF6-99D7-B062D3CB7A6A}" destId="{F2C3B245-E04A-4FFB-B94C-02F356878110}" srcOrd="0" destOrd="0" presId="urn:microsoft.com/office/officeart/2005/8/layout/hProcess9"/>
    <dgm:cxn modelId="{A7765073-BF66-46DC-8438-ABAA2DDD490A}" srcId="{AE19B6A2-EA04-4FF6-99D7-B062D3CB7A6A}" destId="{F3E8C02C-4B68-42CD-A4F5-E2D75F4D0C50}" srcOrd="2" destOrd="0" parTransId="{710D9204-792F-4855-AD6D-4D56E63D6988}" sibTransId="{EC9DA681-6772-43E2-858B-D672D9CFD45E}"/>
    <dgm:cxn modelId="{33E201B7-A5DC-4DE6-A15A-814409CE462E}" type="presOf" srcId="{F3E8C02C-4B68-42CD-A4F5-E2D75F4D0C50}" destId="{5EF73F60-A279-4387-AE42-3142A8CBA167}" srcOrd="0" destOrd="0" presId="urn:microsoft.com/office/officeart/2005/8/layout/hProcess9"/>
    <dgm:cxn modelId="{B96B4DF3-C2E2-4E83-B994-C5A17433CEF1}" type="presOf" srcId="{1CB7F75D-DCFC-4A5B-A2DF-4CC067432963}" destId="{01D8B29B-65D4-496F-A3B4-913F33EFF600}" srcOrd="0" destOrd="0" presId="urn:microsoft.com/office/officeart/2005/8/layout/hProcess9"/>
    <dgm:cxn modelId="{27832DFF-45F0-451D-8CAA-B71388834C7D}" srcId="{AE19B6A2-EA04-4FF6-99D7-B062D3CB7A6A}" destId="{6D8DB0B5-E83D-4689-BD51-181604E8A918}" srcOrd="1" destOrd="0" parTransId="{8614D138-C644-471B-AF30-3C5452FD74C0}" sibTransId="{E66C5F3A-3510-4792-9D65-E9CB674C38EA}"/>
    <dgm:cxn modelId="{412EE34F-E5A7-4958-AA92-15B84E8A13A6}" type="presParOf" srcId="{F2C3B245-E04A-4FFB-B94C-02F356878110}" destId="{876F559C-2E85-4C02-B8D2-AFA1B86E5D6F}" srcOrd="0" destOrd="0" presId="urn:microsoft.com/office/officeart/2005/8/layout/hProcess9"/>
    <dgm:cxn modelId="{8FB41539-7540-4C18-92CF-7F1D2A9CEBCF}" type="presParOf" srcId="{F2C3B245-E04A-4FFB-B94C-02F356878110}" destId="{99D622FC-40B9-487A-B948-9091F9553848}" srcOrd="1" destOrd="0" presId="urn:microsoft.com/office/officeart/2005/8/layout/hProcess9"/>
    <dgm:cxn modelId="{F5B7D9C5-1989-4D52-983B-2C714AA81074}" type="presParOf" srcId="{99D622FC-40B9-487A-B948-9091F9553848}" destId="{02D8ADD2-CF96-45E4-8116-26D88504E865}" srcOrd="0" destOrd="0" presId="urn:microsoft.com/office/officeart/2005/8/layout/hProcess9"/>
    <dgm:cxn modelId="{D2E79657-8E5E-4D60-87BC-7D41B8FA9543}" type="presParOf" srcId="{99D622FC-40B9-487A-B948-9091F9553848}" destId="{7CA83A89-16FE-454E-A806-FFC1474D7F1B}" srcOrd="1" destOrd="0" presId="urn:microsoft.com/office/officeart/2005/8/layout/hProcess9"/>
    <dgm:cxn modelId="{7832D044-635A-42DF-9F3E-114FD11A8EE2}" type="presParOf" srcId="{99D622FC-40B9-487A-B948-9091F9553848}" destId="{6DCE831C-2C9F-463B-9900-40349BFCAD2F}" srcOrd="2" destOrd="0" presId="urn:microsoft.com/office/officeart/2005/8/layout/hProcess9"/>
    <dgm:cxn modelId="{7790C451-BF09-4BCF-95B0-E6A7B936B2EF}" type="presParOf" srcId="{99D622FC-40B9-487A-B948-9091F9553848}" destId="{DF0769E0-8BF1-4808-9FB7-68BEE11B15E8}" srcOrd="3" destOrd="0" presId="urn:microsoft.com/office/officeart/2005/8/layout/hProcess9"/>
    <dgm:cxn modelId="{E94F205F-6462-406E-A5DF-D4B3462954D9}" type="presParOf" srcId="{99D622FC-40B9-487A-B948-9091F9553848}" destId="{5EF73F60-A279-4387-AE42-3142A8CBA167}" srcOrd="4" destOrd="0" presId="urn:microsoft.com/office/officeart/2005/8/layout/hProcess9"/>
    <dgm:cxn modelId="{E9D85E1F-911E-4A81-8593-0B4CC61E51D1}" type="presParOf" srcId="{99D622FC-40B9-487A-B948-9091F9553848}" destId="{A5479DB9-2DBC-4DFA-9716-E783C73F428A}" srcOrd="5" destOrd="0" presId="urn:microsoft.com/office/officeart/2005/8/layout/hProcess9"/>
    <dgm:cxn modelId="{53E3A460-98EF-4509-81AB-CFD346CBC188}" type="presParOf" srcId="{99D622FC-40B9-487A-B948-9091F9553848}" destId="{01D8B29B-65D4-496F-A3B4-913F33EFF60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37E1309-2DDE-402E-B69E-D7AA6500F4D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931EAE2-C217-4518-8AF7-1FA66A185960}">
      <dgm:prSet/>
      <dgm:spPr/>
      <dgm:t>
        <a:bodyPr/>
        <a:lstStyle/>
        <a:p>
          <a:pPr rtl="0"/>
          <a:r>
            <a:rPr lang="en-US" b="1"/>
            <a:t>CLINICAL USES OF ANTIHISTAMINES</a:t>
          </a:r>
          <a:endParaRPr lang="en-US"/>
        </a:p>
      </dgm:t>
    </dgm:pt>
    <dgm:pt modelId="{242C551C-E85A-4D22-8C5E-0FA272F44954}" type="parTrans" cxnId="{E9269DB9-C44D-4DF1-ADA2-788B819070E2}">
      <dgm:prSet/>
      <dgm:spPr/>
      <dgm:t>
        <a:bodyPr/>
        <a:lstStyle/>
        <a:p>
          <a:endParaRPr lang="en-US"/>
        </a:p>
      </dgm:t>
    </dgm:pt>
    <dgm:pt modelId="{7047A607-D9EE-4A4A-9932-80263B7A3D88}" type="sibTrans" cxnId="{E9269DB9-C44D-4DF1-ADA2-788B819070E2}">
      <dgm:prSet/>
      <dgm:spPr/>
      <dgm:t>
        <a:bodyPr/>
        <a:lstStyle/>
        <a:p>
          <a:endParaRPr lang="en-US"/>
        </a:p>
      </dgm:t>
    </dgm:pt>
    <dgm:pt modelId="{0E7CE6C9-C640-4EA2-B7B2-91D953190E63}" type="pres">
      <dgm:prSet presAssocID="{637E1309-2DDE-402E-B69E-D7AA6500F4D7}" presName="linear" presStyleCnt="0">
        <dgm:presLayoutVars>
          <dgm:animLvl val="lvl"/>
          <dgm:resizeHandles val="exact"/>
        </dgm:presLayoutVars>
      </dgm:prSet>
      <dgm:spPr/>
    </dgm:pt>
    <dgm:pt modelId="{674BD337-05D2-442A-B373-207F558DA0F0}" type="pres">
      <dgm:prSet presAssocID="{5931EAE2-C217-4518-8AF7-1FA66A18596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9E4994A-2CBC-4D96-BEFA-926A08A19A22}" type="presOf" srcId="{5931EAE2-C217-4518-8AF7-1FA66A185960}" destId="{674BD337-05D2-442A-B373-207F558DA0F0}" srcOrd="0" destOrd="0" presId="urn:microsoft.com/office/officeart/2005/8/layout/vList2"/>
    <dgm:cxn modelId="{94AD4A59-E9AC-44E3-B036-5F14920AAB0C}" type="presOf" srcId="{637E1309-2DDE-402E-B69E-D7AA6500F4D7}" destId="{0E7CE6C9-C640-4EA2-B7B2-91D953190E63}" srcOrd="0" destOrd="0" presId="urn:microsoft.com/office/officeart/2005/8/layout/vList2"/>
    <dgm:cxn modelId="{E9269DB9-C44D-4DF1-ADA2-788B819070E2}" srcId="{637E1309-2DDE-402E-B69E-D7AA6500F4D7}" destId="{5931EAE2-C217-4518-8AF7-1FA66A185960}" srcOrd="0" destOrd="0" parTransId="{242C551C-E85A-4D22-8C5E-0FA272F44954}" sibTransId="{7047A607-D9EE-4A4A-9932-80263B7A3D88}"/>
    <dgm:cxn modelId="{C5BFEFB7-81BC-40B9-8652-080A101171FD}" type="presParOf" srcId="{0E7CE6C9-C640-4EA2-B7B2-91D953190E63}" destId="{674BD337-05D2-442A-B373-207F558DA0F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1F3420C-FFE9-47F6-96A9-DB0AB39AD1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149A3D2-4A3A-40D0-AC39-86FCC1D3C8FB}">
      <dgm:prSet/>
      <dgm:spPr/>
      <dgm:t>
        <a:bodyPr/>
        <a:lstStyle/>
        <a:p>
          <a:pPr rtl="0"/>
          <a:r>
            <a:rPr lang="en-US"/>
            <a:t>Allergic rhinitis (common cold)</a:t>
          </a:r>
        </a:p>
      </dgm:t>
    </dgm:pt>
    <dgm:pt modelId="{75AA4EAD-3619-4755-A9EA-3916FEEF4165}" type="parTrans" cxnId="{25963536-EFCC-4BB5-85A1-03BB6096E856}">
      <dgm:prSet/>
      <dgm:spPr/>
      <dgm:t>
        <a:bodyPr/>
        <a:lstStyle/>
        <a:p>
          <a:endParaRPr lang="en-US"/>
        </a:p>
      </dgm:t>
    </dgm:pt>
    <dgm:pt modelId="{500835B2-3E3B-4441-A300-C41B9D584C00}" type="sibTrans" cxnId="{25963536-EFCC-4BB5-85A1-03BB6096E856}">
      <dgm:prSet/>
      <dgm:spPr/>
      <dgm:t>
        <a:bodyPr/>
        <a:lstStyle/>
        <a:p>
          <a:endParaRPr lang="en-US"/>
        </a:p>
      </dgm:t>
    </dgm:pt>
    <dgm:pt modelId="{9369EBC3-17CC-4F26-A868-6B0A75AA1D97}">
      <dgm:prSet/>
      <dgm:spPr/>
      <dgm:t>
        <a:bodyPr/>
        <a:lstStyle/>
        <a:p>
          <a:pPr rtl="0"/>
          <a:r>
            <a:rPr lang="en-US"/>
            <a:t>Allergic conjunctivitis (pink eye)</a:t>
          </a:r>
        </a:p>
      </dgm:t>
    </dgm:pt>
    <dgm:pt modelId="{B38A3122-D55D-46FE-A33F-07E679F7941D}" type="parTrans" cxnId="{EDF292B8-74D5-4A8F-9A87-4FB3369E033C}">
      <dgm:prSet/>
      <dgm:spPr/>
      <dgm:t>
        <a:bodyPr/>
        <a:lstStyle/>
        <a:p>
          <a:endParaRPr lang="en-US"/>
        </a:p>
      </dgm:t>
    </dgm:pt>
    <dgm:pt modelId="{434786A9-FA9B-4659-A634-2806D2FCCA90}" type="sibTrans" cxnId="{EDF292B8-74D5-4A8F-9A87-4FB3369E033C}">
      <dgm:prSet/>
      <dgm:spPr/>
      <dgm:t>
        <a:bodyPr/>
        <a:lstStyle/>
        <a:p>
          <a:endParaRPr lang="en-US"/>
        </a:p>
      </dgm:t>
    </dgm:pt>
    <dgm:pt modelId="{49FC1198-8186-47D3-BA0C-A5448758A284}">
      <dgm:prSet/>
      <dgm:spPr/>
      <dgm:t>
        <a:bodyPr/>
        <a:lstStyle/>
        <a:p>
          <a:pPr rtl="0"/>
          <a:r>
            <a:rPr lang="en-US"/>
            <a:t>Allergic dermatological conditions</a:t>
          </a:r>
        </a:p>
      </dgm:t>
    </dgm:pt>
    <dgm:pt modelId="{3BB9C77B-67FF-41B8-AA11-9A40AF8484F6}" type="parTrans" cxnId="{B8BF2765-6364-42C1-B51B-43234E793AA5}">
      <dgm:prSet/>
      <dgm:spPr/>
      <dgm:t>
        <a:bodyPr/>
        <a:lstStyle/>
        <a:p>
          <a:endParaRPr lang="en-US"/>
        </a:p>
      </dgm:t>
    </dgm:pt>
    <dgm:pt modelId="{D7A3F221-8872-4E4B-A41B-430BD66B6680}" type="sibTrans" cxnId="{B8BF2765-6364-42C1-B51B-43234E793AA5}">
      <dgm:prSet/>
      <dgm:spPr/>
      <dgm:t>
        <a:bodyPr/>
        <a:lstStyle/>
        <a:p>
          <a:endParaRPr lang="en-US"/>
        </a:p>
      </dgm:t>
    </dgm:pt>
    <dgm:pt modelId="{03BD5750-957D-4939-84BE-E5591C458AB4}">
      <dgm:prSet/>
      <dgm:spPr/>
      <dgm:t>
        <a:bodyPr/>
        <a:lstStyle/>
        <a:p>
          <a:pPr rtl="0"/>
          <a:r>
            <a:rPr lang="en-US"/>
            <a:t>Urticaria (hives)</a:t>
          </a:r>
        </a:p>
      </dgm:t>
    </dgm:pt>
    <dgm:pt modelId="{826CCFB1-DE9A-4DF6-A100-82BDB6661BD2}" type="parTrans" cxnId="{7AF557C3-965A-4C35-A9B6-35B465ECD772}">
      <dgm:prSet/>
      <dgm:spPr/>
      <dgm:t>
        <a:bodyPr/>
        <a:lstStyle/>
        <a:p>
          <a:endParaRPr lang="en-US"/>
        </a:p>
      </dgm:t>
    </dgm:pt>
    <dgm:pt modelId="{A45D12D6-AC64-4A13-861E-837AFA04B4DE}" type="sibTrans" cxnId="{7AF557C3-965A-4C35-A9B6-35B465ECD772}">
      <dgm:prSet/>
      <dgm:spPr/>
      <dgm:t>
        <a:bodyPr/>
        <a:lstStyle/>
        <a:p>
          <a:endParaRPr lang="en-US"/>
        </a:p>
      </dgm:t>
    </dgm:pt>
    <dgm:pt modelId="{76016D08-2353-49DE-885C-8340A6560301}">
      <dgm:prSet/>
      <dgm:spPr/>
      <dgm:t>
        <a:bodyPr/>
        <a:lstStyle/>
        <a:p>
          <a:pPr rtl="0"/>
          <a:r>
            <a:rPr lang="en-US"/>
            <a:t>Angioedema (swelling of the skin)</a:t>
          </a:r>
        </a:p>
      </dgm:t>
    </dgm:pt>
    <dgm:pt modelId="{BBE7FF8A-1DE8-4A60-A8A7-18AE3726B75A}" type="parTrans" cxnId="{682F5BFE-08D5-41EF-88B8-68C20A76D544}">
      <dgm:prSet/>
      <dgm:spPr/>
      <dgm:t>
        <a:bodyPr/>
        <a:lstStyle/>
        <a:p>
          <a:endParaRPr lang="en-US"/>
        </a:p>
      </dgm:t>
    </dgm:pt>
    <dgm:pt modelId="{E56E71BC-5115-441C-B7A5-66F1E42DBDE9}" type="sibTrans" cxnId="{682F5BFE-08D5-41EF-88B8-68C20A76D544}">
      <dgm:prSet/>
      <dgm:spPr/>
      <dgm:t>
        <a:bodyPr/>
        <a:lstStyle/>
        <a:p>
          <a:endParaRPr lang="en-US"/>
        </a:p>
      </dgm:t>
    </dgm:pt>
    <dgm:pt modelId="{0AA1AE39-CDB0-4339-9D71-A8DFEB9BA749}">
      <dgm:prSet/>
      <dgm:spPr/>
      <dgm:t>
        <a:bodyPr/>
        <a:lstStyle/>
        <a:p>
          <a:pPr rtl="0"/>
          <a:r>
            <a:rPr lang="en-US"/>
            <a:t>Puritus (atopic dermatitis, insect bites)</a:t>
          </a:r>
        </a:p>
      </dgm:t>
    </dgm:pt>
    <dgm:pt modelId="{531A2F3B-961F-4B33-BB17-4DECD5F0B77D}" type="parTrans" cxnId="{AFF7A92D-0B3C-4D1A-B14A-625059A7364F}">
      <dgm:prSet/>
      <dgm:spPr/>
      <dgm:t>
        <a:bodyPr/>
        <a:lstStyle/>
        <a:p>
          <a:endParaRPr lang="en-US"/>
        </a:p>
      </dgm:t>
    </dgm:pt>
    <dgm:pt modelId="{0DE547CB-62B2-4CF5-A55D-378834E181E8}" type="sibTrans" cxnId="{AFF7A92D-0B3C-4D1A-B14A-625059A7364F}">
      <dgm:prSet/>
      <dgm:spPr/>
      <dgm:t>
        <a:bodyPr/>
        <a:lstStyle/>
        <a:p>
          <a:endParaRPr lang="en-US"/>
        </a:p>
      </dgm:t>
    </dgm:pt>
    <dgm:pt modelId="{D4DB4755-000E-4F1A-8BF7-27CEC04AA4DA}">
      <dgm:prSet/>
      <dgm:spPr/>
      <dgm:t>
        <a:bodyPr/>
        <a:lstStyle/>
        <a:p>
          <a:pPr rtl="0"/>
          <a:r>
            <a:rPr lang="en-US"/>
            <a:t>Anaphylactic reactions (severe allergies)</a:t>
          </a:r>
        </a:p>
      </dgm:t>
    </dgm:pt>
    <dgm:pt modelId="{EA8263A2-3D4D-45C5-9701-811EA7A3343F}" type="parTrans" cxnId="{B9A49E44-5DE8-4EBD-9C60-02C013D4B198}">
      <dgm:prSet/>
      <dgm:spPr/>
      <dgm:t>
        <a:bodyPr/>
        <a:lstStyle/>
        <a:p>
          <a:endParaRPr lang="en-US"/>
        </a:p>
      </dgm:t>
    </dgm:pt>
    <dgm:pt modelId="{718BB975-2A53-47EB-BD32-C44FCCBDE61A}" type="sibTrans" cxnId="{B9A49E44-5DE8-4EBD-9C60-02C013D4B198}">
      <dgm:prSet/>
      <dgm:spPr/>
      <dgm:t>
        <a:bodyPr/>
        <a:lstStyle/>
        <a:p>
          <a:endParaRPr lang="en-US"/>
        </a:p>
      </dgm:t>
    </dgm:pt>
    <dgm:pt modelId="{EE97212A-5A79-446A-97AC-D828DE6ACBF3}">
      <dgm:prSet/>
      <dgm:spPr/>
      <dgm:t>
        <a:bodyPr/>
        <a:lstStyle/>
        <a:p>
          <a:pPr rtl="0"/>
          <a:r>
            <a:rPr lang="en-US"/>
            <a:t>Nausea and vomiting (first generation H</a:t>
          </a:r>
          <a:r>
            <a:rPr lang="en-US" baseline="-25000"/>
            <a:t>1</a:t>
          </a:r>
          <a:r>
            <a:rPr lang="en-US"/>
            <a:t>-antihistamines)</a:t>
          </a:r>
        </a:p>
      </dgm:t>
    </dgm:pt>
    <dgm:pt modelId="{ECAEFEAB-2B3C-4F0E-B913-BA0B6416F8F1}" type="parTrans" cxnId="{133B9AFD-3ED1-4DE2-8506-BB102B331105}">
      <dgm:prSet/>
      <dgm:spPr/>
      <dgm:t>
        <a:bodyPr/>
        <a:lstStyle/>
        <a:p>
          <a:endParaRPr lang="en-US"/>
        </a:p>
      </dgm:t>
    </dgm:pt>
    <dgm:pt modelId="{97D8CC85-B815-4192-9685-704287F46D75}" type="sibTrans" cxnId="{133B9AFD-3ED1-4DE2-8506-BB102B331105}">
      <dgm:prSet/>
      <dgm:spPr/>
      <dgm:t>
        <a:bodyPr/>
        <a:lstStyle/>
        <a:p>
          <a:endParaRPr lang="en-US"/>
        </a:p>
      </dgm:t>
    </dgm:pt>
    <dgm:pt modelId="{63A2E7EA-3FF2-422C-A16C-6D093A2F9214}">
      <dgm:prSet/>
      <dgm:spPr/>
      <dgm:t>
        <a:bodyPr/>
        <a:lstStyle/>
        <a:p>
          <a:pPr rtl="0"/>
          <a:r>
            <a:rPr lang="en-US"/>
            <a:t>Sedation (first generation H</a:t>
          </a:r>
          <a:r>
            <a:rPr lang="en-US" baseline="-25000"/>
            <a:t>1</a:t>
          </a:r>
          <a:r>
            <a:rPr lang="en-US"/>
            <a:t>-antihistamines)</a:t>
          </a:r>
        </a:p>
      </dgm:t>
    </dgm:pt>
    <dgm:pt modelId="{8EDB9A2E-FEE3-4E1C-B959-7ED7F6710142}" type="parTrans" cxnId="{A6EE286F-3266-4708-8E93-F65EF3208964}">
      <dgm:prSet/>
      <dgm:spPr/>
      <dgm:t>
        <a:bodyPr/>
        <a:lstStyle/>
        <a:p>
          <a:endParaRPr lang="en-US"/>
        </a:p>
      </dgm:t>
    </dgm:pt>
    <dgm:pt modelId="{5F52718A-A523-42D4-85F4-25BD0D98D251}" type="sibTrans" cxnId="{A6EE286F-3266-4708-8E93-F65EF3208964}">
      <dgm:prSet/>
      <dgm:spPr/>
      <dgm:t>
        <a:bodyPr/>
        <a:lstStyle/>
        <a:p>
          <a:endParaRPr lang="en-US"/>
        </a:p>
      </dgm:t>
    </dgm:pt>
    <dgm:pt modelId="{22EF9C45-0DEF-4BFA-9C3F-90EBAB9A51A7}" type="pres">
      <dgm:prSet presAssocID="{81F3420C-FFE9-47F6-96A9-DB0AB39AD180}" presName="linear" presStyleCnt="0">
        <dgm:presLayoutVars>
          <dgm:animLvl val="lvl"/>
          <dgm:resizeHandles val="exact"/>
        </dgm:presLayoutVars>
      </dgm:prSet>
      <dgm:spPr/>
    </dgm:pt>
    <dgm:pt modelId="{FB91EAC2-5732-4B21-B07C-DA5FEF3D6DC9}" type="pres">
      <dgm:prSet presAssocID="{7149A3D2-4A3A-40D0-AC39-86FCC1D3C8FB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C88F471F-9687-4517-B772-430604F01426}" type="pres">
      <dgm:prSet presAssocID="{500835B2-3E3B-4441-A300-C41B9D584C00}" presName="spacer" presStyleCnt="0"/>
      <dgm:spPr/>
    </dgm:pt>
    <dgm:pt modelId="{01DBA236-13AD-4EF4-905B-D3D5029BAC34}" type="pres">
      <dgm:prSet presAssocID="{9369EBC3-17CC-4F26-A868-6B0A75AA1D97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B3F8ED99-859C-46DD-98A5-0418A25C6595}" type="pres">
      <dgm:prSet presAssocID="{434786A9-FA9B-4659-A634-2806D2FCCA90}" presName="spacer" presStyleCnt="0"/>
      <dgm:spPr/>
    </dgm:pt>
    <dgm:pt modelId="{8A088E8F-7AB2-4EDD-BB47-AFC4BAE971D5}" type="pres">
      <dgm:prSet presAssocID="{49FC1198-8186-47D3-BA0C-A5448758A284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EF9F6F57-6300-4E5A-870D-136D3D1C60E1}" type="pres">
      <dgm:prSet presAssocID="{D7A3F221-8872-4E4B-A41B-430BD66B6680}" presName="spacer" presStyleCnt="0"/>
      <dgm:spPr/>
    </dgm:pt>
    <dgm:pt modelId="{788CD5C7-C883-4D8A-B146-1580AD52FC09}" type="pres">
      <dgm:prSet presAssocID="{03BD5750-957D-4939-84BE-E5591C458AB4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5F14E08E-95B6-447E-ADB1-A11EA938DB2A}" type="pres">
      <dgm:prSet presAssocID="{A45D12D6-AC64-4A13-861E-837AFA04B4DE}" presName="spacer" presStyleCnt="0"/>
      <dgm:spPr/>
    </dgm:pt>
    <dgm:pt modelId="{C7D2F959-B7F7-4FBA-A333-E729AE85A869}" type="pres">
      <dgm:prSet presAssocID="{76016D08-2353-49DE-885C-8340A6560301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E3F2BEB3-776C-4076-9AB4-3CD70EA4B94D}" type="pres">
      <dgm:prSet presAssocID="{E56E71BC-5115-441C-B7A5-66F1E42DBDE9}" presName="spacer" presStyleCnt="0"/>
      <dgm:spPr/>
    </dgm:pt>
    <dgm:pt modelId="{D1F0C8A7-E52B-4029-A5B9-B60375730DDF}" type="pres">
      <dgm:prSet presAssocID="{0AA1AE39-CDB0-4339-9D71-A8DFEB9BA749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C8BC075F-2FFA-4C9B-A1AE-FC923545BBB2}" type="pres">
      <dgm:prSet presAssocID="{0DE547CB-62B2-4CF5-A55D-378834E181E8}" presName="spacer" presStyleCnt="0"/>
      <dgm:spPr/>
    </dgm:pt>
    <dgm:pt modelId="{BACE57FC-36F4-4A71-97F1-39ABC04D6A6E}" type="pres">
      <dgm:prSet presAssocID="{D4DB4755-000E-4F1A-8BF7-27CEC04AA4DA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0346C62B-491B-4C9D-9363-89517FE400F4}" type="pres">
      <dgm:prSet presAssocID="{718BB975-2A53-47EB-BD32-C44FCCBDE61A}" presName="spacer" presStyleCnt="0"/>
      <dgm:spPr/>
    </dgm:pt>
    <dgm:pt modelId="{FC18B2F4-4871-4C67-83CD-3822FD3AB01F}" type="pres">
      <dgm:prSet presAssocID="{EE97212A-5A79-446A-97AC-D828DE6ACBF3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9FA2B229-A48A-47B6-933A-AB8D92B492C6}" type="pres">
      <dgm:prSet presAssocID="{97D8CC85-B815-4192-9685-704287F46D75}" presName="spacer" presStyleCnt="0"/>
      <dgm:spPr/>
    </dgm:pt>
    <dgm:pt modelId="{F4BB6911-5705-4593-86D3-F84D30A5BB41}" type="pres">
      <dgm:prSet presAssocID="{63A2E7EA-3FF2-422C-A16C-6D093A2F9214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164FFE15-4242-4073-A42C-3ED3999367B4}" type="presOf" srcId="{49FC1198-8186-47D3-BA0C-A5448758A284}" destId="{8A088E8F-7AB2-4EDD-BB47-AFC4BAE971D5}" srcOrd="0" destOrd="0" presId="urn:microsoft.com/office/officeart/2005/8/layout/vList2"/>
    <dgm:cxn modelId="{AFF7A92D-0B3C-4D1A-B14A-625059A7364F}" srcId="{81F3420C-FFE9-47F6-96A9-DB0AB39AD180}" destId="{0AA1AE39-CDB0-4339-9D71-A8DFEB9BA749}" srcOrd="5" destOrd="0" parTransId="{531A2F3B-961F-4B33-BB17-4DECD5F0B77D}" sibTransId="{0DE547CB-62B2-4CF5-A55D-378834E181E8}"/>
    <dgm:cxn modelId="{25963536-EFCC-4BB5-85A1-03BB6096E856}" srcId="{81F3420C-FFE9-47F6-96A9-DB0AB39AD180}" destId="{7149A3D2-4A3A-40D0-AC39-86FCC1D3C8FB}" srcOrd="0" destOrd="0" parTransId="{75AA4EAD-3619-4755-A9EA-3916FEEF4165}" sibTransId="{500835B2-3E3B-4441-A300-C41B9D584C00}"/>
    <dgm:cxn modelId="{B9A49E44-5DE8-4EBD-9C60-02C013D4B198}" srcId="{81F3420C-FFE9-47F6-96A9-DB0AB39AD180}" destId="{D4DB4755-000E-4F1A-8BF7-27CEC04AA4DA}" srcOrd="6" destOrd="0" parTransId="{EA8263A2-3D4D-45C5-9701-811EA7A3343F}" sibTransId="{718BB975-2A53-47EB-BD32-C44FCCBDE61A}"/>
    <dgm:cxn modelId="{B8BF2765-6364-42C1-B51B-43234E793AA5}" srcId="{81F3420C-FFE9-47F6-96A9-DB0AB39AD180}" destId="{49FC1198-8186-47D3-BA0C-A5448758A284}" srcOrd="2" destOrd="0" parTransId="{3BB9C77B-67FF-41B8-AA11-9A40AF8484F6}" sibTransId="{D7A3F221-8872-4E4B-A41B-430BD66B6680}"/>
    <dgm:cxn modelId="{A6EE286F-3266-4708-8E93-F65EF3208964}" srcId="{81F3420C-FFE9-47F6-96A9-DB0AB39AD180}" destId="{63A2E7EA-3FF2-422C-A16C-6D093A2F9214}" srcOrd="8" destOrd="0" parTransId="{8EDB9A2E-FEE3-4E1C-B959-7ED7F6710142}" sibTransId="{5F52718A-A523-42D4-85F4-25BD0D98D251}"/>
    <dgm:cxn modelId="{FB65C04F-2A80-4355-9799-837370CA2C2E}" type="presOf" srcId="{81F3420C-FFE9-47F6-96A9-DB0AB39AD180}" destId="{22EF9C45-0DEF-4BFA-9C3F-90EBAB9A51A7}" srcOrd="0" destOrd="0" presId="urn:microsoft.com/office/officeart/2005/8/layout/vList2"/>
    <dgm:cxn modelId="{FAAF167B-5F0E-4CB9-8E5A-FF0FC8984230}" type="presOf" srcId="{63A2E7EA-3FF2-422C-A16C-6D093A2F9214}" destId="{F4BB6911-5705-4593-86D3-F84D30A5BB41}" srcOrd="0" destOrd="0" presId="urn:microsoft.com/office/officeart/2005/8/layout/vList2"/>
    <dgm:cxn modelId="{1E0F1C81-BA57-4236-A1A8-BC73F6C4F414}" type="presOf" srcId="{9369EBC3-17CC-4F26-A868-6B0A75AA1D97}" destId="{01DBA236-13AD-4EF4-905B-D3D5029BAC34}" srcOrd="0" destOrd="0" presId="urn:microsoft.com/office/officeart/2005/8/layout/vList2"/>
    <dgm:cxn modelId="{AA20CA84-537B-4111-9F98-0CD56F206F41}" type="presOf" srcId="{76016D08-2353-49DE-885C-8340A6560301}" destId="{C7D2F959-B7F7-4FBA-A333-E729AE85A869}" srcOrd="0" destOrd="0" presId="urn:microsoft.com/office/officeart/2005/8/layout/vList2"/>
    <dgm:cxn modelId="{8A8F84A3-6719-4B47-A064-FC184740CF74}" type="presOf" srcId="{0AA1AE39-CDB0-4339-9D71-A8DFEB9BA749}" destId="{D1F0C8A7-E52B-4029-A5B9-B60375730DDF}" srcOrd="0" destOrd="0" presId="urn:microsoft.com/office/officeart/2005/8/layout/vList2"/>
    <dgm:cxn modelId="{EDF292B8-74D5-4A8F-9A87-4FB3369E033C}" srcId="{81F3420C-FFE9-47F6-96A9-DB0AB39AD180}" destId="{9369EBC3-17CC-4F26-A868-6B0A75AA1D97}" srcOrd="1" destOrd="0" parTransId="{B38A3122-D55D-46FE-A33F-07E679F7941D}" sibTransId="{434786A9-FA9B-4659-A634-2806D2FCCA90}"/>
    <dgm:cxn modelId="{7AF557C3-965A-4C35-A9B6-35B465ECD772}" srcId="{81F3420C-FFE9-47F6-96A9-DB0AB39AD180}" destId="{03BD5750-957D-4939-84BE-E5591C458AB4}" srcOrd="3" destOrd="0" parTransId="{826CCFB1-DE9A-4DF6-A100-82BDB6661BD2}" sibTransId="{A45D12D6-AC64-4A13-861E-837AFA04B4DE}"/>
    <dgm:cxn modelId="{23FA2BC5-BD58-4CE3-BAFF-22704153F38F}" type="presOf" srcId="{D4DB4755-000E-4F1A-8BF7-27CEC04AA4DA}" destId="{BACE57FC-36F4-4A71-97F1-39ABC04D6A6E}" srcOrd="0" destOrd="0" presId="urn:microsoft.com/office/officeart/2005/8/layout/vList2"/>
    <dgm:cxn modelId="{7AE933DF-FDB1-4036-843D-4DA80B92EA08}" type="presOf" srcId="{7149A3D2-4A3A-40D0-AC39-86FCC1D3C8FB}" destId="{FB91EAC2-5732-4B21-B07C-DA5FEF3D6DC9}" srcOrd="0" destOrd="0" presId="urn:microsoft.com/office/officeart/2005/8/layout/vList2"/>
    <dgm:cxn modelId="{B71A86E9-27CB-4AD2-8948-CEAD0D1B38D2}" type="presOf" srcId="{03BD5750-957D-4939-84BE-E5591C458AB4}" destId="{788CD5C7-C883-4D8A-B146-1580AD52FC09}" srcOrd="0" destOrd="0" presId="urn:microsoft.com/office/officeart/2005/8/layout/vList2"/>
    <dgm:cxn modelId="{B4F4F9F9-DDA6-4BA0-9AFE-744FA59221B9}" type="presOf" srcId="{EE97212A-5A79-446A-97AC-D828DE6ACBF3}" destId="{FC18B2F4-4871-4C67-83CD-3822FD3AB01F}" srcOrd="0" destOrd="0" presId="urn:microsoft.com/office/officeart/2005/8/layout/vList2"/>
    <dgm:cxn modelId="{133B9AFD-3ED1-4DE2-8506-BB102B331105}" srcId="{81F3420C-FFE9-47F6-96A9-DB0AB39AD180}" destId="{EE97212A-5A79-446A-97AC-D828DE6ACBF3}" srcOrd="7" destOrd="0" parTransId="{ECAEFEAB-2B3C-4F0E-B913-BA0B6416F8F1}" sibTransId="{97D8CC85-B815-4192-9685-704287F46D75}"/>
    <dgm:cxn modelId="{682F5BFE-08D5-41EF-88B8-68C20A76D544}" srcId="{81F3420C-FFE9-47F6-96A9-DB0AB39AD180}" destId="{76016D08-2353-49DE-885C-8340A6560301}" srcOrd="4" destOrd="0" parTransId="{BBE7FF8A-1DE8-4A60-A8A7-18AE3726B75A}" sibTransId="{E56E71BC-5115-441C-B7A5-66F1E42DBDE9}"/>
    <dgm:cxn modelId="{46C414B4-5A37-4F80-B1E0-F3A8F81A2F6E}" type="presParOf" srcId="{22EF9C45-0DEF-4BFA-9C3F-90EBAB9A51A7}" destId="{FB91EAC2-5732-4B21-B07C-DA5FEF3D6DC9}" srcOrd="0" destOrd="0" presId="urn:microsoft.com/office/officeart/2005/8/layout/vList2"/>
    <dgm:cxn modelId="{31ABA4AC-F8EB-475D-83EF-40FA231329F7}" type="presParOf" srcId="{22EF9C45-0DEF-4BFA-9C3F-90EBAB9A51A7}" destId="{C88F471F-9687-4517-B772-430604F01426}" srcOrd="1" destOrd="0" presId="urn:microsoft.com/office/officeart/2005/8/layout/vList2"/>
    <dgm:cxn modelId="{3A097199-2F6E-45CB-9C70-23CB90AE7A39}" type="presParOf" srcId="{22EF9C45-0DEF-4BFA-9C3F-90EBAB9A51A7}" destId="{01DBA236-13AD-4EF4-905B-D3D5029BAC34}" srcOrd="2" destOrd="0" presId="urn:microsoft.com/office/officeart/2005/8/layout/vList2"/>
    <dgm:cxn modelId="{8A3A3893-D015-4824-943F-7499EF922B08}" type="presParOf" srcId="{22EF9C45-0DEF-4BFA-9C3F-90EBAB9A51A7}" destId="{B3F8ED99-859C-46DD-98A5-0418A25C6595}" srcOrd="3" destOrd="0" presId="urn:microsoft.com/office/officeart/2005/8/layout/vList2"/>
    <dgm:cxn modelId="{0E6DA2D2-E3C4-42D9-BB00-535FA1ABED56}" type="presParOf" srcId="{22EF9C45-0DEF-4BFA-9C3F-90EBAB9A51A7}" destId="{8A088E8F-7AB2-4EDD-BB47-AFC4BAE971D5}" srcOrd="4" destOrd="0" presId="urn:microsoft.com/office/officeart/2005/8/layout/vList2"/>
    <dgm:cxn modelId="{0943A6EC-AF04-4EAB-897C-4D7838CF6B2E}" type="presParOf" srcId="{22EF9C45-0DEF-4BFA-9C3F-90EBAB9A51A7}" destId="{EF9F6F57-6300-4E5A-870D-136D3D1C60E1}" srcOrd="5" destOrd="0" presId="urn:microsoft.com/office/officeart/2005/8/layout/vList2"/>
    <dgm:cxn modelId="{810419D1-B239-4D01-BC6E-4415FD1AABD4}" type="presParOf" srcId="{22EF9C45-0DEF-4BFA-9C3F-90EBAB9A51A7}" destId="{788CD5C7-C883-4D8A-B146-1580AD52FC09}" srcOrd="6" destOrd="0" presId="urn:microsoft.com/office/officeart/2005/8/layout/vList2"/>
    <dgm:cxn modelId="{C10AC7D1-D9E0-4944-AA7E-F83E038E240D}" type="presParOf" srcId="{22EF9C45-0DEF-4BFA-9C3F-90EBAB9A51A7}" destId="{5F14E08E-95B6-447E-ADB1-A11EA938DB2A}" srcOrd="7" destOrd="0" presId="urn:microsoft.com/office/officeart/2005/8/layout/vList2"/>
    <dgm:cxn modelId="{BA87F6D1-B9BD-4F13-BDB3-920A927A496F}" type="presParOf" srcId="{22EF9C45-0DEF-4BFA-9C3F-90EBAB9A51A7}" destId="{C7D2F959-B7F7-4FBA-A333-E729AE85A869}" srcOrd="8" destOrd="0" presId="urn:microsoft.com/office/officeart/2005/8/layout/vList2"/>
    <dgm:cxn modelId="{5B05D479-83D4-4ADD-A537-E419E5330838}" type="presParOf" srcId="{22EF9C45-0DEF-4BFA-9C3F-90EBAB9A51A7}" destId="{E3F2BEB3-776C-4076-9AB4-3CD70EA4B94D}" srcOrd="9" destOrd="0" presId="urn:microsoft.com/office/officeart/2005/8/layout/vList2"/>
    <dgm:cxn modelId="{1A2BF9C9-94B6-408B-B003-101268889D1B}" type="presParOf" srcId="{22EF9C45-0DEF-4BFA-9C3F-90EBAB9A51A7}" destId="{D1F0C8A7-E52B-4029-A5B9-B60375730DDF}" srcOrd="10" destOrd="0" presId="urn:microsoft.com/office/officeart/2005/8/layout/vList2"/>
    <dgm:cxn modelId="{C53B95E4-4A61-4263-B80E-481407DA463C}" type="presParOf" srcId="{22EF9C45-0DEF-4BFA-9C3F-90EBAB9A51A7}" destId="{C8BC075F-2FFA-4C9B-A1AE-FC923545BBB2}" srcOrd="11" destOrd="0" presId="urn:microsoft.com/office/officeart/2005/8/layout/vList2"/>
    <dgm:cxn modelId="{2AC01314-DA9C-47B7-95C1-B567BD83E354}" type="presParOf" srcId="{22EF9C45-0DEF-4BFA-9C3F-90EBAB9A51A7}" destId="{BACE57FC-36F4-4A71-97F1-39ABC04D6A6E}" srcOrd="12" destOrd="0" presId="urn:microsoft.com/office/officeart/2005/8/layout/vList2"/>
    <dgm:cxn modelId="{562530B0-B62A-4297-98F5-38D010400BFF}" type="presParOf" srcId="{22EF9C45-0DEF-4BFA-9C3F-90EBAB9A51A7}" destId="{0346C62B-491B-4C9D-9363-89517FE400F4}" srcOrd="13" destOrd="0" presId="urn:microsoft.com/office/officeart/2005/8/layout/vList2"/>
    <dgm:cxn modelId="{376378B6-D4D1-4A90-AEDC-8F04799D47FC}" type="presParOf" srcId="{22EF9C45-0DEF-4BFA-9C3F-90EBAB9A51A7}" destId="{FC18B2F4-4871-4C67-83CD-3822FD3AB01F}" srcOrd="14" destOrd="0" presId="urn:microsoft.com/office/officeart/2005/8/layout/vList2"/>
    <dgm:cxn modelId="{30B9925E-132C-447F-98AB-CE8319928038}" type="presParOf" srcId="{22EF9C45-0DEF-4BFA-9C3F-90EBAB9A51A7}" destId="{9FA2B229-A48A-47B6-933A-AB8D92B492C6}" srcOrd="15" destOrd="0" presId="urn:microsoft.com/office/officeart/2005/8/layout/vList2"/>
    <dgm:cxn modelId="{AD0A81CD-E3CB-433C-B8D5-7E4FF09BA320}" type="presParOf" srcId="{22EF9C45-0DEF-4BFA-9C3F-90EBAB9A51A7}" destId="{F4BB6911-5705-4593-86D3-F84D30A5BB41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D91314-B007-4F0E-835F-AC8A26122DBD}" type="doc">
      <dgm:prSet loTypeId="urn:microsoft.com/office/officeart/2009/3/layout/BlockDescending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00BB36-5991-4A05-86CA-C6DD870F08B9}">
      <dgm:prSet phldrT="[Text]"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pPr algn="l"/>
          <a:r>
            <a: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HISTAMINE</a:t>
          </a:r>
        </a:p>
      </dgm:t>
    </dgm:pt>
    <dgm:pt modelId="{229242E5-8969-4E3E-B72D-E1526CD39773}" type="parTrans" cxnId="{E4303B4F-093A-49FA-9362-F39DF6A1F62F}">
      <dgm:prSet/>
      <dgm:spPr/>
      <dgm:t>
        <a:bodyPr/>
        <a:lstStyle/>
        <a:p>
          <a:endParaRPr lang="en-US"/>
        </a:p>
      </dgm:t>
    </dgm:pt>
    <dgm:pt modelId="{B9F2BD84-5EE4-4FD6-BE4C-6DE678B8453A}" type="sibTrans" cxnId="{E4303B4F-093A-49FA-9362-F39DF6A1F62F}">
      <dgm:prSet/>
      <dgm:spPr/>
      <dgm:t>
        <a:bodyPr/>
        <a:lstStyle/>
        <a:p>
          <a:endParaRPr lang="en-US"/>
        </a:p>
      </dgm:t>
    </dgm:pt>
    <dgm:pt modelId="{E76DFE83-575C-4CDB-9329-9C22260560CB}" type="pres">
      <dgm:prSet presAssocID="{32D91314-B007-4F0E-835F-AC8A26122DBD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1E9F4B9B-0292-4F1A-839C-26A7BDDD153F}" type="pres">
      <dgm:prSet presAssocID="{6200BB36-5991-4A05-86CA-C6DD870F08B9}" presName="parentText_1" presStyleLbl="node1" presStyleIdx="0" presStyleCnt="1">
        <dgm:presLayoutVars>
          <dgm:chMax val="1"/>
          <dgm:chPref val="1"/>
          <dgm:bulletEnabled val="1"/>
        </dgm:presLayoutVars>
      </dgm:prSet>
      <dgm:spPr/>
    </dgm:pt>
    <dgm:pt modelId="{CE3244DE-7A59-4D60-AC59-82F0D564540B}" type="pres">
      <dgm:prSet presAssocID="{6200BB36-5991-4A05-86CA-C6DD870F08B9}" presName="childText_1" presStyleLbl="node1" presStyleIdx="0" presStyleCnt="1">
        <dgm:presLayoutVars>
          <dgm:chMax val="0"/>
          <dgm:chPref val="0"/>
          <dgm:bulletEnabled val="1"/>
        </dgm:presLayoutVars>
      </dgm:prSet>
      <dgm:spPr/>
    </dgm:pt>
    <dgm:pt modelId="{2A737502-3DCA-4C33-8E51-ADAD58E0D7D1}" type="pres">
      <dgm:prSet presAssocID="{6200BB36-5991-4A05-86CA-C6DD870F08B9}" presName="accentShape_1" presStyleCnt="0"/>
      <dgm:spPr/>
    </dgm:pt>
    <dgm:pt modelId="{2F065FCC-C165-4BE5-8674-72EA005257B3}" type="pres">
      <dgm:prSet presAssocID="{6200BB36-5991-4A05-86CA-C6DD870F08B9}" presName="imageRepeatNode" presStyleLbl="node1" presStyleIdx="0" presStyleCnt="1" custScaleX="116751" custScaleY="173835" custLinFactNeighborX="-11594" custLinFactNeighborY="-41408"/>
      <dgm:spPr/>
    </dgm:pt>
  </dgm:ptLst>
  <dgm:cxnLst>
    <dgm:cxn modelId="{A23DEF01-A7D5-4DF6-84B9-C9827D1D5182}" type="presOf" srcId="{32D91314-B007-4F0E-835F-AC8A26122DBD}" destId="{E76DFE83-575C-4CDB-9329-9C22260560CB}" srcOrd="0" destOrd="0" presId="urn:microsoft.com/office/officeart/2009/3/layout/BlockDescendingList"/>
    <dgm:cxn modelId="{6059D74E-1662-40D3-A5B5-143BEFA5E461}" type="presOf" srcId="{6200BB36-5991-4A05-86CA-C6DD870F08B9}" destId="{1E9F4B9B-0292-4F1A-839C-26A7BDDD153F}" srcOrd="0" destOrd="0" presId="urn:microsoft.com/office/officeart/2009/3/layout/BlockDescendingList"/>
    <dgm:cxn modelId="{E4303B4F-093A-49FA-9362-F39DF6A1F62F}" srcId="{32D91314-B007-4F0E-835F-AC8A26122DBD}" destId="{6200BB36-5991-4A05-86CA-C6DD870F08B9}" srcOrd="0" destOrd="0" parTransId="{229242E5-8969-4E3E-B72D-E1526CD39773}" sibTransId="{B9F2BD84-5EE4-4FD6-BE4C-6DE678B8453A}"/>
    <dgm:cxn modelId="{0021DED7-A07B-41F2-A389-A482BC1F4919}" type="presOf" srcId="{6200BB36-5991-4A05-86CA-C6DD870F08B9}" destId="{2F065FCC-C165-4BE5-8674-72EA005257B3}" srcOrd="1" destOrd="0" presId="urn:microsoft.com/office/officeart/2009/3/layout/BlockDescendingList"/>
    <dgm:cxn modelId="{4A913308-9D7C-44F5-B9F4-0791405DA16B}" type="presParOf" srcId="{E76DFE83-575C-4CDB-9329-9C22260560CB}" destId="{1E9F4B9B-0292-4F1A-839C-26A7BDDD153F}" srcOrd="0" destOrd="0" presId="urn:microsoft.com/office/officeart/2009/3/layout/BlockDescendingList"/>
    <dgm:cxn modelId="{D0DA1364-D357-4661-B81F-64C061B0512E}" type="presParOf" srcId="{E76DFE83-575C-4CDB-9329-9C22260560CB}" destId="{CE3244DE-7A59-4D60-AC59-82F0D564540B}" srcOrd="1" destOrd="0" presId="urn:microsoft.com/office/officeart/2009/3/layout/BlockDescendingList"/>
    <dgm:cxn modelId="{D15ECC23-78A0-4BC8-A7E3-EAD0FB2A58F1}" type="presParOf" srcId="{E76DFE83-575C-4CDB-9329-9C22260560CB}" destId="{2A737502-3DCA-4C33-8E51-ADAD58E0D7D1}" srcOrd="2" destOrd="0" presId="urn:microsoft.com/office/officeart/2009/3/layout/BlockDescendingList"/>
    <dgm:cxn modelId="{4DF2C07F-F875-4C39-AB51-2A7368269C7D}" type="presParOf" srcId="{2A737502-3DCA-4C33-8E51-ADAD58E0D7D1}" destId="{2F065FCC-C165-4BE5-8674-72EA005257B3}" srcOrd="0" destOrd="0" presId="urn:microsoft.com/office/officeart/2009/3/layout/BlockDescending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818E53B1-8512-439D-B873-571D4F2AF3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48028E-B53B-4BCF-BF8C-C4B1CE04A538}">
      <dgm:prSet/>
      <dgm:spPr>
        <a:solidFill>
          <a:schemeClr val="accent5"/>
        </a:solidFill>
        <a:ln>
          <a:solidFill>
            <a:schemeClr val="accent6"/>
          </a:solidFill>
        </a:ln>
      </dgm:spPr>
      <dgm:t>
        <a:bodyPr/>
        <a:lstStyle/>
        <a:p>
          <a:pPr rtl="0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USES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1A514A-33BC-4F82-8C2D-84376DA68CCA}" type="parTrans" cxnId="{4FADDF5C-B887-4891-A46C-84A25BE9DC62}">
      <dgm:prSet/>
      <dgm:spPr/>
      <dgm:t>
        <a:bodyPr/>
        <a:lstStyle/>
        <a:p>
          <a:endParaRPr lang="en-US"/>
        </a:p>
      </dgm:t>
    </dgm:pt>
    <dgm:pt modelId="{25AAF5F3-3AD0-4A49-AB1C-B095C45E59C7}" type="sibTrans" cxnId="{4FADDF5C-B887-4891-A46C-84A25BE9DC62}">
      <dgm:prSet/>
      <dgm:spPr/>
      <dgm:t>
        <a:bodyPr/>
        <a:lstStyle/>
        <a:p>
          <a:endParaRPr lang="en-US"/>
        </a:p>
      </dgm:t>
    </dgm:pt>
    <dgm:pt modelId="{7A100D62-364B-48B2-880E-6110E8FAA830}" type="pres">
      <dgm:prSet presAssocID="{818E53B1-8512-439D-B873-571D4F2AF3A8}" presName="linear" presStyleCnt="0">
        <dgm:presLayoutVars>
          <dgm:animLvl val="lvl"/>
          <dgm:resizeHandles val="exact"/>
        </dgm:presLayoutVars>
      </dgm:prSet>
      <dgm:spPr/>
    </dgm:pt>
    <dgm:pt modelId="{9FE8395C-DCD4-4DB7-BBBA-809B11F17D58}" type="pres">
      <dgm:prSet presAssocID="{6548028E-B53B-4BCF-BF8C-C4B1CE04A53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7935D0D-6911-4A49-A91B-CA06A33D13EB}" type="presOf" srcId="{6548028E-B53B-4BCF-BF8C-C4B1CE04A538}" destId="{9FE8395C-DCD4-4DB7-BBBA-809B11F17D58}" srcOrd="0" destOrd="0" presId="urn:microsoft.com/office/officeart/2005/8/layout/vList2"/>
    <dgm:cxn modelId="{4FADDF5C-B887-4891-A46C-84A25BE9DC62}" srcId="{818E53B1-8512-439D-B873-571D4F2AF3A8}" destId="{6548028E-B53B-4BCF-BF8C-C4B1CE04A538}" srcOrd="0" destOrd="0" parTransId="{461A514A-33BC-4F82-8C2D-84376DA68CCA}" sibTransId="{25AAF5F3-3AD0-4A49-AB1C-B095C45E59C7}"/>
    <dgm:cxn modelId="{D67098F4-3F59-4F25-8AA2-C385AE345CF3}" type="presOf" srcId="{818E53B1-8512-439D-B873-571D4F2AF3A8}" destId="{7A100D62-364B-48B2-880E-6110E8FAA830}" srcOrd="0" destOrd="0" presId="urn:microsoft.com/office/officeart/2005/8/layout/vList2"/>
    <dgm:cxn modelId="{994B36C4-76AA-46F1-B33F-F8C9E92567AD}" type="presParOf" srcId="{7A100D62-364B-48B2-880E-6110E8FAA830}" destId="{9FE8395C-DCD4-4DB7-BBBA-809B11F17D5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27C9C836-1494-44DF-BB76-B81831C570B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F84A29-2CEB-482D-9BF3-717B48058ADA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Insect bite</a:t>
          </a:r>
        </a:p>
      </dgm:t>
    </dgm:pt>
    <dgm:pt modelId="{44B2D8CF-0020-4E81-BBF5-1ED364F29FD0}" type="parTrans" cxnId="{D6147226-26E4-4572-B594-7E0C3EC9042C}">
      <dgm:prSet/>
      <dgm:spPr/>
      <dgm:t>
        <a:bodyPr/>
        <a:lstStyle/>
        <a:p>
          <a:endParaRPr lang="en-US"/>
        </a:p>
      </dgm:t>
    </dgm:pt>
    <dgm:pt modelId="{08FF7735-E8B3-4763-BCD1-1C6B6DEB6355}" type="sibTrans" cxnId="{D6147226-26E4-4572-B594-7E0C3EC9042C}">
      <dgm:prSet/>
      <dgm:spPr/>
      <dgm:t>
        <a:bodyPr/>
        <a:lstStyle/>
        <a:p>
          <a:endParaRPr lang="en-US"/>
        </a:p>
      </dgm:t>
    </dgm:pt>
    <dgm:pt modelId="{0B003050-6885-4939-9425-F23539B6D12D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Common cold (sedative and anticholinergic).</a:t>
          </a:r>
        </a:p>
      </dgm:t>
    </dgm:pt>
    <dgm:pt modelId="{C8E82012-1A58-442A-A2B0-5E94998FADB0}" type="parTrans" cxnId="{7DF40F85-5ACD-4F12-94AA-F1733BA28A3B}">
      <dgm:prSet/>
      <dgm:spPr/>
      <dgm:t>
        <a:bodyPr/>
        <a:lstStyle/>
        <a:p>
          <a:endParaRPr lang="en-US"/>
        </a:p>
      </dgm:t>
    </dgm:pt>
    <dgm:pt modelId="{09683AEF-2491-462E-817F-BA0A05C2EDE8}" type="sibTrans" cxnId="{7DF40F85-5ACD-4F12-94AA-F1733BA28A3B}">
      <dgm:prSet/>
      <dgm:spPr/>
      <dgm:t>
        <a:bodyPr/>
        <a:lstStyle/>
        <a:p>
          <a:endParaRPr lang="en-US"/>
        </a:p>
      </dgm:t>
    </dgm:pt>
    <dgm:pt modelId="{DEC5F014-6B3E-4763-B158-F4FA3F7377C7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Motion sickness (anticholinergic action and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sedative,act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on vestibular apparatus or cortex</a:t>
          </a:r>
        </a:p>
      </dgm:t>
    </dgm:pt>
    <dgm:pt modelId="{81366C09-7529-428F-884D-F8AF45BC9E6E}" type="parTrans" cxnId="{E4E6D917-CD99-4256-BC82-32EA29C77C39}">
      <dgm:prSet/>
      <dgm:spPr/>
      <dgm:t>
        <a:bodyPr/>
        <a:lstStyle/>
        <a:p>
          <a:endParaRPr lang="en-US"/>
        </a:p>
      </dgm:t>
    </dgm:pt>
    <dgm:pt modelId="{A4B417FC-D24F-4CCE-821A-01012969D523}" type="sibTrans" cxnId="{E4E6D917-CD99-4256-BC82-32EA29C77C39}">
      <dgm:prSet/>
      <dgm:spPr/>
      <dgm:t>
        <a:bodyPr/>
        <a:lstStyle/>
        <a:p>
          <a:endParaRPr lang="en-US"/>
        </a:p>
      </dgm:t>
    </dgm:pt>
    <dgm:pt modelId="{6E0F3747-35B2-4612-8311-24760AFB742D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Vertigo –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dimenhydrinate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and meclizine are effective to control vertigo in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menieres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disease and in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othr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types of vertigo. </a:t>
          </a:r>
        </a:p>
      </dgm:t>
    </dgm:pt>
    <dgm:pt modelId="{225F69F3-4F85-4EDF-BD69-44B42CC94269}" type="parTrans" cxnId="{EFC32C02-00E3-4693-88FC-BB638B7616AC}">
      <dgm:prSet/>
      <dgm:spPr/>
      <dgm:t>
        <a:bodyPr/>
        <a:lstStyle/>
        <a:p>
          <a:endParaRPr lang="en-US"/>
        </a:p>
      </dgm:t>
    </dgm:pt>
    <dgm:pt modelId="{681C7B47-DEBC-4A2F-92F9-90BAB281EF0B}" type="sibTrans" cxnId="{EFC32C02-00E3-4693-88FC-BB638B7616AC}">
      <dgm:prSet/>
      <dgm:spPr/>
      <dgm:t>
        <a:bodyPr/>
        <a:lstStyle/>
        <a:p>
          <a:endParaRPr lang="en-US"/>
        </a:p>
      </dgm:t>
    </dgm:pt>
    <dgm:pt modelId="{2B9406EA-EB06-4558-9C20-61D4CC2D8341}" type="pres">
      <dgm:prSet presAssocID="{27C9C836-1494-44DF-BB76-B81831C570B2}" presName="linear" presStyleCnt="0">
        <dgm:presLayoutVars>
          <dgm:animLvl val="lvl"/>
          <dgm:resizeHandles val="exact"/>
        </dgm:presLayoutVars>
      </dgm:prSet>
      <dgm:spPr/>
    </dgm:pt>
    <dgm:pt modelId="{3029B1C4-A975-4C19-BB5C-DB8C153FE928}" type="pres">
      <dgm:prSet presAssocID="{36F84A29-2CEB-482D-9BF3-717B48058ADA}" presName="parentText" presStyleLbl="node1" presStyleIdx="0" presStyleCnt="4" custLinFactY="-29820" custLinFactNeighborY="-100000">
        <dgm:presLayoutVars>
          <dgm:chMax val="0"/>
          <dgm:bulletEnabled val="1"/>
        </dgm:presLayoutVars>
      </dgm:prSet>
      <dgm:spPr/>
    </dgm:pt>
    <dgm:pt modelId="{08964A0F-3F23-4349-9B1D-438B8A0C61EE}" type="pres">
      <dgm:prSet presAssocID="{08FF7735-E8B3-4763-BCD1-1C6B6DEB6355}" presName="spacer" presStyleCnt="0"/>
      <dgm:spPr/>
    </dgm:pt>
    <dgm:pt modelId="{2CD4BD2A-1AC1-4645-9872-145BBBDA1AB7}" type="pres">
      <dgm:prSet presAssocID="{0B003050-6885-4939-9425-F23539B6D12D}" presName="parentText" presStyleLbl="node1" presStyleIdx="1" presStyleCnt="4" custLinFactY="-23989" custLinFactNeighborY="-100000">
        <dgm:presLayoutVars>
          <dgm:chMax val="0"/>
          <dgm:bulletEnabled val="1"/>
        </dgm:presLayoutVars>
      </dgm:prSet>
      <dgm:spPr/>
    </dgm:pt>
    <dgm:pt modelId="{3A18A9FA-B68A-4A09-AA95-F91C2B75E89F}" type="pres">
      <dgm:prSet presAssocID="{09683AEF-2491-462E-817F-BA0A05C2EDE8}" presName="spacer" presStyleCnt="0"/>
      <dgm:spPr/>
    </dgm:pt>
    <dgm:pt modelId="{4E375C88-48A8-4AA9-AFB1-4810B445CF06}" type="pres">
      <dgm:prSet presAssocID="{DEC5F014-6B3E-4763-B158-F4FA3F7377C7}" presName="parentText" presStyleLbl="node1" presStyleIdx="2" presStyleCnt="4" custScaleY="137171" custLinFactY="-1754" custLinFactNeighborY="-100000">
        <dgm:presLayoutVars>
          <dgm:chMax val="0"/>
          <dgm:bulletEnabled val="1"/>
        </dgm:presLayoutVars>
      </dgm:prSet>
      <dgm:spPr/>
    </dgm:pt>
    <dgm:pt modelId="{2DF3BF79-4838-4805-B502-629F0D12AA76}" type="pres">
      <dgm:prSet presAssocID="{A4B417FC-D24F-4CCE-821A-01012969D523}" presName="spacer" presStyleCnt="0"/>
      <dgm:spPr/>
    </dgm:pt>
    <dgm:pt modelId="{0947ED8C-F807-4785-9726-446393007A5B}" type="pres">
      <dgm:prSet presAssocID="{6E0F3747-35B2-4612-8311-24760AFB742D}" presName="parentText" presStyleLbl="node1" presStyleIdx="3" presStyleCnt="4" custScaleY="156219" custLinFactY="7983" custLinFactNeighborX="-322" custLinFactNeighborY="100000">
        <dgm:presLayoutVars>
          <dgm:chMax val="0"/>
          <dgm:bulletEnabled val="1"/>
        </dgm:presLayoutVars>
      </dgm:prSet>
      <dgm:spPr/>
    </dgm:pt>
  </dgm:ptLst>
  <dgm:cxnLst>
    <dgm:cxn modelId="{EFC32C02-00E3-4693-88FC-BB638B7616AC}" srcId="{27C9C836-1494-44DF-BB76-B81831C570B2}" destId="{6E0F3747-35B2-4612-8311-24760AFB742D}" srcOrd="3" destOrd="0" parTransId="{225F69F3-4F85-4EDF-BD69-44B42CC94269}" sibTransId="{681C7B47-DEBC-4A2F-92F9-90BAB281EF0B}"/>
    <dgm:cxn modelId="{E3F23D0D-5937-4642-BA2D-41A0F8E9137F}" type="presOf" srcId="{0B003050-6885-4939-9425-F23539B6D12D}" destId="{2CD4BD2A-1AC1-4645-9872-145BBBDA1AB7}" srcOrd="0" destOrd="0" presId="urn:microsoft.com/office/officeart/2005/8/layout/vList2"/>
    <dgm:cxn modelId="{E4E6D917-CD99-4256-BC82-32EA29C77C39}" srcId="{27C9C836-1494-44DF-BB76-B81831C570B2}" destId="{DEC5F014-6B3E-4763-B158-F4FA3F7377C7}" srcOrd="2" destOrd="0" parTransId="{81366C09-7529-428F-884D-F8AF45BC9E6E}" sibTransId="{A4B417FC-D24F-4CCE-821A-01012969D523}"/>
    <dgm:cxn modelId="{D6147226-26E4-4572-B594-7E0C3EC9042C}" srcId="{27C9C836-1494-44DF-BB76-B81831C570B2}" destId="{36F84A29-2CEB-482D-9BF3-717B48058ADA}" srcOrd="0" destOrd="0" parTransId="{44B2D8CF-0020-4E81-BBF5-1ED364F29FD0}" sibTransId="{08FF7735-E8B3-4763-BCD1-1C6B6DEB6355}"/>
    <dgm:cxn modelId="{BD822B41-C842-48C7-B02C-36032A10236D}" type="presOf" srcId="{36F84A29-2CEB-482D-9BF3-717B48058ADA}" destId="{3029B1C4-A975-4C19-BB5C-DB8C153FE928}" srcOrd="0" destOrd="0" presId="urn:microsoft.com/office/officeart/2005/8/layout/vList2"/>
    <dgm:cxn modelId="{86B2574D-5C87-492C-AB1F-57EE4A3409DF}" type="presOf" srcId="{DEC5F014-6B3E-4763-B158-F4FA3F7377C7}" destId="{4E375C88-48A8-4AA9-AFB1-4810B445CF06}" srcOrd="0" destOrd="0" presId="urn:microsoft.com/office/officeart/2005/8/layout/vList2"/>
    <dgm:cxn modelId="{7DF40F85-5ACD-4F12-94AA-F1733BA28A3B}" srcId="{27C9C836-1494-44DF-BB76-B81831C570B2}" destId="{0B003050-6885-4939-9425-F23539B6D12D}" srcOrd="1" destOrd="0" parTransId="{C8E82012-1A58-442A-A2B0-5E94998FADB0}" sibTransId="{09683AEF-2491-462E-817F-BA0A05C2EDE8}"/>
    <dgm:cxn modelId="{30A3DC9D-DEB9-4A32-B351-31A2A27E3F13}" type="presOf" srcId="{27C9C836-1494-44DF-BB76-B81831C570B2}" destId="{2B9406EA-EB06-4558-9C20-61D4CC2D8341}" srcOrd="0" destOrd="0" presId="urn:microsoft.com/office/officeart/2005/8/layout/vList2"/>
    <dgm:cxn modelId="{248812BF-4E5F-4740-B757-9B01BF2BC432}" type="presOf" srcId="{6E0F3747-35B2-4612-8311-24760AFB742D}" destId="{0947ED8C-F807-4785-9726-446393007A5B}" srcOrd="0" destOrd="0" presId="urn:microsoft.com/office/officeart/2005/8/layout/vList2"/>
    <dgm:cxn modelId="{6C882211-46AC-4A11-B1F6-C5CD27CD2F26}" type="presParOf" srcId="{2B9406EA-EB06-4558-9C20-61D4CC2D8341}" destId="{3029B1C4-A975-4C19-BB5C-DB8C153FE928}" srcOrd="0" destOrd="0" presId="urn:microsoft.com/office/officeart/2005/8/layout/vList2"/>
    <dgm:cxn modelId="{39FFE78A-361A-4E6F-80DE-51223EAEA973}" type="presParOf" srcId="{2B9406EA-EB06-4558-9C20-61D4CC2D8341}" destId="{08964A0F-3F23-4349-9B1D-438B8A0C61EE}" srcOrd="1" destOrd="0" presId="urn:microsoft.com/office/officeart/2005/8/layout/vList2"/>
    <dgm:cxn modelId="{2D1017AD-0B6A-4912-8B38-8756662D53F5}" type="presParOf" srcId="{2B9406EA-EB06-4558-9C20-61D4CC2D8341}" destId="{2CD4BD2A-1AC1-4645-9872-145BBBDA1AB7}" srcOrd="2" destOrd="0" presId="urn:microsoft.com/office/officeart/2005/8/layout/vList2"/>
    <dgm:cxn modelId="{D461ED30-3592-4EA3-9F6C-557D162D79A3}" type="presParOf" srcId="{2B9406EA-EB06-4558-9C20-61D4CC2D8341}" destId="{3A18A9FA-B68A-4A09-AA95-F91C2B75E89F}" srcOrd="3" destOrd="0" presId="urn:microsoft.com/office/officeart/2005/8/layout/vList2"/>
    <dgm:cxn modelId="{791CDB96-8F58-462F-BE2F-6D58CE322D79}" type="presParOf" srcId="{2B9406EA-EB06-4558-9C20-61D4CC2D8341}" destId="{4E375C88-48A8-4AA9-AFB1-4810B445CF06}" srcOrd="4" destOrd="0" presId="urn:microsoft.com/office/officeart/2005/8/layout/vList2"/>
    <dgm:cxn modelId="{EA913C81-43E7-4F23-A40F-B601648BEDDE}" type="presParOf" srcId="{2B9406EA-EB06-4558-9C20-61D4CC2D8341}" destId="{2DF3BF79-4838-4805-B502-629F0D12AA76}" srcOrd="5" destOrd="0" presId="urn:microsoft.com/office/officeart/2005/8/layout/vList2"/>
    <dgm:cxn modelId="{6E917D77-390B-4E4A-9756-1108627D4C08}" type="presParOf" srcId="{2B9406EA-EB06-4558-9C20-61D4CC2D8341}" destId="{0947ED8C-F807-4785-9726-446393007A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E95B91DA-3900-450A-A20E-E6AB117A5F2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3B931B8-E722-4366-91A7-E28283D0F2D3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/>
            <a:t>USES</a:t>
          </a:r>
        </a:p>
      </dgm:t>
    </dgm:pt>
    <dgm:pt modelId="{453E0B7E-1A93-4EA7-8C25-253FC2AF5358}" type="parTrans" cxnId="{BA3B127A-C1FF-458A-ABDB-E618F2676552}">
      <dgm:prSet/>
      <dgm:spPr/>
      <dgm:t>
        <a:bodyPr/>
        <a:lstStyle/>
        <a:p>
          <a:endParaRPr lang="en-US"/>
        </a:p>
      </dgm:t>
    </dgm:pt>
    <dgm:pt modelId="{AC986DD4-5CD8-431B-B5CE-FFE2236749BA}" type="sibTrans" cxnId="{BA3B127A-C1FF-458A-ABDB-E618F2676552}">
      <dgm:prSet/>
      <dgm:spPr/>
      <dgm:t>
        <a:bodyPr/>
        <a:lstStyle/>
        <a:p>
          <a:endParaRPr lang="en-US"/>
        </a:p>
      </dgm:t>
    </dgm:pt>
    <dgm:pt modelId="{A1306526-313D-4714-9043-A4A99F85499B}" type="pres">
      <dgm:prSet presAssocID="{E95B91DA-3900-450A-A20E-E6AB117A5F24}" presName="linear" presStyleCnt="0">
        <dgm:presLayoutVars>
          <dgm:animLvl val="lvl"/>
          <dgm:resizeHandles val="exact"/>
        </dgm:presLayoutVars>
      </dgm:prSet>
      <dgm:spPr/>
    </dgm:pt>
    <dgm:pt modelId="{1AE05429-2163-4214-88A5-688CA0AA140B}" type="pres">
      <dgm:prSet presAssocID="{13B931B8-E722-4366-91A7-E28283D0F2D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2D5930F-D4A0-423E-AA9F-5652F405E509}" type="presOf" srcId="{13B931B8-E722-4366-91A7-E28283D0F2D3}" destId="{1AE05429-2163-4214-88A5-688CA0AA140B}" srcOrd="0" destOrd="0" presId="urn:microsoft.com/office/officeart/2005/8/layout/vList2"/>
    <dgm:cxn modelId="{DC1EBE2B-6900-4C4F-BB5F-E0F614C22630}" type="presOf" srcId="{E95B91DA-3900-450A-A20E-E6AB117A5F24}" destId="{A1306526-313D-4714-9043-A4A99F85499B}" srcOrd="0" destOrd="0" presId="urn:microsoft.com/office/officeart/2005/8/layout/vList2"/>
    <dgm:cxn modelId="{BA3B127A-C1FF-458A-ABDB-E618F2676552}" srcId="{E95B91DA-3900-450A-A20E-E6AB117A5F24}" destId="{13B931B8-E722-4366-91A7-E28283D0F2D3}" srcOrd="0" destOrd="0" parTransId="{453E0B7E-1A93-4EA7-8C25-253FC2AF5358}" sibTransId="{AC986DD4-5CD8-431B-B5CE-FFE2236749BA}"/>
    <dgm:cxn modelId="{C4D351A5-8609-43E9-99FB-360FA70BE9BE}" type="presParOf" srcId="{A1306526-313D-4714-9043-A4A99F85499B}" destId="{1AE05429-2163-4214-88A5-688CA0AA140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D45D1DD5-1133-4100-8D2C-3634D6D433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0009BE-556D-43AC-B041-F668E7C4E6C2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Antiemetic: promethazine is used to control vomiting due to cancer chemotherapy and radiation therapy.</a:t>
          </a:r>
        </a:p>
      </dgm:t>
    </dgm:pt>
    <dgm:pt modelId="{292647B0-A121-4AEB-869E-8E0F16DC24D3}" type="parTrans" cxnId="{153B4B36-B99A-4977-8AEF-BEA950359F95}">
      <dgm:prSet/>
      <dgm:spPr/>
      <dgm:t>
        <a:bodyPr/>
        <a:lstStyle/>
        <a:p>
          <a:endParaRPr lang="en-US"/>
        </a:p>
      </dgm:t>
    </dgm:pt>
    <dgm:pt modelId="{F7649912-1FFC-4E59-AAD4-E5C65539C9F9}" type="sibTrans" cxnId="{153B4B36-B99A-4977-8AEF-BEA950359F95}">
      <dgm:prSet/>
      <dgm:spPr/>
      <dgm:t>
        <a:bodyPr/>
        <a:lstStyle/>
        <a:p>
          <a:endParaRPr lang="en-US"/>
        </a:p>
      </dgm:t>
    </dgm:pt>
    <dgm:pt modelId="{57581169-2BA3-4C00-8E0E-0378AF2FD89D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Preanaesthetic medication (promethazine)</a:t>
          </a:r>
        </a:p>
      </dgm:t>
    </dgm:pt>
    <dgm:pt modelId="{92892BBF-2C76-4000-8CC6-AF242BA7C1D0}" type="parTrans" cxnId="{55040665-BC0A-45CB-9566-5D219C78D7EB}">
      <dgm:prSet/>
      <dgm:spPr/>
      <dgm:t>
        <a:bodyPr/>
        <a:lstStyle/>
        <a:p>
          <a:endParaRPr lang="en-US"/>
        </a:p>
      </dgm:t>
    </dgm:pt>
    <dgm:pt modelId="{3E61B505-C75C-4045-8902-F085DAE84801}" type="sibTrans" cxnId="{55040665-BC0A-45CB-9566-5D219C78D7EB}">
      <dgm:prSet/>
      <dgm:spPr/>
      <dgm:t>
        <a:bodyPr/>
        <a:lstStyle/>
        <a:p>
          <a:endParaRPr lang="en-US"/>
        </a:p>
      </dgm:t>
    </dgm:pt>
    <dgm:pt modelId="{453C3180-A005-4AC4-AAA1-E375408FE7E0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Cough</a:t>
          </a:r>
        </a:p>
      </dgm:t>
    </dgm:pt>
    <dgm:pt modelId="{16452FC3-C927-4D0C-BA0F-3F1B846B03A4}" type="parTrans" cxnId="{B74B6093-C1C0-44CB-BED0-042136506AD7}">
      <dgm:prSet/>
      <dgm:spPr/>
      <dgm:t>
        <a:bodyPr/>
        <a:lstStyle/>
        <a:p>
          <a:endParaRPr lang="en-US"/>
        </a:p>
      </dgm:t>
    </dgm:pt>
    <dgm:pt modelId="{28375212-E1C1-4B0A-B2B6-25C2904DAF92}" type="sibTrans" cxnId="{B74B6093-C1C0-44CB-BED0-042136506AD7}">
      <dgm:prSet/>
      <dgm:spPr/>
      <dgm:t>
        <a:bodyPr/>
        <a:lstStyle/>
        <a:p>
          <a:endParaRPr lang="en-US"/>
        </a:p>
      </dgm:t>
    </dgm:pt>
    <dgm:pt modelId="{AC8ADCFB-52CE-441E-9B16-BAE6DE3D3DF4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Parkinsonism, muscular dystonia (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promethazine,diphenhydramine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or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orphenadrine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are used to control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tremors,rigidity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</dgm:t>
    </dgm:pt>
    <dgm:pt modelId="{81524CB3-AFC0-4BE8-9087-6FB5A5E599B5}" type="parTrans" cxnId="{6D21122E-BCF9-4197-BA7A-94AFA9C00AF8}">
      <dgm:prSet/>
      <dgm:spPr/>
      <dgm:t>
        <a:bodyPr/>
        <a:lstStyle/>
        <a:p>
          <a:endParaRPr lang="en-US"/>
        </a:p>
      </dgm:t>
    </dgm:pt>
    <dgm:pt modelId="{92C4D50C-6E8B-4E17-81EA-7BB56CE6C632}" type="sibTrans" cxnId="{6D21122E-BCF9-4197-BA7A-94AFA9C00AF8}">
      <dgm:prSet/>
      <dgm:spPr/>
      <dgm:t>
        <a:bodyPr/>
        <a:lstStyle/>
        <a:p>
          <a:endParaRPr lang="en-US"/>
        </a:p>
      </dgm:t>
    </dgm:pt>
    <dgm:pt modelId="{F5F4F96D-02DC-48FA-A58B-7D651864A050}" type="pres">
      <dgm:prSet presAssocID="{D45D1DD5-1133-4100-8D2C-3634D6D433C8}" presName="linear" presStyleCnt="0">
        <dgm:presLayoutVars>
          <dgm:animLvl val="lvl"/>
          <dgm:resizeHandles val="exact"/>
        </dgm:presLayoutVars>
      </dgm:prSet>
      <dgm:spPr/>
    </dgm:pt>
    <dgm:pt modelId="{6D8B14DE-9E43-42D3-A636-ADB79261AE66}" type="pres">
      <dgm:prSet presAssocID="{A00009BE-556D-43AC-B041-F668E7C4E6C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F4EA24A-C385-46EB-817A-F59FEC7C1A00}" type="pres">
      <dgm:prSet presAssocID="{F7649912-1FFC-4E59-AAD4-E5C65539C9F9}" presName="spacer" presStyleCnt="0"/>
      <dgm:spPr/>
    </dgm:pt>
    <dgm:pt modelId="{60CAB600-9770-42FB-9708-C5C43C545C95}" type="pres">
      <dgm:prSet presAssocID="{57581169-2BA3-4C00-8E0E-0378AF2FD89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EBF603D-83DB-49B7-AC4B-E685FF4738A0}" type="pres">
      <dgm:prSet presAssocID="{3E61B505-C75C-4045-8902-F085DAE84801}" presName="spacer" presStyleCnt="0"/>
      <dgm:spPr/>
    </dgm:pt>
    <dgm:pt modelId="{0F0BC87D-40A8-48B1-99A8-6589C57E333B}" type="pres">
      <dgm:prSet presAssocID="{453C3180-A005-4AC4-AAA1-E375408FE7E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4398BAB-562A-40A5-B477-FEA6A22D413F}" type="pres">
      <dgm:prSet presAssocID="{28375212-E1C1-4B0A-B2B6-25C2904DAF92}" presName="spacer" presStyleCnt="0"/>
      <dgm:spPr/>
    </dgm:pt>
    <dgm:pt modelId="{98223912-4A81-409C-9C95-896AB04B4272}" type="pres">
      <dgm:prSet presAssocID="{AC8ADCFB-52CE-441E-9B16-BAE6DE3D3DF4}" presName="parentText" presStyleLbl="node1" presStyleIdx="3" presStyleCnt="4" custScaleY="163755">
        <dgm:presLayoutVars>
          <dgm:chMax val="0"/>
          <dgm:bulletEnabled val="1"/>
        </dgm:presLayoutVars>
      </dgm:prSet>
      <dgm:spPr/>
    </dgm:pt>
  </dgm:ptLst>
  <dgm:cxnLst>
    <dgm:cxn modelId="{F035E701-2030-4E5F-961B-1475E4A3F8C5}" type="presOf" srcId="{D45D1DD5-1133-4100-8D2C-3634D6D433C8}" destId="{F5F4F96D-02DC-48FA-A58B-7D651864A050}" srcOrd="0" destOrd="0" presId="urn:microsoft.com/office/officeart/2005/8/layout/vList2"/>
    <dgm:cxn modelId="{1D692117-E3E3-4068-AFEF-B635BF18AD7F}" type="presOf" srcId="{A00009BE-556D-43AC-B041-F668E7C4E6C2}" destId="{6D8B14DE-9E43-42D3-A636-ADB79261AE66}" srcOrd="0" destOrd="0" presId="urn:microsoft.com/office/officeart/2005/8/layout/vList2"/>
    <dgm:cxn modelId="{654F6B1A-D6F5-418E-B067-60769315DB85}" type="presOf" srcId="{57581169-2BA3-4C00-8E0E-0378AF2FD89D}" destId="{60CAB600-9770-42FB-9708-C5C43C545C95}" srcOrd="0" destOrd="0" presId="urn:microsoft.com/office/officeart/2005/8/layout/vList2"/>
    <dgm:cxn modelId="{6D21122E-BCF9-4197-BA7A-94AFA9C00AF8}" srcId="{D45D1DD5-1133-4100-8D2C-3634D6D433C8}" destId="{AC8ADCFB-52CE-441E-9B16-BAE6DE3D3DF4}" srcOrd="3" destOrd="0" parTransId="{81524CB3-AFC0-4BE8-9087-6FB5A5E599B5}" sibTransId="{92C4D50C-6E8B-4E17-81EA-7BB56CE6C632}"/>
    <dgm:cxn modelId="{7C7B9B2E-A208-48B1-AF8B-103B7BA15A43}" type="presOf" srcId="{AC8ADCFB-52CE-441E-9B16-BAE6DE3D3DF4}" destId="{98223912-4A81-409C-9C95-896AB04B4272}" srcOrd="0" destOrd="0" presId="urn:microsoft.com/office/officeart/2005/8/layout/vList2"/>
    <dgm:cxn modelId="{153B4B36-B99A-4977-8AEF-BEA950359F95}" srcId="{D45D1DD5-1133-4100-8D2C-3634D6D433C8}" destId="{A00009BE-556D-43AC-B041-F668E7C4E6C2}" srcOrd="0" destOrd="0" parTransId="{292647B0-A121-4AEB-869E-8E0F16DC24D3}" sibTransId="{F7649912-1FFC-4E59-AAD4-E5C65539C9F9}"/>
    <dgm:cxn modelId="{55040665-BC0A-45CB-9566-5D219C78D7EB}" srcId="{D45D1DD5-1133-4100-8D2C-3634D6D433C8}" destId="{57581169-2BA3-4C00-8E0E-0378AF2FD89D}" srcOrd="1" destOrd="0" parTransId="{92892BBF-2C76-4000-8CC6-AF242BA7C1D0}" sibTransId="{3E61B505-C75C-4045-8902-F085DAE84801}"/>
    <dgm:cxn modelId="{B74B6093-C1C0-44CB-BED0-042136506AD7}" srcId="{D45D1DD5-1133-4100-8D2C-3634D6D433C8}" destId="{453C3180-A005-4AC4-AAA1-E375408FE7E0}" srcOrd="2" destOrd="0" parTransId="{16452FC3-C927-4D0C-BA0F-3F1B846B03A4}" sibTransId="{28375212-E1C1-4B0A-B2B6-25C2904DAF92}"/>
    <dgm:cxn modelId="{FA4391A3-1AAB-4DF4-9D66-D948C0FA80CD}" type="presOf" srcId="{453C3180-A005-4AC4-AAA1-E375408FE7E0}" destId="{0F0BC87D-40A8-48B1-99A8-6589C57E333B}" srcOrd="0" destOrd="0" presId="urn:microsoft.com/office/officeart/2005/8/layout/vList2"/>
    <dgm:cxn modelId="{A6A69F66-43C8-4C67-97D2-908A97DB5795}" type="presParOf" srcId="{F5F4F96D-02DC-48FA-A58B-7D651864A050}" destId="{6D8B14DE-9E43-42D3-A636-ADB79261AE66}" srcOrd="0" destOrd="0" presId="urn:microsoft.com/office/officeart/2005/8/layout/vList2"/>
    <dgm:cxn modelId="{23039FDE-08E7-496E-BAF5-479F13F4270D}" type="presParOf" srcId="{F5F4F96D-02DC-48FA-A58B-7D651864A050}" destId="{9F4EA24A-C385-46EB-817A-F59FEC7C1A00}" srcOrd="1" destOrd="0" presId="urn:microsoft.com/office/officeart/2005/8/layout/vList2"/>
    <dgm:cxn modelId="{1DB683B3-3BDB-4FB8-B702-84868B847467}" type="presParOf" srcId="{F5F4F96D-02DC-48FA-A58B-7D651864A050}" destId="{60CAB600-9770-42FB-9708-C5C43C545C95}" srcOrd="2" destOrd="0" presId="urn:microsoft.com/office/officeart/2005/8/layout/vList2"/>
    <dgm:cxn modelId="{1E543AC6-02DC-47D3-BFFE-39B8D5B96373}" type="presParOf" srcId="{F5F4F96D-02DC-48FA-A58B-7D651864A050}" destId="{BEBF603D-83DB-49B7-AC4B-E685FF4738A0}" srcOrd="3" destOrd="0" presId="urn:microsoft.com/office/officeart/2005/8/layout/vList2"/>
    <dgm:cxn modelId="{3794F17A-C552-483D-8311-FFEA1732C172}" type="presParOf" srcId="{F5F4F96D-02DC-48FA-A58B-7D651864A050}" destId="{0F0BC87D-40A8-48B1-99A8-6589C57E333B}" srcOrd="4" destOrd="0" presId="urn:microsoft.com/office/officeart/2005/8/layout/vList2"/>
    <dgm:cxn modelId="{93C7E7B0-1B70-4D4E-AF08-B0A34EE3C7B3}" type="presParOf" srcId="{F5F4F96D-02DC-48FA-A58B-7D651864A050}" destId="{A4398BAB-562A-40A5-B477-FEA6A22D413F}" srcOrd="5" destOrd="0" presId="urn:microsoft.com/office/officeart/2005/8/layout/vList2"/>
    <dgm:cxn modelId="{9A69BE86-EEDC-4C92-8F55-DE92A6D21869}" type="presParOf" srcId="{F5F4F96D-02DC-48FA-A58B-7D651864A050}" destId="{98223912-4A81-409C-9C95-896AB04B427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1E0B203-88E2-4F7E-B558-32B6B41FA3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</dgm:spPr>
      <dgm:t>
        <a:bodyPr/>
        <a:lstStyle/>
        <a:p>
          <a:endParaRPr lang="en-US"/>
        </a:p>
      </dgm:t>
    </dgm:pt>
    <dgm:pt modelId="{1D09B52B-9C7B-45DC-86E3-D5FF60EA61E8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/>
            <a:t>Side effects are due to CNS depression:</a:t>
          </a:r>
        </a:p>
      </dgm:t>
    </dgm:pt>
    <dgm:pt modelId="{9FFF2CBE-E3E9-4268-B9D7-17014AC392FB}" type="parTrans" cxnId="{E9946FD3-0831-481E-99DB-25BFA4461064}">
      <dgm:prSet/>
      <dgm:spPr/>
      <dgm:t>
        <a:bodyPr/>
        <a:lstStyle/>
        <a:p>
          <a:endParaRPr lang="en-US"/>
        </a:p>
      </dgm:t>
    </dgm:pt>
    <dgm:pt modelId="{78A217C1-F120-40E4-9C5B-02E264EC6EF2}" type="sibTrans" cxnId="{E9946FD3-0831-481E-99DB-25BFA4461064}">
      <dgm:prSet/>
      <dgm:spPr/>
      <dgm:t>
        <a:bodyPr/>
        <a:lstStyle/>
        <a:p>
          <a:endParaRPr lang="en-US"/>
        </a:p>
      </dgm:t>
    </dgm:pt>
    <dgm:pt modelId="{F8070506-0D61-4E54-BFF3-AEAB51BAA348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Sedation</a:t>
          </a:r>
        </a:p>
      </dgm:t>
    </dgm:pt>
    <dgm:pt modelId="{3F5DC0D5-6CF0-45D6-ACD4-AD3E284ED40D}" type="parTrans" cxnId="{75EBD3DE-A5A4-4278-ABF6-EB15B2998590}">
      <dgm:prSet/>
      <dgm:spPr/>
      <dgm:t>
        <a:bodyPr/>
        <a:lstStyle/>
        <a:p>
          <a:endParaRPr lang="en-US"/>
        </a:p>
      </dgm:t>
    </dgm:pt>
    <dgm:pt modelId="{F04FD39C-27CB-4938-8466-7FF5B2A6BEE2}" type="sibTrans" cxnId="{75EBD3DE-A5A4-4278-ABF6-EB15B2998590}">
      <dgm:prSet/>
      <dgm:spPr/>
      <dgm:t>
        <a:bodyPr/>
        <a:lstStyle/>
        <a:p>
          <a:endParaRPr lang="en-US"/>
        </a:p>
      </dgm:t>
    </dgm:pt>
    <dgm:pt modelId="{08BC75A9-C728-4DEF-ABD9-3A8E1CE12FE2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Dizziness</a:t>
          </a:r>
        </a:p>
      </dgm:t>
    </dgm:pt>
    <dgm:pt modelId="{9977E54C-72E0-4038-9C37-464DD0F6D5E7}" type="parTrans" cxnId="{600A6304-CB6D-4562-91A8-AE5CACF94AB8}">
      <dgm:prSet/>
      <dgm:spPr/>
      <dgm:t>
        <a:bodyPr/>
        <a:lstStyle/>
        <a:p>
          <a:endParaRPr lang="en-US"/>
        </a:p>
      </dgm:t>
    </dgm:pt>
    <dgm:pt modelId="{7F0B9E2D-4523-464F-B94E-A81F9B725A78}" type="sibTrans" cxnId="{600A6304-CB6D-4562-91A8-AE5CACF94AB8}">
      <dgm:prSet/>
      <dgm:spPr/>
      <dgm:t>
        <a:bodyPr/>
        <a:lstStyle/>
        <a:p>
          <a:endParaRPr lang="en-US"/>
        </a:p>
      </dgm:t>
    </dgm:pt>
    <dgm:pt modelId="{E5685765-F0F3-438E-BC94-2139487AFE6B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Tinnitus (ringing in the ear)</a:t>
          </a:r>
        </a:p>
      </dgm:t>
    </dgm:pt>
    <dgm:pt modelId="{2A94FE31-F784-4F29-9BEE-62203FCCB596}" type="parTrans" cxnId="{198213C9-0E51-4F47-BE85-D5817C19ABDA}">
      <dgm:prSet/>
      <dgm:spPr/>
      <dgm:t>
        <a:bodyPr/>
        <a:lstStyle/>
        <a:p>
          <a:endParaRPr lang="en-US"/>
        </a:p>
      </dgm:t>
    </dgm:pt>
    <dgm:pt modelId="{692A0CF5-96E8-4B7E-B0B1-AD00578C9A2A}" type="sibTrans" cxnId="{198213C9-0E51-4F47-BE85-D5817C19ABDA}">
      <dgm:prSet/>
      <dgm:spPr/>
      <dgm:t>
        <a:bodyPr/>
        <a:lstStyle/>
        <a:p>
          <a:endParaRPr lang="en-US"/>
        </a:p>
      </dgm:t>
    </dgm:pt>
    <dgm:pt modelId="{21F77C0F-4E75-4520-ACF1-B83336B9BA5F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Blurred vision</a:t>
          </a:r>
        </a:p>
      </dgm:t>
    </dgm:pt>
    <dgm:pt modelId="{CF929D42-8A15-4418-9C32-29888D6F2E30}" type="parTrans" cxnId="{BEF13017-CC2D-48EE-9C08-A52E833EB40F}">
      <dgm:prSet/>
      <dgm:spPr/>
      <dgm:t>
        <a:bodyPr/>
        <a:lstStyle/>
        <a:p>
          <a:endParaRPr lang="en-US"/>
        </a:p>
      </dgm:t>
    </dgm:pt>
    <dgm:pt modelId="{9996B7D9-4D03-44B7-A1EA-79801167D656}" type="sibTrans" cxnId="{BEF13017-CC2D-48EE-9C08-A52E833EB40F}">
      <dgm:prSet/>
      <dgm:spPr/>
      <dgm:t>
        <a:bodyPr/>
        <a:lstStyle/>
        <a:p>
          <a:endParaRPr lang="en-US"/>
        </a:p>
      </dgm:t>
    </dgm:pt>
    <dgm:pt modelId="{75068829-CA43-4888-8E23-8D4D4482607F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Euphoria</a:t>
          </a:r>
        </a:p>
      </dgm:t>
    </dgm:pt>
    <dgm:pt modelId="{E4E0B78D-54ED-4B87-98C7-A791FBCB2906}" type="parTrans" cxnId="{21F6458A-1EA1-4DB2-8A66-DFF9D9EB57E1}">
      <dgm:prSet/>
      <dgm:spPr/>
      <dgm:t>
        <a:bodyPr/>
        <a:lstStyle/>
        <a:p>
          <a:endParaRPr lang="en-US"/>
        </a:p>
      </dgm:t>
    </dgm:pt>
    <dgm:pt modelId="{AD93841C-4CF6-4B75-867F-B0DB021E701C}" type="sibTrans" cxnId="{21F6458A-1EA1-4DB2-8A66-DFF9D9EB57E1}">
      <dgm:prSet/>
      <dgm:spPr/>
      <dgm:t>
        <a:bodyPr/>
        <a:lstStyle/>
        <a:p>
          <a:endParaRPr lang="en-US"/>
        </a:p>
      </dgm:t>
    </dgm:pt>
    <dgm:pt modelId="{3B9D28B6-7509-4F5B-9635-C0FF3E26E4D2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Uncoordination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B5F2A9-FE9D-4691-BD78-2516B3799DE4}" type="parTrans" cxnId="{5832ED39-F7A1-40DF-93D4-E41998D20619}">
      <dgm:prSet/>
      <dgm:spPr/>
      <dgm:t>
        <a:bodyPr/>
        <a:lstStyle/>
        <a:p>
          <a:endParaRPr lang="en-US"/>
        </a:p>
      </dgm:t>
    </dgm:pt>
    <dgm:pt modelId="{2DAD5897-9414-4880-9737-80AA8D1A57B7}" type="sibTrans" cxnId="{5832ED39-F7A1-40DF-93D4-E41998D20619}">
      <dgm:prSet/>
      <dgm:spPr/>
      <dgm:t>
        <a:bodyPr/>
        <a:lstStyle/>
        <a:p>
          <a:endParaRPr lang="en-US"/>
        </a:p>
      </dgm:t>
    </dgm:pt>
    <dgm:pt modelId="{A35B14B8-C7B1-4E37-9B86-30318BF76257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Anxiety</a:t>
          </a:r>
        </a:p>
      </dgm:t>
    </dgm:pt>
    <dgm:pt modelId="{8EDD6F3E-A173-4673-99D7-62DBC3327D1F}" type="parTrans" cxnId="{06577347-2E37-45A5-9CF3-0E4400F96502}">
      <dgm:prSet/>
      <dgm:spPr/>
      <dgm:t>
        <a:bodyPr/>
        <a:lstStyle/>
        <a:p>
          <a:endParaRPr lang="en-US"/>
        </a:p>
      </dgm:t>
    </dgm:pt>
    <dgm:pt modelId="{09660357-2F82-4EDF-9C89-C056000F506F}" type="sibTrans" cxnId="{06577347-2E37-45A5-9CF3-0E4400F96502}">
      <dgm:prSet/>
      <dgm:spPr/>
      <dgm:t>
        <a:bodyPr/>
        <a:lstStyle/>
        <a:p>
          <a:endParaRPr lang="en-US"/>
        </a:p>
      </dgm:t>
    </dgm:pt>
    <dgm:pt modelId="{D2AA9B97-166F-49A6-B69D-708F7BE54B37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Insomnia</a:t>
          </a:r>
        </a:p>
      </dgm:t>
    </dgm:pt>
    <dgm:pt modelId="{FF885D57-13B1-45B0-8405-BA8EFF1BA648}" type="parTrans" cxnId="{68D48706-D70A-4C6C-A3D6-8EDF65B32DF6}">
      <dgm:prSet/>
      <dgm:spPr/>
      <dgm:t>
        <a:bodyPr/>
        <a:lstStyle/>
        <a:p>
          <a:endParaRPr lang="en-US"/>
        </a:p>
      </dgm:t>
    </dgm:pt>
    <dgm:pt modelId="{5ECF96D4-5BDA-4726-9A95-BE10A76409B7}" type="sibTrans" cxnId="{68D48706-D70A-4C6C-A3D6-8EDF65B32DF6}">
      <dgm:prSet/>
      <dgm:spPr/>
      <dgm:t>
        <a:bodyPr/>
        <a:lstStyle/>
        <a:p>
          <a:endParaRPr lang="en-US"/>
        </a:p>
      </dgm:t>
    </dgm:pt>
    <dgm:pt modelId="{5B975B91-DE79-46B5-B716-0B51AF48CBCB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Tremor</a:t>
          </a:r>
        </a:p>
      </dgm:t>
    </dgm:pt>
    <dgm:pt modelId="{D2D75B88-3F75-4F4A-8A7B-A72524C281B4}" type="parTrans" cxnId="{5BCD1683-0A84-4361-9196-F5803E5B7A0C}">
      <dgm:prSet/>
      <dgm:spPr/>
      <dgm:t>
        <a:bodyPr/>
        <a:lstStyle/>
        <a:p>
          <a:endParaRPr lang="en-US"/>
        </a:p>
      </dgm:t>
    </dgm:pt>
    <dgm:pt modelId="{4CA682EF-AB94-4244-9F73-56836195F0AB}" type="sibTrans" cxnId="{5BCD1683-0A84-4361-9196-F5803E5B7A0C}">
      <dgm:prSet/>
      <dgm:spPr/>
      <dgm:t>
        <a:bodyPr/>
        <a:lstStyle/>
        <a:p>
          <a:endParaRPr lang="en-US"/>
        </a:p>
      </dgm:t>
    </dgm:pt>
    <dgm:pt modelId="{B5D508D5-7D9A-4B99-BD40-5BD6719500B7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Nausea/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vomitting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9699FB-D60E-4F97-8C25-9CAF142C18CC}" type="parTrans" cxnId="{3DC9C262-A1D6-4DC4-B624-589FCC3FE98E}">
      <dgm:prSet/>
      <dgm:spPr/>
      <dgm:t>
        <a:bodyPr/>
        <a:lstStyle/>
        <a:p>
          <a:endParaRPr lang="en-US"/>
        </a:p>
      </dgm:t>
    </dgm:pt>
    <dgm:pt modelId="{ED2B2EC8-AD88-4225-81D5-0D3917FC185C}" type="sibTrans" cxnId="{3DC9C262-A1D6-4DC4-B624-589FCC3FE98E}">
      <dgm:prSet/>
      <dgm:spPr/>
      <dgm:t>
        <a:bodyPr/>
        <a:lstStyle/>
        <a:p>
          <a:endParaRPr lang="en-US"/>
        </a:p>
      </dgm:t>
    </dgm:pt>
    <dgm:pt modelId="{7F0D5ACD-F3AF-407C-82B3-C9233C7A6EFF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Dry mouth/dry cough</a:t>
          </a:r>
        </a:p>
      </dgm:t>
    </dgm:pt>
    <dgm:pt modelId="{D379AD73-DFEF-4CCD-BCC5-6ADBBC6A5282}" type="parTrans" cxnId="{8A7F2DAA-1BB6-4786-8FC6-4C3B689AAED3}">
      <dgm:prSet/>
      <dgm:spPr/>
      <dgm:t>
        <a:bodyPr/>
        <a:lstStyle/>
        <a:p>
          <a:endParaRPr lang="en-US"/>
        </a:p>
      </dgm:t>
    </dgm:pt>
    <dgm:pt modelId="{56267C48-B2C4-48A2-9AB6-129EB072844B}" type="sibTrans" cxnId="{8A7F2DAA-1BB6-4786-8FC6-4C3B689AAED3}">
      <dgm:prSet/>
      <dgm:spPr/>
      <dgm:t>
        <a:bodyPr/>
        <a:lstStyle/>
        <a:p>
          <a:endParaRPr lang="en-US"/>
        </a:p>
      </dgm:t>
    </dgm:pt>
    <dgm:pt modelId="{9363B7F8-1D8D-4325-A85B-4825A443D5CA}" type="pres">
      <dgm:prSet presAssocID="{11E0B203-88E2-4F7E-B558-32B6B41FA3DE}" presName="linear" presStyleCnt="0">
        <dgm:presLayoutVars>
          <dgm:animLvl val="lvl"/>
          <dgm:resizeHandles val="exact"/>
        </dgm:presLayoutVars>
      </dgm:prSet>
      <dgm:spPr/>
    </dgm:pt>
    <dgm:pt modelId="{B5684F53-0D7C-4E57-88EB-9D4D82B94663}" type="pres">
      <dgm:prSet presAssocID="{1D09B52B-9C7B-45DC-86E3-D5FF60EA61E8}" presName="parentText" presStyleLbl="node1" presStyleIdx="0" presStyleCnt="1" custScaleY="45704">
        <dgm:presLayoutVars>
          <dgm:chMax val="0"/>
          <dgm:bulletEnabled val="1"/>
        </dgm:presLayoutVars>
      </dgm:prSet>
      <dgm:spPr/>
    </dgm:pt>
    <dgm:pt modelId="{0A236D53-3FDA-4837-9D32-A6C6796DDCD7}" type="pres">
      <dgm:prSet presAssocID="{1D09B52B-9C7B-45DC-86E3-D5FF60EA61E8}" presName="childText" presStyleLbl="revTx" presStyleIdx="0" presStyleCnt="1" custScaleY="105969">
        <dgm:presLayoutVars>
          <dgm:bulletEnabled val="1"/>
        </dgm:presLayoutVars>
      </dgm:prSet>
      <dgm:spPr/>
    </dgm:pt>
  </dgm:ptLst>
  <dgm:cxnLst>
    <dgm:cxn modelId="{600A6304-CB6D-4562-91A8-AE5CACF94AB8}" srcId="{1D09B52B-9C7B-45DC-86E3-D5FF60EA61E8}" destId="{08BC75A9-C728-4DEF-ABD9-3A8E1CE12FE2}" srcOrd="1" destOrd="0" parTransId="{9977E54C-72E0-4038-9C37-464DD0F6D5E7}" sibTransId="{7F0B9E2D-4523-464F-B94E-A81F9B725A78}"/>
    <dgm:cxn modelId="{68D48706-D70A-4C6C-A3D6-8EDF65B32DF6}" srcId="{1D09B52B-9C7B-45DC-86E3-D5FF60EA61E8}" destId="{D2AA9B97-166F-49A6-B69D-708F7BE54B37}" srcOrd="7" destOrd="0" parTransId="{FF885D57-13B1-45B0-8405-BA8EFF1BA648}" sibTransId="{5ECF96D4-5BDA-4726-9A95-BE10A76409B7}"/>
    <dgm:cxn modelId="{60737607-8DDC-4180-BDFF-4EB3E4B17995}" type="presOf" srcId="{F8070506-0D61-4E54-BFF3-AEAB51BAA348}" destId="{0A236D53-3FDA-4837-9D32-A6C6796DDCD7}" srcOrd="0" destOrd="0" presId="urn:microsoft.com/office/officeart/2005/8/layout/vList2"/>
    <dgm:cxn modelId="{BEF13017-CC2D-48EE-9C08-A52E833EB40F}" srcId="{1D09B52B-9C7B-45DC-86E3-D5FF60EA61E8}" destId="{21F77C0F-4E75-4520-ACF1-B83336B9BA5F}" srcOrd="3" destOrd="0" parTransId="{CF929D42-8A15-4418-9C32-29888D6F2E30}" sibTransId="{9996B7D9-4D03-44B7-A1EA-79801167D656}"/>
    <dgm:cxn modelId="{23994B18-60EF-47D2-916F-2BB04F1478A1}" type="presOf" srcId="{5B975B91-DE79-46B5-B716-0B51AF48CBCB}" destId="{0A236D53-3FDA-4837-9D32-A6C6796DDCD7}" srcOrd="0" destOrd="8" presId="urn:microsoft.com/office/officeart/2005/8/layout/vList2"/>
    <dgm:cxn modelId="{5832ED39-F7A1-40DF-93D4-E41998D20619}" srcId="{1D09B52B-9C7B-45DC-86E3-D5FF60EA61E8}" destId="{3B9D28B6-7509-4F5B-9635-C0FF3E26E4D2}" srcOrd="5" destOrd="0" parTransId="{2CB5F2A9-FE9D-4691-BD78-2516B3799DE4}" sibTransId="{2DAD5897-9414-4880-9737-80AA8D1A57B7}"/>
    <dgm:cxn modelId="{3DC9C262-A1D6-4DC4-B624-589FCC3FE98E}" srcId="{1D09B52B-9C7B-45DC-86E3-D5FF60EA61E8}" destId="{B5D508D5-7D9A-4B99-BD40-5BD6719500B7}" srcOrd="9" destOrd="0" parTransId="{E79699FB-D60E-4F97-8C25-9CAF142C18CC}" sibTransId="{ED2B2EC8-AD88-4225-81D5-0D3917FC185C}"/>
    <dgm:cxn modelId="{06577347-2E37-45A5-9CF3-0E4400F96502}" srcId="{1D09B52B-9C7B-45DC-86E3-D5FF60EA61E8}" destId="{A35B14B8-C7B1-4E37-9B86-30318BF76257}" srcOrd="6" destOrd="0" parTransId="{8EDD6F3E-A173-4673-99D7-62DBC3327D1F}" sibTransId="{09660357-2F82-4EDF-9C89-C056000F506F}"/>
    <dgm:cxn modelId="{0D0C0472-903F-42B3-B753-D1FE89ED951B}" type="presOf" srcId="{D2AA9B97-166F-49A6-B69D-708F7BE54B37}" destId="{0A236D53-3FDA-4837-9D32-A6C6796DDCD7}" srcOrd="0" destOrd="7" presId="urn:microsoft.com/office/officeart/2005/8/layout/vList2"/>
    <dgm:cxn modelId="{0C0C9A82-1BFA-48EA-8A84-85C403DA08B7}" type="presOf" srcId="{08BC75A9-C728-4DEF-ABD9-3A8E1CE12FE2}" destId="{0A236D53-3FDA-4837-9D32-A6C6796DDCD7}" srcOrd="0" destOrd="1" presId="urn:microsoft.com/office/officeart/2005/8/layout/vList2"/>
    <dgm:cxn modelId="{5BCD1683-0A84-4361-9196-F5803E5B7A0C}" srcId="{1D09B52B-9C7B-45DC-86E3-D5FF60EA61E8}" destId="{5B975B91-DE79-46B5-B716-0B51AF48CBCB}" srcOrd="8" destOrd="0" parTransId="{D2D75B88-3F75-4F4A-8A7B-A72524C281B4}" sibTransId="{4CA682EF-AB94-4244-9F73-56836195F0AB}"/>
    <dgm:cxn modelId="{21F6458A-1EA1-4DB2-8A66-DFF9D9EB57E1}" srcId="{1D09B52B-9C7B-45DC-86E3-D5FF60EA61E8}" destId="{75068829-CA43-4888-8E23-8D4D4482607F}" srcOrd="4" destOrd="0" parTransId="{E4E0B78D-54ED-4B87-98C7-A791FBCB2906}" sibTransId="{AD93841C-4CF6-4B75-867F-B0DB021E701C}"/>
    <dgm:cxn modelId="{3CCFDD8D-C4BE-4FF4-B7C7-4DCADB18BBAF}" type="presOf" srcId="{21F77C0F-4E75-4520-ACF1-B83336B9BA5F}" destId="{0A236D53-3FDA-4837-9D32-A6C6796DDCD7}" srcOrd="0" destOrd="3" presId="urn:microsoft.com/office/officeart/2005/8/layout/vList2"/>
    <dgm:cxn modelId="{45185693-1865-4D01-94D0-2886AC8F5D2E}" type="presOf" srcId="{75068829-CA43-4888-8E23-8D4D4482607F}" destId="{0A236D53-3FDA-4837-9D32-A6C6796DDCD7}" srcOrd="0" destOrd="4" presId="urn:microsoft.com/office/officeart/2005/8/layout/vList2"/>
    <dgm:cxn modelId="{381743A0-C48A-42C2-A4A0-EDB5DFFF5A6E}" type="presOf" srcId="{7F0D5ACD-F3AF-407C-82B3-C9233C7A6EFF}" destId="{0A236D53-3FDA-4837-9D32-A6C6796DDCD7}" srcOrd="0" destOrd="10" presId="urn:microsoft.com/office/officeart/2005/8/layout/vList2"/>
    <dgm:cxn modelId="{8A7F2DAA-1BB6-4786-8FC6-4C3B689AAED3}" srcId="{1D09B52B-9C7B-45DC-86E3-D5FF60EA61E8}" destId="{7F0D5ACD-F3AF-407C-82B3-C9233C7A6EFF}" srcOrd="10" destOrd="0" parTransId="{D379AD73-DFEF-4CCD-BCC5-6ADBBC6A5282}" sibTransId="{56267C48-B2C4-48A2-9AB6-129EB072844B}"/>
    <dgm:cxn modelId="{198213C9-0E51-4F47-BE85-D5817C19ABDA}" srcId="{1D09B52B-9C7B-45DC-86E3-D5FF60EA61E8}" destId="{E5685765-F0F3-438E-BC94-2139487AFE6B}" srcOrd="2" destOrd="0" parTransId="{2A94FE31-F784-4F29-9BEE-62203FCCB596}" sibTransId="{692A0CF5-96E8-4B7E-B0B1-AD00578C9A2A}"/>
    <dgm:cxn modelId="{B0BFF9CB-10E7-4A07-AE54-0FD5239D691D}" type="presOf" srcId="{A35B14B8-C7B1-4E37-9B86-30318BF76257}" destId="{0A236D53-3FDA-4837-9D32-A6C6796DDCD7}" srcOrd="0" destOrd="6" presId="urn:microsoft.com/office/officeart/2005/8/layout/vList2"/>
    <dgm:cxn modelId="{89D461CE-C549-411D-B7EF-D620F3B37756}" type="presOf" srcId="{3B9D28B6-7509-4F5B-9635-C0FF3E26E4D2}" destId="{0A236D53-3FDA-4837-9D32-A6C6796DDCD7}" srcOrd="0" destOrd="5" presId="urn:microsoft.com/office/officeart/2005/8/layout/vList2"/>
    <dgm:cxn modelId="{E9946FD3-0831-481E-99DB-25BFA4461064}" srcId="{11E0B203-88E2-4F7E-B558-32B6B41FA3DE}" destId="{1D09B52B-9C7B-45DC-86E3-D5FF60EA61E8}" srcOrd="0" destOrd="0" parTransId="{9FFF2CBE-E3E9-4268-B9D7-17014AC392FB}" sibTransId="{78A217C1-F120-40E4-9C5B-02E264EC6EF2}"/>
    <dgm:cxn modelId="{75EBD3DE-A5A4-4278-ABF6-EB15B2998590}" srcId="{1D09B52B-9C7B-45DC-86E3-D5FF60EA61E8}" destId="{F8070506-0D61-4E54-BFF3-AEAB51BAA348}" srcOrd="0" destOrd="0" parTransId="{3F5DC0D5-6CF0-45D6-ACD4-AD3E284ED40D}" sibTransId="{F04FD39C-27CB-4938-8466-7FF5B2A6BEE2}"/>
    <dgm:cxn modelId="{F73920E8-EAFF-4130-9F0C-28C1101DCBB1}" type="presOf" srcId="{11E0B203-88E2-4F7E-B558-32B6B41FA3DE}" destId="{9363B7F8-1D8D-4325-A85B-4825A443D5CA}" srcOrd="0" destOrd="0" presId="urn:microsoft.com/office/officeart/2005/8/layout/vList2"/>
    <dgm:cxn modelId="{FE3A93ED-2E8A-4B12-8E8C-1F39DC87E2AF}" type="presOf" srcId="{1D09B52B-9C7B-45DC-86E3-D5FF60EA61E8}" destId="{B5684F53-0D7C-4E57-88EB-9D4D82B94663}" srcOrd="0" destOrd="0" presId="urn:microsoft.com/office/officeart/2005/8/layout/vList2"/>
    <dgm:cxn modelId="{674F75F0-A73E-4D21-BF6F-CA5CDD01E381}" type="presOf" srcId="{B5D508D5-7D9A-4B99-BD40-5BD6719500B7}" destId="{0A236D53-3FDA-4837-9D32-A6C6796DDCD7}" srcOrd="0" destOrd="9" presId="urn:microsoft.com/office/officeart/2005/8/layout/vList2"/>
    <dgm:cxn modelId="{BFE879FD-F347-4518-B8C5-CA5FE105E854}" type="presOf" srcId="{E5685765-F0F3-438E-BC94-2139487AFE6B}" destId="{0A236D53-3FDA-4837-9D32-A6C6796DDCD7}" srcOrd="0" destOrd="2" presId="urn:microsoft.com/office/officeart/2005/8/layout/vList2"/>
    <dgm:cxn modelId="{32D9020E-04B8-4F01-B3E1-E451CBC821EE}" type="presParOf" srcId="{9363B7F8-1D8D-4325-A85B-4825A443D5CA}" destId="{B5684F53-0D7C-4E57-88EB-9D4D82B94663}" srcOrd="0" destOrd="0" presId="urn:microsoft.com/office/officeart/2005/8/layout/vList2"/>
    <dgm:cxn modelId="{DC5D2B00-4670-4026-86D6-035C48872B37}" type="presParOf" srcId="{9363B7F8-1D8D-4325-A85B-4825A443D5CA}" destId="{0A236D53-3FDA-4837-9D32-A6C6796DDCD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217A5AEB-AF53-483E-81B3-20569A68160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06DC4DB-0561-4A7C-9657-9C8AFBC0281E}">
      <dgm:prSet/>
      <dgm:spPr/>
      <dgm:t>
        <a:bodyPr/>
        <a:lstStyle/>
        <a:p>
          <a:pPr rtl="0"/>
          <a:r>
            <a: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SECOND GENERATION H1 ANTIHISTAMINES</a:t>
          </a:r>
        </a:p>
      </dgm:t>
    </dgm:pt>
    <dgm:pt modelId="{CA655E68-D1AB-413D-B705-EE0758458AF0}" type="parTrans" cxnId="{38DCDC40-BCC4-4825-BDF5-A375723EE2C7}">
      <dgm:prSet/>
      <dgm:spPr/>
      <dgm:t>
        <a:bodyPr/>
        <a:lstStyle/>
        <a:p>
          <a:endParaRPr lang="en-US"/>
        </a:p>
      </dgm:t>
    </dgm:pt>
    <dgm:pt modelId="{BC23BF46-A9F7-46F9-A142-8E6996407B88}" type="sibTrans" cxnId="{38DCDC40-BCC4-4825-BDF5-A375723EE2C7}">
      <dgm:prSet/>
      <dgm:spPr/>
      <dgm:t>
        <a:bodyPr/>
        <a:lstStyle/>
        <a:p>
          <a:endParaRPr lang="en-US"/>
        </a:p>
      </dgm:t>
    </dgm:pt>
    <dgm:pt modelId="{1A961E10-476F-4F75-8AC0-61FC4FDF21A7}" type="pres">
      <dgm:prSet presAssocID="{217A5AEB-AF53-483E-81B3-20569A68160D}" presName="linear" presStyleCnt="0">
        <dgm:presLayoutVars>
          <dgm:animLvl val="lvl"/>
          <dgm:resizeHandles val="exact"/>
        </dgm:presLayoutVars>
      </dgm:prSet>
      <dgm:spPr/>
    </dgm:pt>
    <dgm:pt modelId="{9FD1244D-A1E1-4D22-8750-6EA5632EEA47}" type="pres">
      <dgm:prSet presAssocID="{C06DC4DB-0561-4A7C-9657-9C8AFBC0281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8DCDC40-BCC4-4825-BDF5-A375723EE2C7}" srcId="{217A5AEB-AF53-483E-81B3-20569A68160D}" destId="{C06DC4DB-0561-4A7C-9657-9C8AFBC0281E}" srcOrd="0" destOrd="0" parTransId="{CA655E68-D1AB-413D-B705-EE0758458AF0}" sibTransId="{BC23BF46-A9F7-46F9-A142-8E6996407B88}"/>
    <dgm:cxn modelId="{8DF0026D-E6FE-4BAF-A9B4-F70176B556CD}" type="presOf" srcId="{217A5AEB-AF53-483E-81B3-20569A68160D}" destId="{1A961E10-476F-4F75-8AC0-61FC4FDF21A7}" srcOrd="0" destOrd="0" presId="urn:microsoft.com/office/officeart/2005/8/layout/vList2"/>
    <dgm:cxn modelId="{19ACA175-8D80-46A8-B77D-A90F157C9E63}" type="presOf" srcId="{C06DC4DB-0561-4A7C-9657-9C8AFBC0281E}" destId="{9FD1244D-A1E1-4D22-8750-6EA5632EEA47}" srcOrd="0" destOrd="0" presId="urn:microsoft.com/office/officeart/2005/8/layout/vList2"/>
    <dgm:cxn modelId="{6B0DC528-CEBC-470B-8AC8-B276F4927B8C}" type="presParOf" srcId="{1A961E10-476F-4F75-8AC0-61FC4FDF21A7}" destId="{9FD1244D-A1E1-4D22-8750-6EA5632EEA4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AA771034-5EBE-44AE-9190-31E0C12FA87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93463A-DD24-4FFC-B258-8D172B3ECE30}">
      <dgm:prSet/>
      <dgm:spPr/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They were developed in the 1980s.</a:t>
          </a:r>
        </a:p>
      </dgm:t>
    </dgm:pt>
    <dgm:pt modelId="{732696C4-6D4E-4E28-BE92-BF49E1620F7E}" type="parTrans" cxnId="{D607FCC0-A592-4EFE-A0E6-D9A676FF9371}">
      <dgm:prSet/>
      <dgm:spPr/>
      <dgm:t>
        <a:bodyPr/>
        <a:lstStyle/>
        <a:p>
          <a:endParaRPr lang="en-US"/>
        </a:p>
      </dgm:t>
    </dgm:pt>
    <dgm:pt modelId="{8CCBE39C-03B8-4127-8A4E-D73BB98DC47F}" type="sibTrans" cxnId="{D607FCC0-A592-4EFE-A0E6-D9A676FF9371}">
      <dgm:prSet/>
      <dgm:spPr/>
      <dgm:t>
        <a:bodyPr/>
        <a:lstStyle/>
        <a:p>
          <a:endParaRPr lang="en-US"/>
        </a:p>
      </dgm:t>
    </dgm:pt>
    <dgm:pt modelId="{B7A28C77-BFD2-424B-AE34-C960E1DFC7A7}">
      <dgm:prSet/>
      <dgm:spPr/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No cholinergic effects</a:t>
          </a:r>
        </a:p>
      </dgm:t>
    </dgm:pt>
    <dgm:pt modelId="{52B14B32-3EB0-4DF3-9A8A-C9418544B038}" type="parTrans" cxnId="{C82CC0A6-9948-4A78-BD20-903ECF4ACB9B}">
      <dgm:prSet/>
      <dgm:spPr/>
      <dgm:t>
        <a:bodyPr/>
        <a:lstStyle/>
        <a:p>
          <a:endParaRPr lang="en-US"/>
        </a:p>
      </dgm:t>
    </dgm:pt>
    <dgm:pt modelId="{7C252852-6512-4D8D-BD2D-CBA47B160768}" type="sibTrans" cxnId="{C82CC0A6-9948-4A78-BD20-903ECF4ACB9B}">
      <dgm:prSet/>
      <dgm:spPr/>
      <dgm:t>
        <a:bodyPr/>
        <a:lstStyle/>
        <a:p>
          <a:endParaRPr lang="en-US"/>
        </a:p>
      </dgm:t>
    </dgm:pt>
    <dgm:pt modelId="{E9D066C4-4D67-4DB0-AFF7-B277EBACDD67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Do not cross BBB, hence cause minimal/no drowsiness</a:t>
          </a:r>
        </a:p>
      </dgm:t>
    </dgm:pt>
    <dgm:pt modelId="{DA866E90-C709-4CA0-A1ED-23485E9FD36B}" type="parTrans" cxnId="{3DA203BD-003B-4A9D-BD4E-A7EDE28B0FA6}">
      <dgm:prSet/>
      <dgm:spPr/>
      <dgm:t>
        <a:bodyPr/>
        <a:lstStyle/>
        <a:p>
          <a:endParaRPr lang="en-US"/>
        </a:p>
      </dgm:t>
    </dgm:pt>
    <dgm:pt modelId="{D5C57139-53F4-410D-82EF-C2E67FA0E9E6}" type="sibTrans" cxnId="{3DA203BD-003B-4A9D-BD4E-A7EDE28B0FA6}">
      <dgm:prSet/>
      <dgm:spPr/>
      <dgm:t>
        <a:bodyPr/>
        <a:lstStyle/>
        <a:p>
          <a:endParaRPr lang="en-US"/>
        </a:p>
      </dgm:t>
    </dgm:pt>
    <dgm:pt modelId="{7FED12AF-AFE2-4F9F-AFD6-EA843DDF8443}">
      <dgm:prSet/>
      <dgm:spPr/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Do not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imphair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psychomotor performance.</a:t>
          </a:r>
        </a:p>
      </dgm:t>
    </dgm:pt>
    <dgm:pt modelId="{12711F8A-19F3-46D4-BB28-8DB2F483B0FB}" type="parTrans" cxnId="{6938505A-2507-4001-A74F-085C9C437F1E}">
      <dgm:prSet/>
      <dgm:spPr/>
      <dgm:t>
        <a:bodyPr/>
        <a:lstStyle/>
        <a:p>
          <a:endParaRPr lang="en-US"/>
        </a:p>
      </dgm:t>
    </dgm:pt>
    <dgm:pt modelId="{C952F631-1ADA-4ADB-B4BA-E269AAED40F2}" type="sibTrans" cxnId="{6938505A-2507-4001-A74F-085C9C437F1E}">
      <dgm:prSet/>
      <dgm:spPr/>
      <dgm:t>
        <a:bodyPr/>
        <a:lstStyle/>
        <a:p>
          <a:endParaRPr lang="en-US"/>
        </a:p>
      </dgm:t>
    </dgm:pt>
    <dgm:pt modelId="{D8577FBF-C3AD-4D1D-BF4A-19DDD89F11A4}">
      <dgm:prSet/>
      <dgm:spPr/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Cetirizine is commonly used second generation anti histamine.</a:t>
          </a:r>
        </a:p>
      </dgm:t>
    </dgm:pt>
    <dgm:pt modelId="{D4A5B34F-B5FE-49A3-A2ED-F1074ED946E6}" type="parTrans" cxnId="{5CDDA811-8CA2-4853-A902-0924A445085B}">
      <dgm:prSet/>
      <dgm:spPr/>
      <dgm:t>
        <a:bodyPr/>
        <a:lstStyle/>
        <a:p>
          <a:endParaRPr lang="en-US"/>
        </a:p>
      </dgm:t>
    </dgm:pt>
    <dgm:pt modelId="{A0196729-2AC9-4451-B977-036E89B6F1E2}" type="sibTrans" cxnId="{5CDDA811-8CA2-4853-A902-0924A445085B}">
      <dgm:prSet/>
      <dgm:spPr/>
      <dgm:t>
        <a:bodyPr/>
        <a:lstStyle/>
        <a:p>
          <a:endParaRPr lang="en-US"/>
        </a:p>
      </dgm:t>
    </dgm:pt>
    <dgm:pt modelId="{841E2C5B-09EF-4F74-B6BD-2D4B549D184E}" type="pres">
      <dgm:prSet presAssocID="{AA771034-5EBE-44AE-9190-31E0C12FA877}" presName="linear" presStyleCnt="0">
        <dgm:presLayoutVars>
          <dgm:animLvl val="lvl"/>
          <dgm:resizeHandles val="exact"/>
        </dgm:presLayoutVars>
      </dgm:prSet>
      <dgm:spPr/>
    </dgm:pt>
    <dgm:pt modelId="{F3F8E64A-2995-4C60-A3A0-9D122634D36B}" type="pres">
      <dgm:prSet presAssocID="{1393463A-DD24-4FFC-B258-8D172B3ECE30}" presName="parentText" presStyleLbl="node1" presStyleIdx="0" presStyleCnt="5" custScaleY="163505">
        <dgm:presLayoutVars>
          <dgm:chMax val="0"/>
          <dgm:bulletEnabled val="1"/>
        </dgm:presLayoutVars>
      </dgm:prSet>
      <dgm:spPr/>
    </dgm:pt>
    <dgm:pt modelId="{E4333886-936F-4FC3-9470-AAA93A772D5C}" type="pres">
      <dgm:prSet presAssocID="{8CCBE39C-03B8-4127-8A4E-D73BB98DC47F}" presName="spacer" presStyleCnt="0"/>
      <dgm:spPr/>
    </dgm:pt>
    <dgm:pt modelId="{160F3BF2-5B1D-4944-B8F9-82A572DD7DC7}" type="pres">
      <dgm:prSet presAssocID="{B7A28C77-BFD2-424B-AE34-C960E1DFC7A7}" presName="parentText" presStyleLbl="node1" presStyleIdx="1" presStyleCnt="5" custScaleY="145328">
        <dgm:presLayoutVars>
          <dgm:chMax val="0"/>
          <dgm:bulletEnabled val="1"/>
        </dgm:presLayoutVars>
      </dgm:prSet>
      <dgm:spPr/>
    </dgm:pt>
    <dgm:pt modelId="{2C387296-B210-4C04-8E2D-F338C4B50560}" type="pres">
      <dgm:prSet presAssocID="{7C252852-6512-4D8D-BD2D-CBA47B160768}" presName="spacer" presStyleCnt="0"/>
      <dgm:spPr/>
    </dgm:pt>
    <dgm:pt modelId="{37B15794-44D9-47C8-B423-2FBE47735DF1}" type="pres">
      <dgm:prSet presAssocID="{E9D066C4-4D67-4DB0-AFF7-B277EBACDD67}" presName="parentText" presStyleLbl="node1" presStyleIdx="2" presStyleCnt="5" custScaleY="138609">
        <dgm:presLayoutVars>
          <dgm:chMax val="0"/>
          <dgm:bulletEnabled val="1"/>
        </dgm:presLayoutVars>
      </dgm:prSet>
      <dgm:spPr/>
    </dgm:pt>
    <dgm:pt modelId="{882D6CB5-9C51-46F6-BDBD-97E4C21032EB}" type="pres">
      <dgm:prSet presAssocID="{D5C57139-53F4-410D-82EF-C2E67FA0E9E6}" presName="spacer" presStyleCnt="0"/>
      <dgm:spPr/>
    </dgm:pt>
    <dgm:pt modelId="{BA1F2008-8DCA-4A0F-8B58-F7DFC5336E9D}" type="pres">
      <dgm:prSet presAssocID="{7FED12AF-AFE2-4F9F-AFD6-EA843DDF8443}" presName="parentText" presStyleLbl="node1" presStyleIdx="3" presStyleCnt="5" custScaleY="152967">
        <dgm:presLayoutVars>
          <dgm:chMax val="0"/>
          <dgm:bulletEnabled val="1"/>
        </dgm:presLayoutVars>
      </dgm:prSet>
      <dgm:spPr/>
    </dgm:pt>
    <dgm:pt modelId="{7177BB4D-0149-404C-AF26-B19DD849C547}" type="pres">
      <dgm:prSet presAssocID="{C952F631-1ADA-4ADB-B4BA-E269AAED40F2}" presName="spacer" presStyleCnt="0"/>
      <dgm:spPr/>
    </dgm:pt>
    <dgm:pt modelId="{9A3D29A1-18A1-43AC-BBC2-9F974A12BADF}" type="pres">
      <dgm:prSet presAssocID="{D8577FBF-C3AD-4D1D-BF4A-19DDD89F11A4}" presName="parentText" presStyleLbl="node1" presStyleIdx="4" presStyleCnt="5" custScaleY="144976">
        <dgm:presLayoutVars>
          <dgm:chMax val="0"/>
          <dgm:bulletEnabled val="1"/>
        </dgm:presLayoutVars>
      </dgm:prSet>
      <dgm:spPr/>
    </dgm:pt>
  </dgm:ptLst>
  <dgm:cxnLst>
    <dgm:cxn modelId="{5CDDA811-8CA2-4853-A902-0924A445085B}" srcId="{AA771034-5EBE-44AE-9190-31E0C12FA877}" destId="{D8577FBF-C3AD-4D1D-BF4A-19DDD89F11A4}" srcOrd="4" destOrd="0" parTransId="{D4A5B34F-B5FE-49A3-A2ED-F1074ED946E6}" sibTransId="{A0196729-2AC9-4451-B977-036E89B6F1E2}"/>
    <dgm:cxn modelId="{622F9113-799A-4542-870A-F6CB914EBA73}" type="presOf" srcId="{1393463A-DD24-4FFC-B258-8D172B3ECE30}" destId="{F3F8E64A-2995-4C60-A3A0-9D122634D36B}" srcOrd="0" destOrd="0" presId="urn:microsoft.com/office/officeart/2005/8/layout/vList2"/>
    <dgm:cxn modelId="{2B15186B-D12A-4C4A-B3EE-824C1840FDE6}" type="presOf" srcId="{E9D066C4-4D67-4DB0-AFF7-B277EBACDD67}" destId="{37B15794-44D9-47C8-B423-2FBE47735DF1}" srcOrd="0" destOrd="0" presId="urn:microsoft.com/office/officeart/2005/8/layout/vList2"/>
    <dgm:cxn modelId="{F302A14F-0C1E-4208-B066-364D2F131F59}" type="presOf" srcId="{AA771034-5EBE-44AE-9190-31E0C12FA877}" destId="{841E2C5B-09EF-4F74-B6BD-2D4B549D184E}" srcOrd="0" destOrd="0" presId="urn:microsoft.com/office/officeart/2005/8/layout/vList2"/>
    <dgm:cxn modelId="{6938505A-2507-4001-A74F-085C9C437F1E}" srcId="{AA771034-5EBE-44AE-9190-31E0C12FA877}" destId="{7FED12AF-AFE2-4F9F-AFD6-EA843DDF8443}" srcOrd="3" destOrd="0" parTransId="{12711F8A-19F3-46D4-BB28-8DB2F483B0FB}" sibTransId="{C952F631-1ADA-4ADB-B4BA-E269AAED40F2}"/>
    <dgm:cxn modelId="{C82CC0A6-9948-4A78-BD20-903ECF4ACB9B}" srcId="{AA771034-5EBE-44AE-9190-31E0C12FA877}" destId="{B7A28C77-BFD2-424B-AE34-C960E1DFC7A7}" srcOrd="1" destOrd="0" parTransId="{52B14B32-3EB0-4DF3-9A8A-C9418544B038}" sibTransId="{7C252852-6512-4D8D-BD2D-CBA47B160768}"/>
    <dgm:cxn modelId="{3DA203BD-003B-4A9D-BD4E-A7EDE28B0FA6}" srcId="{AA771034-5EBE-44AE-9190-31E0C12FA877}" destId="{E9D066C4-4D67-4DB0-AFF7-B277EBACDD67}" srcOrd="2" destOrd="0" parTransId="{DA866E90-C709-4CA0-A1ED-23485E9FD36B}" sibTransId="{D5C57139-53F4-410D-82EF-C2E67FA0E9E6}"/>
    <dgm:cxn modelId="{D607FCC0-A592-4EFE-A0E6-D9A676FF9371}" srcId="{AA771034-5EBE-44AE-9190-31E0C12FA877}" destId="{1393463A-DD24-4FFC-B258-8D172B3ECE30}" srcOrd="0" destOrd="0" parTransId="{732696C4-6D4E-4E28-BE92-BF49E1620F7E}" sibTransId="{8CCBE39C-03B8-4127-8A4E-D73BB98DC47F}"/>
    <dgm:cxn modelId="{F88B8CE6-182C-4769-A929-030B25E4A405}" type="presOf" srcId="{B7A28C77-BFD2-424B-AE34-C960E1DFC7A7}" destId="{160F3BF2-5B1D-4944-B8F9-82A572DD7DC7}" srcOrd="0" destOrd="0" presId="urn:microsoft.com/office/officeart/2005/8/layout/vList2"/>
    <dgm:cxn modelId="{21EBBCF6-4D7C-4D45-8E75-8865D861F567}" type="presOf" srcId="{7FED12AF-AFE2-4F9F-AFD6-EA843DDF8443}" destId="{BA1F2008-8DCA-4A0F-8B58-F7DFC5336E9D}" srcOrd="0" destOrd="0" presId="urn:microsoft.com/office/officeart/2005/8/layout/vList2"/>
    <dgm:cxn modelId="{D0B9E4FD-8707-44B8-809A-9F6E713A86FE}" type="presOf" srcId="{D8577FBF-C3AD-4D1D-BF4A-19DDD89F11A4}" destId="{9A3D29A1-18A1-43AC-BBC2-9F974A12BADF}" srcOrd="0" destOrd="0" presId="urn:microsoft.com/office/officeart/2005/8/layout/vList2"/>
    <dgm:cxn modelId="{A7D0FBF9-5B05-4E71-B4D5-88FE7E776019}" type="presParOf" srcId="{841E2C5B-09EF-4F74-B6BD-2D4B549D184E}" destId="{F3F8E64A-2995-4C60-A3A0-9D122634D36B}" srcOrd="0" destOrd="0" presId="urn:microsoft.com/office/officeart/2005/8/layout/vList2"/>
    <dgm:cxn modelId="{B56C846C-3271-450E-8E28-319CA8742925}" type="presParOf" srcId="{841E2C5B-09EF-4F74-B6BD-2D4B549D184E}" destId="{E4333886-936F-4FC3-9470-AAA93A772D5C}" srcOrd="1" destOrd="0" presId="urn:microsoft.com/office/officeart/2005/8/layout/vList2"/>
    <dgm:cxn modelId="{FCD1CFD8-52C3-46E9-89A3-9078EAF2D7E6}" type="presParOf" srcId="{841E2C5B-09EF-4F74-B6BD-2D4B549D184E}" destId="{160F3BF2-5B1D-4944-B8F9-82A572DD7DC7}" srcOrd="2" destOrd="0" presId="urn:microsoft.com/office/officeart/2005/8/layout/vList2"/>
    <dgm:cxn modelId="{6313BA53-0EDB-434F-9173-3532E58496F2}" type="presParOf" srcId="{841E2C5B-09EF-4F74-B6BD-2D4B549D184E}" destId="{2C387296-B210-4C04-8E2D-F338C4B50560}" srcOrd="3" destOrd="0" presId="urn:microsoft.com/office/officeart/2005/8/layout/vList2"/>
    <dgm:cxn modelId="{24D61D02-340B-4943-A1C0-F3D6E020AF3F}" type="presParOf" srcId="{841E2C5B-09EF-4F74-B6BD-2D4B549D184E}" destId="{37B15794-44D9-47C8-B423-2FBE47735DF1}" srcOrd="4" destOrd="0" presId="urn:microsoft.com/office/officeart/2005/8/layout/vList2"/>
    <dgm:cxn modelId="{D7F9956E-3E81-463D-BD5D-E5660BD0E3CF}" type="presParOf" srcId="{841E2C5B-09EF-4F74-B6BD-2D4B549D184E}" destId="{882D6CB5-9C51-46F6-BDBD-97E4C21032EB}" srcOrd="5" destOrd="0" presId="urn:microsoft.com/office/officeart/2005/8/layout/vList2"/>
    <dgm:cxn modelId="{25FB63D6-FA8F-43B0-82CD-53CE7FA85C72}" type="presParOf" srcId="{841E2C5B-09EF-4F74-B6BD-2D4B549D184E}" destId="{BA1F2008-8DCA-4A0F-8B58-F7DFC5336E9D}" srcOrd="6" destOrd="0" presId="urn:microsoft.com/office/officeart/2005/8/layout/vList2"/>
    <dgm:cxn modelId="{E788800F-62D0-4C1B-BE72-8978CBCC4C4C}" type="presParOf" srcId="{841E2C5B-09EF-4F74-B6BD-2D4B549D184E}" destId="{7177BB4D-0149-404C-AF26-B19DD849C547}" srcOrd="7" destOrd="0" presId="urn:microsoft.com/office/officeart/2005/8/layout/vList2"/>
    <dgm:cxn modelId="{9012F3DC-0C63-4FC5-AF37-2032FF2C54B9}" type="presParOf" srcId="{841E2C5B-09EF-4F74-B6BD-2D4B549D184E}" destId="{9A3D29A1-18A1-43AC-BBC2-9F974A12BAD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89BDED65-E746-47B2-8D66-2985CD4CFE1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6F8B94A-8F46-4D49-B345-E333E95A1879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rtl="0"/>
          <a:r>
            <a:rPr lang="en-US" sz="4400">
              <a:latin typeface="Times New Roman" panose="02020603050405020304" pitchFamily="18" charset="0"/>
              <a:cs typeface="Times New Roman" panose="02020603050405020304" pitchFamily="18" charset="0"/>
            </a:rPr>
            <a:t>uses</a:t>
          </a:r>
        </a:p>
      </dgm:t>
    </dgm:pt>
    <dgm:pt modelId="{D5E38A59-8659-4DA7-850E-241215FAFCFA}" type="parTrans" cxnId="{62C6E7C7-BA27-4782-A3A2-F06E6B791EA5}">
      <dgm:prSet/>
      <dgm:spPr/>
      <dgm:t>
        <a:bodyPr/>
        <a:lstStyle/>
        <a:p>
          <a:endParaRPr lang="en-US"/>
        </a:p>
      </dgm:t>
    </dgm:pt>
    <dgm:pt modelId="{7D23F001-7152-4985-81DA-A8DEF19429F4}" type="sibTrans" cxnId="{62C6E7C7-BA27-4782-A3A2-F06E6B791EA5}">
      <dgm:prSet/>
      <dgm:spPr/>
      <dgm:t>
        <a:bodyPr/>
        <a:lstStyle/>
        <a:p>
          <a:endParaRPr lang="en-US"/>
        </a:p>
      </dgm:t>
    </dgm:pt>
    <dgm:pt modelId="{80DC9FE1-654F-4E31-BAC0-BED0E366630D}" type="pres">
      <dgm:prSet presAssocID="{89BDED65-E746-47B2-8D66-2985CD4CFE13}" presName="linear" presStyleCnt="0">
        <dgm:presLayoutVars>
          <dgm:animLvl val="lvl"/>
          <dgm:resizeHandles val="exact"/>
        </dgm:presLayoutVars>
      </dgm:prSet>
      <dgm:spPr/>
    </dgm:pt>
    <dgm:pt modelId="{19E11A37-A28F-4E6F-80DC-EAED17638C4B}" type="pres">
      <dgm:prSet presAssocID="{76F8B94A-8F46-4D49-B345-E333E95A1879}" presName="parentText" presStyleLbl="node1" presStyleIdx="0" presStyleCnt="1" custScaleY="60894">
        <dgm:presLayoutVars>
          <dgm:chMax val="0"/>
          <dgm:bulletEnabled val="1"/>
        </dgm:presLayoutVars>
      </dgm:prSet>
      <dgm:spPr/>
    </dgm:pt>
  </dgm:ptLst>
  <dgm:cxnLst>
    <dgm:cxn modelId="{3E00E1B9-C70B-4718-B781-DC52C58FD0C7}" type="presOf" srcId="{89BDED65-E746-47B2-8D66-2985CD4CFE13}" destId="{80DC9FE1-654F-4E31-BAC0-BED0E366630D}" srcOrd="0" destOrd="0" presId="urn:microsoft.com/office/officeart/2005/8/layout/vList2"/>
    <dgm:cxn modelId="{62C6E7C7-BA27-4782-A3A2-F06E6B791EA5}" srcId="{89BDED65-E746-47B2-8D66-2985CD4CFE13}" destId="{76F8B94A-8F46-4D49-B345-E333E95A1879}" srcOrd="0" destOrd="0" parTransId="{D5E38A59-8659-4DA7-850E-241215FAFCFA}" sibTransId="{7D23F001-7152-4985-81DA-A8DEF19429F4}"/>
    <dgm:cxn modelId="{04F9B0F9-1328-4440-AFD6-989B729531CF}" type="presOf" srcId="{76F8B94A-8F46-4D49-B345-E333E95A1879}" destId="{19E11A37-A28F-4E6F-80DC-EAED17638C4B}" srcOrd="0" destOrd="0" presId="urn:microsoft.com/office/officeart/2005/8/layout/vList2"/>
    <dgm:cxn modelId="{77753CE8-AFAC-483E-B0B5-31B337F294E0}" type="presParOf" srcId="{80DC9FE1-654F-4E31-BAC0-BED0E366630D}" destId="{19E11A37-A28F-4E6F-80DC-EAED17638C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945C31D-5770-4AA7-B110-F21A9CD22DE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265197-6879-4A6B-9D77-EA4B4B24403C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/>
            <a:t>Allergic disorders – </a:t>
          </a:r>
          <a:r>
            <a:rPr lang="en-US" dirty="0" err="1"/>
            <a:t>rhinitis,dermatitis,conjunctivitis,urticarial,eczema</a:t>
          </a:r>
          <a:endParaRPr lang="en-US" dirty="0"/>
        </a:p>
      </dgm:t>
    </dgm:pt>
    <dgm:pt modelId="{5A155CEE-704C-41DA-B455-D089F51E072A}" type="parTrans" cxnId="{42090231-28DE-41EB-B562-CC80CBFA6D91}">
      <dgm:prSet/>
      <dgm:spPr/>
      <dgm:t>
        <a:bodyPr/>
        <a:lstStyle/>
        <a:p>
          <a:endParaRPr lang="en-US"/>
        </a:p>
      </dgm:t>
    </dgm:pt>
    <dgm:pt modelId="{62EC0B17-C3E9-4343-A527-FDA2B2E0321B}" type="sibTrans" cxnId="{42090231-28DE-41EB-B562-CC80CBFA6D91}">
      <dgm:prSet/>
      <dgm:spPr/>
      <dgm:t>
        <a:bodyPr/>
        <a:lstStyle/>
        <a:p>
          <a:endParaRPr lang="en-US"/>
        </a:p>
      </dgm:t>
    </dgm:pt>
    <dgm:pt modelId="{2CE0448C-1815-4765-9A08-63A9EC19334E}">
      <dgm:prSet/>
      <dgm:spPr/>
      <dgm:t>
        <a:bodyPr/>
        <a:lstStyle/>
        <a:p>
          <a:pPr rtl="0"/>
          <a:r>
            <a:rPr lang="en-US"/>
            <a:t>Vertigo: cinnarizine,promethazine,diphenhydramine (H1 blockers),hyoscine (anticholinergic),prochlorperazine.</a:t>
          </a:r>
        </a:p>
      </dgm:t>
    </dgm:pt>
    <dgm:pt modelId="{DEF6866C-76D9-47BC-BB37-9E401232EF0A}" type="parTrans" cxnId="{BEA0B90C-15BC-4E6F-A66E-CBC3EBB968F9}">
      <dgm:prSet/>
      <dgm:spPr/>
      <dgm:t>
        <a:bodyPr/>
        <a:lstStyle/>
        <a:p>
          <a:endParaRPr lang="en-US"/>
        </a:p>
      </dgm:t>
    </dgm:pt>
    <dgm:pt modelId="{8C44A7A5-76FA-4ED0-B6D7-3AA0AB08C476}" type="sibTrans" cxnId="{BEA0B90C-15BC-4E6F-A66E-CBC3EBB968F9}">
      <dgm:prSet/>
      <dgm:spPr/>
      <dgm:t>
        <a:bodyPr/>
        <a:lstStyle/>
        <a:p>
          <a:endParaRPr lang="en-US"/>
        </a:p>
      </dgm:t>
    </dgm:pt>
    <dgm:pt modelId="{94F8A915-FB7E-441F-AD78-746357AF5C45}" type="pres">
      <dgm:prSet presAssocID="{3945C31D-5770-4AA7-B110-F21A9CD22DE6}" presName="linear" presStyleCnt="0">
        <dgm:presLayoutVars>
          <dgm:animLvl val="lvl"/>
          <dgm:resizeHandles val="exact"/>
        </dgm:presLayoutVars>
      </dgm:prSet>
      <dgm:spPr/>
    </dgm:pt>
    <dgm:pt modelId="{E5D59598-BCFD-4B64-B0E3-548FC34AC6AA}" type="pres">
      <dgm:prSet presAssocID="{B8265197-6879-4A6B-9D77-EA4B4B24403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B58049D-72B6-4EC9-BDC7-2DA302B86EA7}" type="pres">
      <dgm:prSet presAssocID="{62EC0B17-C3E9-4343-A527-FDA2B2E0321B}" presName="spacer" presStyleCnt="0"/>
      <dgm:spPr/>
    </dgm:pt>
    <dgm:pt modelId="{9AF405DB-EE24-4432-A994-7A33D2B771C0}" type="pres">
      <dgm:prSet presAssocID="{2CE0448C-1815-4765-9A08-63A9EC19334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EA0B90C-15BC-4E6F-A66E-CBC3EBB968F9}" srcId="{3945C31D-5770-4AA7-B110-F21A9CD22DE6}" destId="{2CE0448C-1815-4765-9A08-63A9EC19334E}" srcOrd="1" destOrd="0" parTransId="{DEF6866C-76D9-47BC-BB37-9E401232EF0A}" sibTransId="{8C44A7A5-76FA-4ED0-B6D7-3AA0AB08C476}"/>
    <dgm:cxn modelId="{C748C918-4470-4416-8264-82EB4CD28F32}" type="presOf" srcId="{B8265197-6879-4A6B-9D77-EA4B4B24403C}" destId="{E5D59598-BCFD-4B64-B0E3-548FC34AC6AA}" srcOrd="0" destOrd="0" presId="urn:microsoft.com/office/officeart/2005/8/layout/vList2"/>
    <dgm:cxn modelId="{C01D131C-7C6A-4173-825B-BCF55432F3FC}" type="presOf" srcId="{3945C31D-5770-4AA7-B110-F21A9CD22DE6}" destId="{94F8A915-FB7E-441F-AD78-746357AF5C45}" srcOrd="0" destOrd="0" presId="urn:microsoft.com/office/officeart/2005/8/layout/vList2"/>
    <dgm:cxn modelId="{42090231-28DE-41EB-B562-CC80CBFA6D91}" srcId="{3945C31D-5770-4AA7-B110-F21A9CD22DE6}" destId="{B8265197-6879-4A6B-9D77-EA4B4B24403C}" srcOrd="0" destOrd="0" parTransId="{5A155CEE-704C-41DA-B455-D089F51E072A}" sibTransId="{62EC0B17-C3E9-4343-A527-FDA2B2E0321B}"/>
    <dgm:cxn modelId="{D9D7CD69-DA12-4790-A3DB-D619C582E2C5}" type="presOf" srcId="{2CE0448C-1815-4765-9A08-63A9EC19334E}" destId="{9AF405DB-EE24-4432-A994-7A33D2B771C0}" srcOrd="0" destOrd="0" presId="urn:microsoft.com/office/officeart/2005/8/layout/vList2"/>
    <dgm:cxn modelId="{D98A0641-87CB-4996-8586-B3F2322BACA2}" type="presParOf" srcId="{94F8A915-FB7E-441F-AD78-746357AF5C45}" destId="{E5D59598-BCFD-4B64-B0E3-548FC34AC6AA}" srcOrd="0" destOrd="0" presId="urn:microsoft.com/office/officeart/2005/8/layout/vList2"/>
    <dgm:cxn modelId="{C1A92563-9788-4377-9713-851DCCAA53FC}" type="presParOf" srcId="{94F8A915-FB7E-441F-AD78-746357AF5C45}" destId="{4B58049D-72B6-4EC9-BDC7-2DA302B86EA7}" srcOrd="1" destOrd="0" presId="urn:microsoft.com/office/officeart/2005/8/layout/vList2"/>
    <dgm:cxn modelId="{66CEE13D-141E-43C2-B398-A25AC67E1787}" type="presParOf" srcId="{94F8A915-FB7E-441F-AD78-746357AF5C45}" destId="{9AF405DB-EE24-4432-A994-7A33D2B771C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0BE17943-066C-4668-99BE-893368EBDE9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44BA6BE-9C37-4976-B916-D567C449C170}">
      <dgm:prSet custT="1"/>
      <dgm:spPr/>
      <dgm:t>
        <a:bodyPr/>
        <a:lstStyle/>
        <a:p>
          <a:pPr rtl="0"/>
          <a:r>
            <a:rPr lang="en-US" sz="8800" dirty="0">
              <a:latin typeface="Brush Script MT" panose="03060802040406070304" pitchFamily="66" charset="0"/>
            </a:rPr>
            <a:t>Thank you</a:t>
          </a:r>
        </a:p>
      </dgm:t>
    </dgm:pt>
    <dgm:pt modelId="{194C7E4D-9E02-489F-BACE-A1036F401FB8}" type="parTrans" cxnId="{C3E98000-17F5-4542-ADDB-AF7BFEFAF4B2}">
      <dgm:prSet/>
      <dgm:spPr/>
      <dgm:t>
        <a:bodyPr/>
        <a:lstStyle/>
        <a:p>
          <a:endParaRPr lang="en-US"/>
        </a:p>
      </dgm:t>
    </dgm:pt>
    <dgm:pt modelId="{B8446B1E-6136-42C4-BD30-3E82D7969E08}" type="sibTrans" cxnId="{C3E98000-17F5-4542-ADDB-AF7BFEFAF4B2}">
      <dgm:prSet/>
      <dgm:spPr/>
      <dgm:t>
        <a:bodyPr/>
        <a:lstStyle/>
        <a:p>
          <a:endParaRPr lang="en-US"/>
        </a:p>
      </dgm:t>
    </dgm:pt>
    <dgm:pt modelId="{DF332137-C1B1-4D35-9196-9E4598B191D6}" type="pres">
      <dgm:prSet presAssocID="{0BE17943-066C-4668-99BE-893368EBDE9A}" presName="Name0" presStyleCnt="0">
        <dgm:presLayoutVars>
          <dgm:chMax val="7"/>
          <dgm:chPref val="7"/>
          <dgm:dir/>
        </dgm:presLayoutVars>
      </dgm:prSet>
      <dgm:spPr/>
    </dgm:pt>
    <dgm:pt modelId="{01BF8A72-0532-42BB-B623-5CC4FD1A80A5}" type="pres">
      <dgm:prSet presAssocID="{0BE17943-066C-4668-99BE-893368EBDE9A}" presName="Name1" presStyleCnt="0"/>
      <dgm:spPr/>
    </dgm:pt>
    <dgm:pt modelId="{65BF1E01-243D-41E0-87A1-2431122C0A08}" type="pres">
      <dgm:prSet presAssocID="{0BE17943-066C-4668-99BE-893368EBDE9A}" presName="cycle" presStyleCnt="0"/>
      <dgm:spPr/>
    </dgm:pt>
    <dgm:pt modelId="{0C511DB2-AE28-4BDC-AD9E-60F5F50459FE}" type="pres">
      <dgm:prSet presAssocID="{0BE17943-066C-4668-99BE-893368EBDE9A}" presName="srcNode" presStyleLbl="node1" presStyleIdx="0" presStyleCnt="1"/>
      <dgm:spPr/>
    </dgm:pt>
    <dgm:pt modelId="{B1A1EFDC-FCE0-4B49-B3E7-3649482798EB}" type="pres">
      <dgm:prSet presAssocID="{0BE17943-066C-4668-99BE-893368EBDE9A}" presName="conn" presStyleLbl="parChTrans1D2" presStyleIdx="0" presStyleCnt="1"/>
      <dgm:spPr/>
    </dgm:pt>
    <dgm:pt modelId="{BEF472EE-F314-4CE5-9DB3-73BA77B949DF}" type="pres">
      <dgm:prSet presAssocID="{0BE17943-066C-4668-99BE-893368EBDE9A}" presName="extraNode" presStyleLbl="node1" presStyleIdx="0" presStyleCnt="1"/>
      <dgm:spPr/>
    </dgm:pt>
    <dgm:pt modelId="{18428955-BC5F-4209-839A-3CD29EB4787F}" type="pres">
      <dgm:prSet presAssocID="{0BE17943-066C-4668-99BE-893368EBDE9A}" presName="dstNode" presStyleLbl="node1" presStyleIdx="0" presStyleCnt="1"/>
      <dgm:spPr/>
    </dgm:pt>
    <dgm:pt modelId="{50C0DA6E-1E6A-42A1-91DF-FC1D376540E8}" type="pres">
      <dgm:prSet presAssocID="{E44BA6BE-9C37-4976-B916-D567C449C170}" presName="text_1" presStyleLbl="node1" presStyleIdx="0" presStyleCnt="1">
        <dgm:presLayoutVars>
          <dgm:bulletEnabled val="1"/>
        </dgm:presLayoutVars>
      </dgm:prSet>
      <dgm:spPr/>
    </dgm:pt>
    <dgm:pt modelId="{993CA078-3BD5-4E05-B78D-C572F07CF578}" type="pres">
      <dgm:prSet presAssocID="{E44BA6BE-9C37-4976-B916-D567C449C170}" presName="accent_1" presStyleCnt="0"/>
      <dgm:spPr/>
    </dgm:pt>
    <dgm:pt modelId="{AEC240B1-1515-4468-AB56-2B01C43176F4}" type="pres">
      <dgm:prSet presAssocID="{E44BA6BE-9C37-4976-B916-D567C449C170}" presName="accentRepeatNode" presStyleLbl="solidFgAcc1" presStyleIdx="0" presStyleCnt="1"/>
      <dgm:spPr/>
    </dgm:pt>
  </dgm:ptLst>
  <dgm:cxnLst>
    <dgm:cxn modelId="{C3E98000-17F5-4542-ADDB-AF7BFEFAF4B2}" srcId="{0BE17943-066C-4668-99BE-893368EBDE9A}" destId="{E44BA6BE-9C37-4976-B916-D567C449C170}" srcOrd="0" destOrd="0" parTransId="{194C7E4D-9E02-489F-BACE-A1036F401FB8}" sibTransId="{B8446B1E-6136-42C4-BD30-3E82D7969E08}"/>
    <dgm:cxn modelId="{41AE325F-0D78-492E-9014-54943A0BCD2A}" type="presOf" srcId="{0BE17943-066C-4668-99BE-893368EBDE9A}" destId="{DF332137-C1B1-4D35-9196-9E4598B191D6}" srcOrd="0" destOrd="0" presId="urn:microsoft.com/office/officeart/2008/layout/VerticalCurvedList"/>
    <dgm:cxn modelId="{44251DE5-EAF8-4FBA-ABE0-E19487202189}" type="presOf" srcId="{E44BA6BE-9C37-4976-B916-D567C449C170}" destId="{50C0DA6E-1E6A-42A1-91DF-FC1D376540E8}" srcOrd="0" destOrd="0" presId="urn:microsoft.com/office/officeart/2008/layout/VerticalCurvedList"/>
    <dgm:cxn modelId="{25CB6AEE-ED6C-412A-AF43-1A6F22DC0E39}" type="presOf" srcId="{B8446B1E-6136-42C4-BD30-3E82D7969E08}" destId="{B1A1EFDC-FCE0-4B49-B3E7-3649482798EB}" srcOrd="0" destOrd="0" presId="urn:microsoft.com/office/officeart/2008/layout/VerticalCurvedList"/>
    <dgm:cxn modelId="{3B768D67-C2CC-4820-B202-55AC6C88841A}" type="presParOf" srcId="{DF332137-C1B1-4D35-9196-9E4598B191D6}" destId="{01BF8A72-0532-42BB-B623-5CC4FD1A80A5}" srcOrd="0" destOrd="0" presId="urn:microsoft.com/office/officeart/2008/layout/VerticalCurvedList"/>
    <dgm:cxn modelId="{58015D66-9E85-4C5B-8523-20F79CAE6E69}" type="presParOf" srcId="{01BF8A72-0532-42BB-B623-5CC4FD1A80A5}" destId="{65BF1E01-243D-41E0-87A1-2431122C0A08}" srcOrd="0" destOrd="0" presId="urn:microsoft.com/office/officeart/2008/layout/VerticalCurvedList"/>
    <dgm:cxn modelId="{E827A61F-05A0-47B9-9485-890B0F12EB8D}" type="presParOf" srcId="{65BF1E01-243D-41E0-87A1-2431122C0A08}" destId="{0C511DB2-AE28-4BDC-AD9E-60F5F50459FE}" srcOrd="0" destOrd="0" presId="urn:microsoft.com/office/officeart/2008/layout/VerticalCurvedList"/>
    <dgm:cxn modelId="{883A1BC6-EA54-4CBB-B76B-FFBADE0A273E}" type="presParOf" srcId="{65BF1E01-243D-41E0-87A1-2431122C0A08}" destId="{B1A1EFDC-FCE0-4B49-B3E7-3649482798EB}" srcOrd="1" destOrd="0" presId="urn:microsoft.com/office/officeart/2008/layout/VerticalCurvedList"/>
    <dgm:cxn modelId="{C61C910D-0EC7-4F45-B55B-E914D292C9E9}" type="presParOf" srcId="{65BF1E01-243D-41E0-87A1-2431122C0A08}" destId="{BEF472EE-F314-4CE5-9DB3-73BA77B949DF}" srcOrd="2" destOrd="0" presId="urn:microsoft.com/office/officeart/2008/layout/VerticalCurvedList"/>
    <dgm:cxn modelId="{09D7AC43-4AE4-4249-8609-86EDECA9EA4A}" type="presParOf" srcId="{65BF1E01-243D-41E0-87A1-2431122C0A08}" destId="{18428955-BC5F-4209-839A-3CD29EB4787F}" srcOrd="3" destOrd="0" presId="urn:microsoft.com/office/officeart/2008/layout/VerticalCurvedList"/>
    <dgm:cxn modelId="{523FE6FD-DE7C-4D88-A194-A22F26BA7F79}" type="presParOf" srcId="{01BF8A72-0532-42BB-B623-5CC4FD1A80A5}" destId="{50C0DA6E-1E6A-42A1-91DF-FC1D376540E8}" srcOrd="1" destOrd="0" presId="urn:microsoft.com/office/officeart/2008/layout/VerticalCurvedList"/>
    <dgm:cxn modelId="{FA154676-1BD9-4136-B13A-7E85B897D66A}" type="presParOf" srcId="{01BF8A72-0532-42BB-B623-5CC4FD1A80A5}" destId="{993CA078-3BD5-4E05-B78D-C572F07CF578}" srcOrd="2" destOrd="0" presId="urn:microsoft.com/office/officeart/2008/layout/VerticalCurvedList"/>
    <dgm:cxn modelId="{2EE9C44C-D6F9-4E18-8633-18A43D19B551}" type="presParOf" srcId="{993CA078-3BD5-4E05-B78D-C572F07CF578}" destId="{AEC240B1-1515-4468-AB56-2B01C43176F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DD3C89-7DF2-484D-A5C9-3A176EBB7E2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671765-3092-4A0F-B25B-A099D0AEDF3F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Smooth muscle contraction increase in capillary permeability</a:t>
          </a:r>
        </a:p>
      </dgm:t>
    </dgm:pt>
    <dgm:pt modelId="{30EF94E9-DC74-4DB9-ABE0-9DCB567BFEF6}" type="parTrans" cxnId="{84EFE9FF-560F-49CE-A815-51ACEEE4843D}">
      <dgm:prSet/>
      <dgm:spPr/>
      <dgm:t>
        <a:bodyPr/>
        <a:lstStyle/>
        <a:p>
          <a:endParaRPr lang="en-US"/>
        </a:p>
      </dgm:t>
    </dgm:pt>
    <dgm:pt modelId="{0D9C06B0-847A-40B4-8534-17E36884FA6B}" type="sibTrans" cxnId="{84EFE9FF-560F-49CE-A815-51ACEEE4843D}">
      <dgm:prSet/>
      <dgm:spPr/>
      <dgm:t>
        <a:bodyPr/>
        <a:lstStyle/>
        <a:p>
          <a:endParaRPr lang="en-US"/>
        </a:p>
      </dgm:t>
    </dgm:pt>
    <dgm:pt modelId="{2B833A2D-FF26-4B9D-90E0-75DEC253FBE0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Gastric acid secretion</a:t>
          </a:r>
        </a:p>
      </dgm:t>
    </dgm:pt>
    <dgm:pt modelId="{C982ED7D-C86A-4A73-8F10-B7CE7F200BE5}" type="parTrans" cxnId="{B77EC009-26DA-467C-91F0-548A14544D7B}">
      <dgm:prSet/>
      <dgm:spPr/>
      <dgm:t>
        <a:bodyPr/>
        <a:lstStyle/>
        <a:p>
          <a:endParaRPr lang="en-US"/>
        </a:p>
      </dgm:t>
    </dgm:pt>
    <dgm:pt modelId="{754FDA3D-CF49-455E-84F6-CA97779576B1}" type="sibTrans" cxnId="{B77EC009-26DA-467C-91F0-548A14544D7B}">
      <dgm:prSet/>
      <dgm:spPr>
        <a:solidFill>
          <a:schemeClr val="bg1"/>
        </a:solidFill>
      </dgm:spPr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93F6FF6E-6B26-422C-AB1E-57571475DAD5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Histamine levels in </a:t>
          </a:r>
          <a:r>
            <a:rPr lang="en-US" sz="2000" b="1" dirty="0" err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brain,lungs,skin,gastric</a:t>
          </a:r>
          <a:r>
            <a:rPr lang="en-US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mucosa</a:t>
          </a:r>
        </a:p>
      </dgm:t>
    </dgm:pt>
    <dgm:pt modelId="{60ED4512-5A63-4CC5-A1A1-46630F4F9434}" type="parTrans" cxnId="{DBCFD9B4-663E-4D13-A0B7-86806A4BD4D2}">
      <dgm:prSet/>
      <dgm:spPr/>
      <dgm:t>
        <a:bodyPr/>
        <a:lstStyle/>
        <a:p>
          <a:endParaRPr lang="en-US"/>
        </a:p>
      </dgm:t>
    </dgm:pt>
    <dgm:pt modelId="{EF17DA16-FFB6-448A-A8BC-48989E3591B2}" type="sibTrans" cxnId="{DBCFD9B4-663E-4D13-A0B7-86806A4BD4D2}">
      <dgm:prSet/>
      <dgm:spPr/>
      <dgm:t>
        <a:bodyPr/>
        <a:lstStyle/>
        <a:p>
          <a:endParaRPr lang="en-US"/>
        </a:p>
      </dgm:t>
    </dgm:pt>
    <dgm:pt modelId="{9D3F3868-61C5-42BF-93F7-8A2BECE8679F}" type="pres">
      <dgm:prSet presAssocID="{AADD3C89-7DF2-484D-A5C9-3A176EBB7E29}" presName="linearFlow" presStyleCnt="0">
        <dgm:presLayoutVars>
          <dgm:resizeHandles val="exact"/>
        </dgm:presLayoutVars>
      </dgm:prSet>
      <dgm:spPr/>
    </dgm:pt>
    <dgm:pt modelId="{F8D02881-66EF-401A-A059-98D9DEDC7A33}" type="pres">
      <dgm:prSet presAssocID="{9D671765-3092-4A0F-B25B-A099D0AEDF3F}" presName="node" presStyleLbl="node1" presStyleIdx="0" presStyleCnt="3" custScaleX="109814" custScaleY="190276" custLinFactNeighborY="7050">
        <dgm:presLayoutVars>
          <dgm:bulletEnabled val="1"/>
        </dgm:presLayoutVars>
      </dgm:prSet>
      <dgm:spPr/>
    </dgm:pt>
    <dgm:pt modelId="{44EBC844-05D3-4754-8A89-EBB48053A116}" type="pres">
      <dgm:prSet presAssocID="{0D9C06B0-847A-40B4-8534-17E36884FA6B}" presName="sibTrans" presStyleLbl="sibTrans2D1" presStyleIdx="0" presStyleCnt="2" custAng="10800000" custLinFactX="-60319" custLinFactY="229292" custLinFactNeighborX="-100000" custLinFactNeighborY="300000"/>
      <dgm:spPr/>
    </dgm:pt>
    <dgm:pt modelId="{01406A11-2D0B-4AD7-83F9-7A38669027C4}" type="pres">
      <dgm:prSet presAssocID="{0D9C06B0-847A-40B4-8534-17E36884FA6B}" presName="connectorText" presStyleLbl="sibTrans2D1" presStyleIdx="0" presStyleCnt="2"/>
      <dgm:spPr/>
    </dgm:pt>
    <dgm:pt modelId="{0CFFCB46-FCE6-48DC-BEFD-D067CBA00742}" type="pres">
      <dgm:prSet presAssocID="{2B833A2D-FF26-4B9D-90E0-75DEC253FBE0}" presName="node" presStyleLbl="node1" presStyleIdx="1" presStyleCnt="3" custScaleY="126851" custLinFactNeighborY="13984">
        <dgm:presLayoutVars>
          <dgm:bulletEnabled val="1"/>
        </dgm:presLayoutVars>
      </dgm:prSet>
      <dgm:spPr/>
    </dgm:pt>
    <dgm:pt modelId="{E70C22AA-B77A-42E4-A2ED-B5B77E57ABFC}" type="pres">
      <dgm:prSet presAssocID="{754FDA3D-CF49-455E-84F6-CA97779576B1}" presName="sibTrans" presStyleLbl="sibTrans2D1" presStyleIdx="1" presStyleCnt="2" custAng="0" custFlipVert="1" custScaleX="256399" custScaleY="74046" custLinFactX="-300000" custLinFactY="-35540" custLinFactNeighborX="-382212" custLinFactNeighborY="-100000"/>
      <dgm:spPr/>
    </dgm:pt>
    <dgm:pt modelId="{116267DC-5A39-4AAE-B823-683101822BCC}" type="pres">
      <dgm:prSet presAssocID="{754FDA3D-CF49-455E-84F6-CA97779576B1}" presName="connectorText" presStyleLbl="sibTrans2D1" presStyleIdx="1" presStyleCnt="2"/>
      <dgm:spPr/>
    </dgm:pt>
    <dgm:pt modelId="{D60C5815-3231-4A65-9965-0C176F50B2B8}" type="pres">
      <dgm:prSet presAssocID="{93F6FF6E-6B26-422C-AB1E-57571475DAD5}" presName="node" presStyleLbl="node1" presStyleIdx="2" presStyleCnt="3" custScaleX="109814" custScaleY="234562" custLinFactNeighborX="-1472" custLinFactNeighborY="-16385">
        <dgm:presLayoutVars>
          <dgm:bulletEnabled val="1"/>
        </dgm:presLayoutVars>
      </dgm:prSet>
      <dgm:spPr/>
    </dgm:pt>
  </dgm:ptLst>
  <dgm:cxnLst>
    <dgm:cxn modelId="{B77EC009-26DA-467C-91F0-548A14544D7B}" srcId="{AADD3C89-7DF2-484D-A5C9-3A176EBB7E29}" destId="{2B833A2D-FF26-4B9D-90E0-75DEC253FBE0}" srcOrd="1" destOrd="0" parTransId="{C982ED7D-C86A-4A73-8F10-B7CE7F200BE5}" sibTransId="{754FDA3D-CF49-455E-84F6-CA97779576B1}"/>
    <dgm:cxn modelId="{F42C442D-619B-4FEE-B001-3DA5224218AE}" type="presOf" srcId="{AADD3C89-7DF2-484D-A5C9-3A176EBB7E29}" destId="{9D3F3868-61C5-42BF-93F7-8A2BECE8679F}" srcOrd="0" destOrd="0" presId="urn:microsoft.com/office/officeart/2005/8/layout/process2"/>
    <dgm:cxn modelId="{44C34C2E-A5E0-4634-831F-EC94FDF7A2C7}" type="presOf" srcId="{93F6FF6E-6B26-422C-AB1E-57571475DAD5}" destId="{D60C5815-3231-4A65-9965-0C176F50B2B8}" srcOrd="0" destOrd="0" presId="urn:microsoft.com/office/officeart/2005/8/layout/process2"/>
    <dgm:cxn modelId="{98B15062-22EB-40E3-AD6F-0C4CA9E0CC77}" type="presOf" srcId="{754FDA3D-CF49-455E-84F6-CA97779576B1}" destId="{116267DC-5A39-4AAE-B823-683101822BCC}" srcOrd="1" destOrd="0" presId="urn:microsoft.com/office/officeart/2005/8/layout/process2"/>
    <dgm:cxn modelId="{2A6CCF89-F72A-4139-8E8D-148BE92190F9}" type="presOf" srcId="{2B833A2D-FF26-4B9D-90E0-75DEC253FBE0}" destId="{0CFFCB46-FCE6-48DC-BEFD-D067CBA00742}" srcOrd="0" destOrd="0" presId="urn:microsoft.com/office/officeart/2005/8/layout/process2"/>
    <dgm:cxn modelId="{0D71BF95-042D-4179-A8F9-784DC30B1445}" type="presOf" srcId="{0D9C06B0-847A-40B4-8534-17E36884FA6B}" destId="{44EBC844-05D3-4754-8A89-EBB48053A116}" srcOrd="0" destOrd="0" presId="urn:microsoft.com/office/officeart/2005/8/layout/process2"/>
    <dgm:cxn modelId="{DBCFD9B4-663E-4D13-A0B7-86806A4BD4D2}" srcId="{AADD3C89-7DF2-484D-A5C9-3A176EBB7E29}" destId="{93F6FF6E-6B26-422C-AB1E-57571475DAD5}" srcOrd="2" destOrd="0" parTransId="{60ED4512-5A63-4CC5-A1A1-46630F4F9434}" sibTransId="{EF17DA16-FFB6-448A-A8BC-48989E3591B2}"/>
    <dgm:cxn modelId="{049921BA-62AD-4A21-9F5D-D73305A7E742}" type="presOf" srcId="{754FDA3D-CF49-455E-84F6-CA97779576B1}" destId="{E70C22AA-B77A-42E4-A2ED-B5B77E57ABFC}" srcOrd="0" destOrd="0" presId="urn:microsoft.com/office/officeart/2005/8/layout/process2"/>
    <dgm:cxn modelId="{5557C7E2-600E-44A0-BCA6-3A9830D7DE29}" type="presOf" srcId="{0D9C06B0-847A-40B4-8534-17E36884FA6B}" destId="{01406A11-2D0B-4AD7-83F9-7A38669027C4}" srcOrd="1" destOrd="0" presId="urn:microsoft.com/office/officeart/2005/8/layout/process2"/>
    <dgm:cxn modelId="{F43BA2FF-B4DB-40A3-9FF9-A6019866F9DF}" type="presOf" srcId="{9D671765-3092-4A0F-B25B-A099D0AEDF3F}" destId="{F8D02881-66EF-401A-A059-98D9DEDC7A33}" srcOrd="0" destOrd="0" presId="urn:microsoft.com/office/officeart/2005/8/layout/process2"/>
    <dgm:cxn modelId="{84EFE9FF-560F-49CE-A815-51ACEEE4843D}" srcId="{AADD3C89-7DF2-484D-A5C9-3A176EBB7E29}" destId="{9D671765-3092-4A0F-B25B-A099D0AEDF3F}" srcOrd="0" destOrd="0" parTransId="{30EF94E9-DC74-4DB9-ABE0-9DCB567BFEF6}" sibTransId="{0D9C06B0-847A-40B4-8534-17E36884FA6B}"/>
    <dgm:cxn modelId="{94D1C52A-5B07-4223-AEEB-97CF560D08C1}" type="presParOf" srcId="{9D3F3868-61C5-42BF-93F7-8A2BECE8679F}" destId="{F8D02881-66EF-401A-A059-98D9DEDC7A33}" srcOrd="0" destOrd="0" presId="urn:microsoft.com/office/officeart/2005/8/layout/process2"/>
    <dgm:cxn modelId="{FED2829C-A4C6-4583-AF6E-3E5610FAFF2C}" type="presParOf" srcId="{9D3F3868-61C5-42BF-93F7-8A2BECE8679F}" destId="{44EBC844-05D3-4754-8A89-EBB48053A116}" srcOrd="1" destOrd="0" presId="urn:microsoft.com/office/officeart/2005/8/layout/process2"/>
    <dgm:cxn modelId="{BFF17AC0-B97B-4169-88E6-4F448D341057}" type="presParOf" srcId="{44EBC844-05D3-4754-8A89-EBB48053A116}" destId="{01406A11-2D0B-4AD7-83F9-7A38669027C4}" srcOrd="0" destOrd="0" presId="urn:microsoft.com/office/officeart/2005/8/layout/process2"/>
    <dgm:cxn modelId="{0EF3B3EE-BEEE-41D8-ACD9-A0306B1F97A4}" type="presParOf" srcId="{9D3F3868-61C5-42BF-93F7-8A2BECE8679F}" destId="{0CFFCB46-FCE6-48DC-BEFD-D067CBA00742}" srcOrd="2" destOrd="0" presId="urn:microsoft.com/office/officeart/2005/8/layout/process2"/>
    <dgm:cxn modelId="{9D53D554-46AE-45AB-9F76-6470BD6D8B8E}" type="presParOf" srcId="{9D3F3868-61C5-42BF-93F7-8A2BECE8679F}" destId="{E70C22AA-B77A-42E4-A2ED-B5B77E57ABFC}" srcOrd="3" destOrd="0" presId="urn:microsoft.com/office/officeart/2005/8/layout/process2"/>
    <dgm:cxn modelId="{99B5C083-2759-40C0-A5BB-333AD4E45A2B}" type="presParOf" srcId="{E70C22AA-B77A-42E4-A2ED-B5B77E57ABFC}" destId="{116267DC-5A39-4AAE-B823-683101822BCC}" srcOrd="0" destOrd="0" presId="urn:microsoft.com/office/officeart/2005/8/layout/process2"/>
    <dgm:cxn modelId="{1FFA2F6F-8587-4657-8A5C-B36E2F221B85}" type="presParOf" srcId="{9D3F3868-61C5-42BF-93F7-8A2BECE8679F}" destId="{D60C5815-3231-4A65-9965-0C176F50B2B8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12D3EC-10F9-424E-A1BF-4F2367C5F74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149873C-CE8E-4568-B0AC-D696938DC5C4}">
      <dgm:prSet custT="1"/>
      <dgm:spPr/>
      <dgm:t>
        <a:bodyPr/>
        <a:lstStyle/>
        <a:p>
          <a:pPr rtl="0"/>
          <a:r>
            <a:rPr lang="en-US"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What is an antihistamine?</a:t>
          </a:r>
          <a:endParaRPr lang="en-US" sz="36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6DADDD-036C-420F-A4CB-1CA11AFCAA2D}" type="parTrans" cxnId="{B8A05D77-F21E-4963-B36E-88D42BECD3F1}">
      <dgm:prSet/>
      <dgm:spPr/>
      <dgm:t>
        <a:bodyPr/>
        <a:lstStyle/>
        <a:p>
          <a:endParaRPr lang="en-US"/>
        </a:p>
      </dgm:t>
    </dgm:pt>
    <dgm:pt modelId="{CF404ED7-5390-4780-8743-0C7EC8AE9F89}" type="sibTrans" cxnId="{B8A05D77-F21E-4963-B36E-88D42BECD3F1}">
      <dgm:prSet/>
      <dgm:spPr/>
      <dgm:t>
        <a:bodyPr/>
        <a:lstStyle/>
        <a:p>
          <a:endParaRPr lang="en-US"/>
        </a:p>
      </dgm:t>
    </dgm:pt>
    <dgm:pt modelId="{353E4383-B06A-492A-B8AB-ACD7B89F5A88}" type="pres">
      <dgm:prSet presAssocID="{2612D3EC-10F9-424E-A1BF-4F2367C5F741}" presName="linear" presStyleCnt="0">
        <dgm:presLayoutVars>
          <dgm:animLvl val="lvl"/>
          <dgm:resizeHandles val="exact"/>
        </dgm:presLayoutVars>
      </dgm:prSet>
      <dgm:spPr/>
    </dgm:pt>
    <dgm:pt modelId="{EF475710-EEA5-4491-B212-3A4A6D0CA90F}" type="pres">
      <dgm:prSet presAssocID="{9149873C-CE8E-4568-B0AC-D696938DC5C4}" presName="parentText" presStyleLbl="node1" presStyleIdx="0" presStyleCnt="1" custLinFactNeighborX="490" custLinFactNeighborY="-20556">
        <dgm:presLayoutVars>
          <dgm:chMax val="0"/>
          <dgm:bulletEnabled val="1"/>
        </dgm:presLayoutVars>
      </dgm:prSet>
      <dgm:spPr/>
    </dgm:pt>
  </dgm:ptLst>
  <dgm:cxnLst>
    <dgm:cxn modelId="{57A5435E-8F65-4744-B91D-E073D2EFF7BD}" type="presOf" srcId="{2612D3EC-10F9-424E-A1BF-4F2367C5F741}" destId="{353E4383-B06A-492A-B8AB-ACD7B89F5A88}" srcOrd="0" destOrd="0" presId="urn:microsoft.com/office/officeart/2005/8/layout/vList2"/>
    <dgm:cxn modelId="{00B35450-4643-4A96-8EF8-E3F6F9D462CF}" type="presOf" srcId="{9149873C-CE8E-4568-B0AC-D696938DC5C4}" destId="{EF475710-EEA5-4491-B212-3A4A6D0CA90F}" srcOrd="0" destOrd="0" presId="urn:microsoft.com/office/officeart/2005/8/layout/vList2"/>
    <dgm:cxn modelId="{B8A05D77-F21E-4963-B36E-88D42BECD3F1}" srcId="{2612D3EC-10F9-424E-A1BF-4F2367C5F741}" destId="{9149873C-CE8E-4568-B0AC-D696938DC5C4}" srcOrd="0" destOrd="0" parTransId="{E76DADDD-036C-420F-A4CB-1CA11AFCAA2D}" sibTransId="{CF404ED7-5390-4780-8743-0C7EC8AE9F89}"/>
    <dgm:cxn modelId="{E7798CD9-77F7-4D7B-9C59-309A74C19A27}" type="presParOf" srcId="{353E4383-B06A-492A-B8AB-ACD7B89F5A88}" destId="{EF475710-EEA5-4491-B212-3A4A6D0CA90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DDCBA8-EF6B-4D95-B9FD-32F9D37491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98BB76-2341-4893-89CD-FBB10BCBFE2E}">
      <dgm:prSet custT="1"/>
      <dgm:spPr/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A drug that reduces or eliminates the effects mediated by the chemical histamine</a:t>
          </a:r>
        </a:p>
      </dgm:t>
    </dgm:pt>
    <dgm:pt modelId="{07724387-AB12-4091-8BC1-6D8599985F45}" type="parTrans" cxnId="{97844B9F-3B0B-490A-94BF-0E3905B22F0B}">
      <dgm:prSet/>
      <dgm:spPr/>
      <dgm:t>
        <a:bodyPr/>
        <a:lstStyle/>
        <a:p>
          <a:endParaRPr lang="en-US"/>
        </a:p>
      </dgm:t>
    </dgm:pt>
    <dgm:pt modelId="{30CC9A21-BA16-4808-8023-B002FB296EEC}" type="sibTrans" cxnId="{97844B9F-3B0B-490A-94BF-0E3905B22F0B}">
      <dgm:prSet/>
      <dgm:spPr/>
      <dgm:t>
        <a:bodyPr/>
        <a:lstStyle/>
        <a:p>
          <a:endParaRPr lang="en-US"/>
        </a:p>
      </dgm:t>
    </dgm:pt>
    <dgm:pt modelId="{6A6FE6B4-D677-4F21-AA93-5A98783203B4}">
      <dgm:prSet custT="1"/>
      <dgm:spPr/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Histamine is released by your body during an allergic reaction and acts on a specific histamine receptor</a:t>
          </a:r>
        </a:p>
      </dgm:t>
    </dgm:pt>
    <dgm:pt modelId="{23FAC029-3BA7-42FA-8E46-87548899DB8F}" type="parTrans" cxnId="{79F8BA0D-FA98-4EC9-8F02-2F6A975E3E39}">
      <dgm:prSet/>
      <dgm:spPr/>
      <dgm:t>
        <a:bodyPr/>
        <a:lstStyle/>
        <a:p>
          <a:endParaRPr lang="en-US"/>
        </a:p>
      </dgm:t>
    </dgm:pt>
    <dgm:pt modelId="{170750CC-F4F0-43CD-8676-E7E53C0C6357}" type="sibTrans" cxnId="{79F8BA0D-FA98-4EC9-8F02-2F6A975E3E39}">
      <dgm:prSet/>
      <dgm:spPr/>
      <dgm:t>
        <a:bodyPr/>
        <a:lstStyle/>
        <a:p>
          <a:endParaRPr lang="en-US"/>
        </a:p>
      </dgm:t>
    </dgm:pt>
    <dgm:pt modelId="{B70E8D8C-8929-4EFE-AC9B-8BD32EC2FE34}">
      <dgm:prSet custT="1"/>
      <dgm:spPr/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True antihistamines are only the agents that produce a therapeutic effect that is mediated by negative modulation of histamine receptors (other agents may have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antihistaminergic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action but are not true antihistamines)</a:t>
          </a:r>
        </a:p>
      </dgm:t>
    </dgm:pt>
    <dgm:pt modelId="{92C9C0AB-61C1-4465-BAA4-6F84649398DF}" type="parTrans" cxnId="{65D86859-B20B-4C6B-81F6-CA96DAC55007}">
      <dgm:prSet/>
      <dgm:spPr/>
      <dgm:t>
        <a:bodyPr/>
        <a:lstStyle/>
        <a:p>
          <a:endParaRPr lang="en-US"/>
        </a:p>
      </dgm:t>
    </dgm:pt>
    <dgm:pt modelId="{B2289443-808B-4292-8D66-E41491EFB991}" type="sibTrans" cxnId="{65D86859-B20B-4C6B-81F6-CA96DAC55007}">
      <dgm:prSet/>
      <dgm:spPr/>
      <dgm:t>
        <a:bodyPr/>
        <a:lstStyle/>
        <a:p>
          <a:endParaRPr lang="en-US"/>
        </a:p>
      </dgm:t>
    </dgm:pt>
    <dgm:pt modelId="{C408D6E6-6282-4CA6-9343-71051C092049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The term antihistamine </a:t>
          </a:r>
          <a:r>
            <a: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only refers to H</a:t>
          </a:r>
          <a:r>
            <a:rPr lang="en-US" sz="2400" b="1" u="sng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 receptor antagonists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(actually inverse agonists)</a:t>
          </a:r>
        </a:p>
      </dgm:t>
    </dgm:pt>
    <dgm:pt modelId="{245EE1C1-8B63-4DAB-B51D-667A0C32A77C}" type="parTrans" cxnId="{9612E6D6-157F-4341-8B50-61961DF0E0BD}">
      <dgm:prSet/>
      <dgm:spPr/>
      <dgm:t>
        <a:bodyPr/>
        <a:lstStyle/>
        <a:p>
          <a:endParaRPr lang="en-US"/>
        </a:p>
      </dgm:t>
    </dgm:pt>
    <dgm:pt modelId="{842B516A-293F-459E-829B-98E42637E36B}" type="sibTrans" cxnId="{9612E6D6-157F-4341-8B50-61961DF0E0BD}">
      <dgm:prSet/>
      <dgm:spPr/>
      <dgm:t>
        <a:bodyPr/>
        <a:lstStyle/>
        <a:p>
          <a:endParaRPr lang="en-US"/>
        </a:p>
      </dgm:t>
    </dgm:pt>
    <dgm:pt modelId="{FA0074F0-A3FB-4DC5-9BD7-A6FC20961800}">
      <dgm:prSet custT="1"/>
      <dgm:spPr/>
      <dgm:t>
        <a:bodyPr/>
        <a:lstStyle/>
        <a:p>
          <a:pPr rtl="0"/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Antihistamines compete with histamine for binding sites at the receptors. Antihistamine cannot remove the histamine if it is already bound</a:t>
          </a:r>
        </a:p>
      </dgm:t>
    </dgm:pt>
    <dgm:pt modelId="{D7244076-FC68-4A5E-A547-93DA69C3EA6F}" type="parTrans" cxnId="{2C4D1C17-2D9F-48DB-A653-B6C978174AD0}">
      <dgm:prSet/>
      <dgm:spPr/>
      <dgm:t>
        <a:bodyPr/>
        <a:lstStyle/>
        <a:p>
          <a:endParaRPr lang="en-US"/>
        </a:p>
      </dgm:t>
    </dgm:pt>
    <dgm:pt modelId="{1F22540B-EDC7-4B45-86BA-28DBD616C9B8}" type="sibTrans" cxnId="{2C4D1C17-2D9F-48DB-A653-B6C978174AD0}">
      <dgm:prSet/>
      <dgm:spPr/>
      <dgm:t>
        <a:bodyPr/>
        <a:lstStyle/>
        <a:p>
          <a:endParaRPr lang="en-US"/>
        </a:p>
      </dgm:t>
    </dgm:pt>
    <dgm:pt modelId="{70982A81-B36E-4E59-8AF5-39C1829FBA84}" type="pres">
      <dgm:prSet presAssocID="{E5DDCBA8-EF6B-4D95-B9FD-32F9D37491F0}" presName="linear" presStyleCnt="0">
        <dgm:presLayoutVars>
          <dgm:animLvl val="lvl"/>
          <dgm:resizeHandles val="exact"/>
        </dgm:presLayoutVars>
      </dgm:prSet>
      <dgm:spPr/>
    </dgm:pt>
    <dgm:pt modelId="{30DF3C2F-CF93-4F2F-AE1E-71E3DBF42B9A}" type="pres">
      <dgm:prSet presAssocID="{B498BB76-2341-4893-89CD-FBB10BCBFE2E}" presName="parentText" presStyleLbl="node1" presStyleIdx="0" presStyleCnt="5" custScaleY="60215">
        <dgm:presLayoutVars>
          <dgm:chMax val="0"/>
          <dgm:bulletEnabled val="1"/>
        </dgm:presLayoutVars>
      </dgm:prSet>
      <dgm:spPr/>
    </dgm:pt>
    <dgm:pt modelId="{B4B2E3B3-6E7B-4B25-A0E8-CE716EC01708}" type="pres">
      <dgm:prSet presAssocID="{30CC9A21-BA16-4808-8023-B002FB296EEC}" presName="spacer" presStyleCnt="0"/>
      <dgm:spPr/>
    </dgm:pt>
    <dgm:pt modelId="{D5C4A9AE-22F6-4067-BFEC-419440420FAF}" type="pres">
      <dgm:prSet presAssocID="{6A6FE6B4-D677-4F21-AA93-5A98783203B4}" presName="parentText" presStyleLbl="node1" presStyleIdx="1" presStyleCnt="5" custScaleY="47438" custLinFactNeighborX="-314" custLinFactNeighborY="-61615">
        <dgm:presLayoutVars>
          <dgm:chMax val="0"/>
          <dgm:bulletEnabled val="1"/>
        </dgm:presLayoutVars>
      </dgm:prSet>
      <dgm:spPr/>
    </dgm:pt>
    <dgm:pt modelId="{5525DB61-0645-4B19-9ED8-59662EB49349}" type="pres">
      <dgm:prSet presAssocID="{170750CC-F4F0-43CD-8676-E7E53C0C6357}" presName="spacer" presStyleCnt="0"/>
      <dgm:spPr/>
    </dgm:pt>
    <dgm:pt modelId="{A3834235-74B7-4189-888B-B6720E763C0A}" type="pres">
      <dgm:prSet presAssocID="{B70E8D8C-8929-4EFE-AC9B-8BD32EC2FE34}" presName="parentText" presStyleLbl="node1" presStyleIdx="2" presStyleCnt="5" custLinFactNeighborX="-314" custLinFactNeighborY="-73495">
        <dgm:presLayoutVars>
          <dgm:chMax val="0"/>
          <dgm:bulletEnabled val="1"/>
        </dgm:presLayoutVars>
      </dgm:prSet>
      <dgm:spPr/>
    </dgm:pt>
    <dgm:pt modelId="{49800C4E-9D0C-43B7-AA79-32C25A75244C}" type="pres">
      <dgm:prSet presAssocID="{B2289443-808B-4292-8D66-E41491EFB991}" presName="spacer" presStyleCnt="0"/>
      <dgm:spPr/>
    </dgm:pt>
    <dgm:pt modelId="{638865E0-0A31-40E0-9A1B-BCA4658215CC}" type="pres">
      <dgm:prSet presAssocID="{C408D6E6-6282-4CA6-9343-71051C092049}" presName="parentText" presStyleLbl="node1" presStyleIdx="3" presStyleCnt="5" custScaleY="47553" custLinFactY="-2138" custLinFactNeighborX="-157" custLinFactNeighborY="-100000">
        <dgm:presLayoutVars>
          <dgm:chMax val="0"/>
          <dgm:bulletEnabled val="1"/>
        </dgm:presLayoutVars>
      </dgm:prSet>
      <dgm:spPr/>
    </dgm:pt>
    <dgm:pt modelId="{5C5E1CA5-8C6B-4CA0-9888-5EA823CF2E7B}" type="pres">
      <dgm:prSet presAssocID="{842B516A-293F-459E-829B-98E42637E36B}" presName="spacer" presStyleCnt="0"/>
      <dgm:spPr/>
    </dgm:pt>
    <dgm:pt modelId="{6EC36740-9648-4B02-84F5-03A97A75DEBB}" type="pres">
      <dgm:prSet presAssocID="{FA0074F0-A3FB-4DC5-9BD7-A6FC20961800}" presName="parentText" presStyleLbl="node1" presStyleIdx="4" presStyleCnt="5" custScaleY="65161" custLinFactY="-1821" custLinFactNeighborX="-327" custLinFactNeighborY="-100000">
        <dgm:presLayoutVars>
          <dgm:chMax val="0"/>
          <dgm:bulletEnabled val="1"/>
        </dgm:presLayoutVars>
      </dgm:prSet>
      <dgm:spPr/>
    </dgm:pt>
  </dgm:ptLst>
  <dgm:cxnLst>
    <dgm:cxn modelId="{79F8BA0D-FA98-4EC9-8F02-2F6A975E3E39}" srcId="{E5DDCBA8-EF6B-4D95-B9FD-32F9D37491F0}" destId="{6A6FE6B4-D677-4F21-AA93-5A98783203B4}" srcOrd="1" destOrd="0" parTransId="{23FAC029-3BA7-42FA-8E46-87548899DB8F}" sibTransId="{170750CC-F4F0-43CD-8676-E7E53C0C6357}"/>
    <dgm:cxn modelId="{2C4D1C17-2D9F-48DB-A653-B6C978174AD0}" srcId="{E5DDCBA8-EF6B-4D95-B9FD-32F9D37491F0}" destId="{FA0074F0-A3FB-4DC5-9BD7-A6FC20961800}" srcOrd="4" destOrd="0" parTransId="{D7244076-FC68-4A5E-A547-93DA69C3EA6F}" sibTransId="{1F22540B-EDC7-4B45-86BA-28DBD616C9B8}"/>
    <dgm:cxn modelId="{4099992F-2DFD-47B1-A777-AB177B0B83C1}" type="presOf" srcId="{B70E8D8C-8929-4EFE-AC9B-8BD32EC2FE34}" destId="{A3834235-74B7-4189-888B-B6720E763C0A}" srcOrd="0" destOrd="0" presId="urn:microsoft.com/office/officeart/2005/8/layout/vList2"/>
    <dgm:cxn modelId="{3B653232-5983-447D-8C79-F934418EB1AF}" type="presOf" srcId="{E5DDCBA8-EF6B-4D95-B9FD-32F9D37491F0}" destId="{70982A81-B36E-4E59-8AF5-39C1829FBA84}" srcOrd="0" destOrd="0" presId="urn:microsoft.com/office/officeart/2005/8/layout/vList2"/>
    <dgm:cxn modelId="{05650C36-01DF-4212-9CA2-350BF1C7DA69}" type="presOf" srcId="{FA0074F0-A3FB-4DC5-9BD7-A6FC20961800}" destId="{6EC36740-9648-4B02-84F5-03A97A75DEBB}" srcOrd="0" destOrd="0" presId="urn:microsoft.com/office/officeart/2005/8/layout/vList2"/>
    <dgm:cxn modelId="{4185A35D-BAAD-450B-83B0-6C4C90A5F720}" type="presOf" srcId="{B498BB76-2341-4893-89CD-FBB10BCBFE2E}" destId="{30DF3C2F-CF93-4F2F-AE1E-71E3DBF42B9A}" srcOrd="0" destOrd="0" presId="urn:microsoft.com/office/officeart/2005/8/layout/vList2"/>
    <dgm:cxn modelId="{4EB56A48-BDBF-4711-B5F7-3A23BC81F8A9}" type="presOf" srcId="{6A6FE6B4-D677-4F21-AA93-5A98783203B4}" destId="{D5C4A9AE-22F6-4067-BFEC-419440420FAF}" srcOrd="0" destOrd="0" presId="urn:microsoft.com/office/officeart/2005/8/layout/vList2"/>
    <dgm:cxn modelId="{65D86859-B20B-4C6B-81F6-CA96DAC55007}" srcId="{E5DDCBA8-EF6B-4D95-B9FD-32F9D37491F0}" destId="{B70E8D8C-8929-4EFE-AC9B-8BD32EC2FE34}" srcOrd="2" destOrd="0" parTransId="{92C9C0AB-61C1-4465-BAA4-6F84649398DF}" sibTransId="{B2289443-808B-4292-8D66-E41491EFB991}"/>
    <dgm:cxn modelId="{EC071380-6F27-4ED7-AD50-EA578BDF7A44}" type="presOf" srcId="{C408D6E6-6282-4CA6-9343-71051C092049}" destId="{638865E0-0A31-40E0-9A1B-BCA4658215CC}" srcOrd="0" destOrd="0" presId="urn:microsoft.com/office/officeart/2005/8/layout/vList2"/>
    <dgm:cxn modelId="{97844B9F-3B0B-490A-94BF-0E3905B22F0B}" srcId="{E5DDCBA8-EF6B-4D95-B9FD-32F9D37491F0}" destId="{B498BB76-2341-4893-89CD-FBB10BCBFE2E}" srcOrd="0" destOrd="0" parTransId="{07724387-AB12-4091-8BC1-6D8599985F45}" sibTransId="{30CC9A21-BA16-4808-8023-B002FB296EEC}"/>
    <dgm:cxn modelId="{9612E6D6-157F-4341-8B50-61961DF0E0BD}" srcId="{E5DDCBA8-EF6B-4D95-B9FD-32F9D37491F0}" destId="{C408D6E6-6282-4CA6-9343-71051C092049}" srcOrd="3" destOrd="0" parTransId="{245EE1C1-8B63-4DAB-B51D-667A0C32A77C}" sibTransId="{842B516A-293F-459E-829B-98E42637E36B}"/>
    <dgm:cxn modelId="{65D84E35-670F-49C1-B341-5AAA504BDC51}" type="presParOf" srcId="{70982A81-B36E-4E59-8AF5-39C1829FBA84}" destId="{30DF3C2F-CF93-4F2F-AE1E-71E3DBF42B9A}" srcOrd="0" destOrd="0" presId="urn:microsoft.com/office/officeart/2005/8/layout/vList2"/>
    <dgm:cxn modelId="{34FDFE3F-2114-4199-B2F8-58D783A2B024}" type="presParOf" srcId="{70982A81-B36E-4E59-8AF5-39C1829FBA84}" destId="{B4B2E3B3-6E7B-4B25-A0E8-CE716EC01708}" srcOrd="1" destOrd="0" presId="urn:microsoft.com/office/officeart/2005/8/layout/vList2"/>
    <dgm:cxn modelId="{A9914335-8CC4-4BE3-BC50-05985042855C}" type="presParOf" srcId="{70982A81-B36E-4E59-8AF5-39C1829FBA84}" destId="{D5C4A9AE-22F6-4067-BFEC-419440420FAF}" srcOrd="2" destOrd="0" presId="urn:microsoft.com/office/officeart/2005/8/layout/vList2"/>
    <dgm:cxn modelId="{6FF2E609-DE20-4C0E-BF44-B07B7DCCDB9A}" type="presParOf" srcId="{70982A81-B36E-4E59-8AF5-39C1829FBA84}" destId="{5525DB61-0645-4B19-9ED8-59662EB49349}" srcOrd="3" destOrd="0" presId="urn:microsoft.com/office/officeart/2005/8/layout/vList2"/>
    <dgm:cxn modelId="{5B538138-647D-4FE2-89AA-535E1658C17A}" type="presParOf" srcId="{70982A81-B36E-4E59-8AF5-39C1829FBA84}" destId="{A3834235-74B7-4189-888B-B6720E763C0A}" srcOrd="4" destOrd="0" presId="urn:microsoft.com/office/officeart/2005/8/layout/vList2"/>
    <dgm:cxn modelId="{70A55414-0775-4282-B851-BCCC09E982B0}" type="presParOf" srcId="{70982A81-B36E-4E59-8AF5-39C1829FBA84}" destId="{49800C4E-9D0C-43B7-AA79-32C25A75244C}" srcOrd="5" destOrd="0" presId="urn:microsoft.com/office/officeart/2005/8/layout/vList2"/>
    <dgm:cxn modelId="{EE37DFDE-65D8-4261-AEA1-9249765EF8C2}" type="presParOf" srcId="{70982A81-B36E-4E59-8AF5-39C1829FBA84}" destId="{638865E0-0A31-40E0-9A1B-BCA4658215CC}" srcOrd="6" destOrd="0" presId="urn:microsoft.com/office/officeart/2005/8/layout/vList2"/>
    <dgm:cxn modelId="{2F67FF7E-A386-4C4C-BF06-7CBFC8EC28BA}" type="presParOf" srcId="{70982A81-B36E-4E59-8AF5-39C1829FBA84}" destId="{5C5E1CA5-8C6B-4CA0-9888-5EA823CF2E7B}" srcOrd="7" destOrd="0" presId="urn:microsoft.com/office/officeart/2005/8/layout/vList2"/>
    <dgm:cxn modelId="{05B7BB75-784A-43AD-B6D5-CFE74573DC7B}" type="presParOf" srcId="{70982A81-B36E-4E59-8AF5-39C1829FBA84}" destId="{6EC36740-9648-4B02-84F5-03A97A75DEB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725B32-4444-474E-8A37-129E7775F9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</dgm:spPr>
      <dgm:t>
        <a:bodyPr/>
        <a:lstStyle/>
        <a:p>
          <a:endParaRPr lang="en-US"/>
        </a:p>
      </dgm:t>
    </dgm:pt>
    <dgm:pt modelId="{EC188414-C5A7-42EA-87D7-E39E03C45AB9}">
      <dgm:prSet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z="3200">
              <a:latin typeface="Times New Roman" panose="02020603050405020304" pitchFamily="18" charset="0"/>
              <a:cs typeface="Times New Roman" panose="02020603050405020304" pitchFamily="18" charset="0"/>
            </a:rPr>
            <a:t>What are allergies?</a:t>
          </a:r>
        </a:p>
      </dgm:t>
    </dgm:pt>
    <dgm:pt modelId="{43862DE5-1B69-402A-A4C8-52161BD56B49}" type="parTrans" cxnId="{803A4529-01DB-47F6-8219-42BADAB2168D}">
      <dgm:prSet/>
      <dgm:spPr/>
      <dgm:t>
        <a:bodyPr/>
        <a:lstStyle/>
        <a:p>
          <a:endParaRPr lang="en-US"/>
        </a:p>
      </dgm:t>
    </dgm:pt>
    <dgm:pt modelId="{07A4C030-84A2-4AD3-848B-CA6267DF7EE1}" type="sibTrans" cxnId="{803A4529-01DB-47F6-8219-42BADAB2168D}">
      <dgm:prSet/>
      <dgm:spPr/>
      <dgm:t>
        <a:bodyPr/>
        <a:lstStyle/>
        <a:p>
          <a:endParaRPr lang="en-US"/>
        </a:p>
      </dgm:t>
    </dgm:pt>
    <dgm:pt modelId="{4A130DCA-E1AE-4862-B977-73DC9D16C219}" type="pres">
      <dgm:prSet presAssocID="{2D725B32-4444-474E-8A37-129E7775F90E}" presName="linear" presStyleCnt="0">
        <dgm:presLayoutVars>
          <dgm:animLvl val="lvl"/>
          <dgm:resizeHandles val="exact"/>
        </dgm:presLayoutVars>
      </dgm:prSet>
      <dgm:spPr/>
    </dgm:pt>
    <dgm:pt modelId="{FCD92978-7537-4AEC-A7F3-162B7904F355}" type="pres">
      <dgm:prSet presAssocID="{EC188414-C5A7-42EA-87D7-E39E03C45AB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03A4529-01DB-47F6-8219-42BADAB2168D}" srcId="{2D725B32-4444-474E-8A37-129E7775F90E}" destId="{EC188414-C5A7-42EA-87D7-E39E03C45AB9}" srcOrd="0" destOrd="0" parTransId="{43862DE5-1B69-402A-A4C8-52161BD56B49}" sibTransId="{07A4C030-84A2-4AD3-848B-CA6267DF7EE1}"/>
    <dgm:cxn modelId="{3069D02D-AB69-4E34-9BC8-99CB92D0FF95}" type="presOf" srcId="{2D725B32-4444-474E-8A37-129E7775F90E}" destId="{4A130DCA-E1AE-4862-B977-73DC9D16C219}" srcOrd="0" destOrd="0" presId="urn:microsoft.com/office/officeart/2005/8/layout/vList2"/>
    <dgm:cxn modelId="{1FC4A5D9-F3FA-4958-93B4-8D5E3228B2BE}" type="presOf" srcId="{EC188414-C5A7-42EA-87D7-E39E03C45AB9}" destId="{FCD92978-7537-4AEC-A7F3-162B7904F355}" srcOrd="0" destOrd="0" presId="urn:microsoft.com/office/officeart/2005/8/layout/vList2"/>
    <dgm:cxn modelId="{03F2424F-E1ED-4F0B-B2B6-BB58656663BC}" type="presParOf" srcId="{4A130DCA-E1AE-4862-B977-73DC9D16C219}" destId="{FCD92978-7537-4AEC-A7F3-162B7904F35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49AD13-A7ED-4682-9923-F445F45FC7D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D80FA9-CC16-4593-B2D8-D0579B6705D5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Allergies are caused by a hypersensitivity reaction of the antibody class </a:t>
          </a:r>
          <a:r>
            <a:rPr lang="en-US" b="1" u="sng" dirty="0" err="1">
              <a:latin typeface="Times New Roman" panose="02020603050405020304" pitchFamily="18" charset="0"/>
              <a:cs typeface="Times New Roman" panose="02020603050405020304" pitchFamily="18" charset="0"/>
            </a:rPr>
            <a:t>IgE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(which are located on mast cells in the tissues and basophils in the blood)</a:t>
          </a:r>
        </a:p>
      </dgm:t>
    </dgm:pt>
    <dgm:pt modelId="{336FC344-BE15-4D3B-B79A-DDBB44C6C127}" type="parTrans" cxnId="{1B4450FD-BCB4-4F62-88D4-0E5034995E69}">
      <dgm:prSet/>
      <dgm:spPr/>
      <dgm:t>
        <a:bodyPr/>
        <a:lstStyle/>
        <a:p>
          <a:endParaRPr lang="en-US"/>
        </a:p>
      </dgm:t>
    </dgm:pt>
    <dgm:pt modelId="{CEC2C8F0-8308-4ACE-BD8E-65A207AA5B7F}" type="sibTrans" cxnId="{1B4450FD-BCB4-4F62-88D4-0E5034995E69}">
      <dgm:prSet/>
      <dgm:spPr/>
      <dgm:t>
        <a:bodyPr/>
        <a:lstStyle/>
        <a:p>
          <a:endParaRPr lang="en-US"/>
        </a:p>
      </dgm:t>
    </dgm:pt>
    <dgm:pt modelId="{3F48D869-F8AE-4E61-BAEC-278E151A269E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When an allergen is encountered, it binds to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IgE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, which excessively activates the mast cells or basophils, leading them to release massive amounts of histamines. </a:t>
          </a:r>
        </a:p>
      </dgm:t>
    </dgm:pt>
    <dgm:pt modelId="{E0AD6898-C238-4045-9196-9A50AC277DF6}" type="parTrans" cxnId="{157786C3-709E-4AA6-A5BA-82C4C7DCAFDC}">
      <dgm:prSet/>
      <dgm:spPr/>
      <dgm:t>
        <a:bodyPr/>
        <a:lstStyle/>
        <a:p>
          <a:endParaRPr lang="en-US"/>
        </a:p>
      </dgm:t>
    </dgm:pt>
    <dgm:pt modelId="{01C725C5-3D52-4AD8-9F71-4B27D4AD823B}" type="sibTrans" cxnId="{157786C3-709E-4AA6-A5BA-82C4C7DCAFDC}">
      <dgm:prSet/>
      <dgm:spPr/>
      <dgm:t>
        <a:bodyPr/>
        <a:lstStyle/>
        <a:p>
          <a:endParaRPr lang="en-US"/>
        </a:p>
      </dgm:t>
    </dgm:pt>
    <dgm:pt modelId="{899742D2-0817-40FA-820C-1929729B38DA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These histamines lead to inflammatory responses ranging from runny nose to anaphylactic shock</a:t>
          </a:r>
        </a:p>
      </dgm:t>
    </dgm:pt>
    <dgm:pt modelId="{57BECF88-C0A3-4531-842D-4F9DD3463EC6}" type="parTrans" cxnId="{047EB751-817C-4B21-9759-744C3956B679}">
      <dgm:prSet/>
      <dgm:spPr/>
      <dgm:t>
        <a:bodyPr/>
        <a:lstStyle/>
        <a:p>
          <a:endParaRPr lang="en-US"/>
        </a:p>
      </dgm:t>
    </dgm:pt>
    <dgm:pt modelId="{FB70AC64-5B6A-4A76-BE5D-28736ACCC2D0}" type="sibTrans" cxnId="{047EB751-817C-4B21-9759-744C3956B679}">
      <dgm:prSet/>
      <dgm:spPr/>
      <dgm:t>
        <a:bodyPr/>
        <a:lstStyle/>
        <a:p>
          <a:endParaRPr lang="en-US"/>
        </a:p>
      </dgm:t>
    </dgm:pt>
    <dgm:pt modelId="{05B1A2BB-235E-4804-8021-D0CE167460D5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If both parents have allergies, you have a 70% of having them, if only one parent does, you have a 48% chance (American Academy of Asthma, Allergies and Immunology, Spring 2003).</a:t>
          </a:r>
        </a:p>
      </dgm:t>
    </dgm:pt>
    <dgm:pt modelId="{333DCC6C-C005-4BF6-90B1-486210740E8B}" type="parTrans" cxnId="{458AE45D-1F06-4464-A305-4EF2FA861314}">
      <dgm:prSet/>
      <dgm:spPr/>
      <dgm:t>
        <a:bodyPr/>
        <a:lstStyle/>
        <a:p>
          <a:endParaRPr lang="en-US"/>
        </a:p>
      </dgm:t>
    </dgm:pt>
    <dgm:pt modelId="{7F553264-5195-4B9E-BC03-C7EBF27B3666}" type="sibTrans" cxnId="{458AE45D-1F06-4464-A305-4EF2FA861314}">
      <dgm:prSet/>
      <dgm:spPr/>
      <dgm:t>
        <a:bodyPr/>
        <a:lstStyle/>
        <a:p>
          <a:endParaRPr lang="en-US"/>
        </a:p>
      </dgm:t>
    </dgm:pt>
    <dgm:pt modelId="{81893E96-7ED7-42A0-8D32-6AA96448EAE5}" type="pres">
      <dgm:prSet presAssocID="{6F49AD13-A7ED-4682-9923-F445F45FC7D7}" presName="linear" presStyleCnt="0">
        <dgm:presLayoutVars>
          <dgm:animLvl val="lvl"/>
          <dgm:resizeHandles val="exact"/>
        </dgm:presLayoutVars>
      </dgm:prSet>
      <dgm:spPr/>
    </dgm:pt>
    <dgm:pt modelId="{7A74733A-4F3A-43F8-85C7-9675982FBEC3}" type="pres">
      <dgm:prSet presAssocID="{FCD80FA9-CC16-4593-B2D8-D0579B6705D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126138B-D869-40C6-BEDB-E6E6F3C39489}" type="pres">
      <dgm:prSet presAssocID="{CEC2C8F0-8308-4ACE-BD8E-65A207AA5B7F}" presName="spacer" presStyleCnt="0"/>
      <dgm:spPr/>
    </dgm:pt>
    <dgm:pt modelId="{B3BBA3AE-47BA-4BD1-9E1B-A0289A3DD17D}" type="pres">
      <dgm:prSet presAssocID="{3F48D869-F8AE-4E61-BAEC-278E151A269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E330969-08EA-46A8-9AB8-B9A9018BB6BA}" type="pres">
      <dgm:prSet presAssocID="{01C725C5-3D52-4AD8-9F71-4B27D4AD823B}" presName="spacer" presStyleCnt="0"/>
      <dgm:spPr/>
    </dgm:pt>
    <dgm:pt modelId="{D7B22750-2B2C-4008-80E9-D30A4DD62197}" type="pres">
      <dgm:prSet presAssocID="{899742D2-0817-40FA-820C-1929729B38D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6288738-9035-40B0-A1AB-0F724AF5FBEE}" type="pres">
      <dgm:prSet presAssocID="{FB70AC64-5B6A-4A76-BE5D-28736ACCC2D0}" presName="spacer" presStyleCnt="0"/>
      <dgm:spPr/>
    </dgm:pt>
    <dgm:pt modelId="{CC14E719-ADC8-41C5-84B0-4686CCB63982}" type="pres">
      <dgm:prSet presAssocID="{05B1A2BB-235E-4804-8021-D0CE167460D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7CDD417-4EC0-489E-B749-4DB2C34D31B3}" type="presOf" srcId="{3F48D869-F8AE-4E61-BAEC-278E151A269E}" destId="{B3BBA3AE-47BA-4BD1-9E1B-A0289A3DD17D}" srcOrd="0" destOrd="0" presId="urn:microsoft.com/office/officeart/2005/8/layout/vList2"/>
    <dgm:cxn modelId="{850DAF1D-B802-45C5-8F5F-8BAE78BAC1B2}" type="presOf" srcId="{05B1A2BB-235E-4804-8021-D0CE167460D5}" destId="{CC14E719-ADC8-41C5-84B0-4686CCB63982}" srcOrd="0" destOrd="0" presId="urn:microsoft.com/office/officeart/2005/8/layout/vList2"/>
    <dgm:cxn modelId="{458AE45D-1F06-4464-A305-4EF2FA861314}" srcId="{6F49AD13-A7ED-4682-9923-F445F45FC7D7}" destId="{05B1A2BB-235E-4804-8021-D0CE167460D5}" srcOrd="3" destOrd="0" parTransId="{333DCC6C-C005-4BF6-90B1-486210740E8B}" sibTransId="{7F553264-5195-4B9E-BC03-C7EBF27B3666}"/>
    <dgm:cxn modelId="{DFE52667-8543-456F-A875-77B66EAB3022}" type="presOf" srcId="{6F49AD13-A7ED-4682-9923-F445F45FC7D7}" destId="{81893E96-7ED7-42A0-8D32-6AA96448EAE5}" srcOrd="0" destOrd="0" presId="urn:microsoft.com/office/officeart/2005/8/layout/vList2"/>
    <dgm:cxn modelId="{047EB751-817C-4B21-9759-744C3956B679}" srcId="{6F49AD13-A7ED-4682-9923-F445F45FC7D7}" destId="{899742D2-0817-40FA-820C-1929729B38DA}" srcOrd="2" destOrd="0" parTransId="{57BECF88-C0A3-4531-842D-4F9DD3463EC6}" sibTransId="{FB70AC64-5B6A-4A76-BE5D-28736ACCC2D0}"/>
    <dgm:cxn modelId="{3D07C37A-F9EA-4F62-A4BE-9582ECD4084E}" type="presOf" srcId="{899742D2-0817-40FA-820C-1929729B38DA}" destId="{D7B22750-2B2C-4008-80E9-D30A4DD62197}" srcOrd="0" destOrd="0" presId="urn:microsoft.com/office/officeart/2005/8/layout/vList2"/>
    <dgm:cxn modelId="{2195D79E-D729-4576-967D-D931C4006F91}" type="presOf" srcId="{FCD80FA9-CC16-4593-B2D8-D0579B6705D5}" destId="{7A74733A-4F3A-43F8-85C7-9675982FBEC3}" srcOrd="0" destOrd="0" presId="urn:microsoft.com/office/officeart/2005/8/layout/vList2"/>
    <dgm:cxn modelId="{157786C3-709E-4AA6-A5BA-82C4C7DCAFDC}" srcId="{6F49AD13-A7ED-4682-9923-F445F45FC7D7}" destId="{3F48D869-F8AE-4E61-BAEC-278E151A269E}" srcOrd="1" destOrd="0" parTransId="{E0AD6898-C238-4045-9196-9A50AC277DF6}" sibTransId="{01C725C5-3D52-4AD8-9F71-4B27D4AD823B}"/>
    <dgm:cxn modelId="{1B4450FD-BCB4-4F62-88D4-0E5034995E69}" srcId="{6F49AD13-A7ED-4682-9923-F445F45FC7D7}" destId="{FCD80FA9-CC16-4593-B2D8-D0579B6705D5}" srcOrd="0" destOrd="0" parTransId="{336FC344-BE15-4D3B-B79A-DDBB44C6C127}" sibTransId="{CEC2C8F0-8308-4ACE-BD8E-65A207AA5B7F}"/>
    <dgm:cxn modelId="{2EE88DBF-765C-4B45-B738-78575ECA7465}" type="presParOf" srcId="{81893E96-7ED7-42A0-8D32-6AA96448EAE5}" destId="{7A74733A-4F3A-43F8-85C7-9675982FBEC3}" srcOrd="0" destOrd="0" presId="urn:microsoft.com/office/officeart/2005/8/layout/vList2"/>
    <dgm:cxn modelId="{5EF2392E-C053-4A56-812E-8B10984CF5E2}" type="presParOf" srcId="{81893E96-7ED7-42A0-8D32-6AA96448EAE5}" destId="{2126138B-D869-40C6-BEDB-E6E6F3C39489}" srcOrd="1" destOrd="0" presId="urn:microsoft.com/office/officeart/2005/8/layout/vList2"/>
    <dgm:cxn modelId="{F2F6D15C-1ED0-4910-A3DB-9CAEDB50D6A9}" type="presParOf" srcId="{81893E96-7ED7-42A0-8D32-6AA96448EAE5}" destId="{B3BBA3AE-47BA-4BD1-9E1B-A0289A3DD17D}" srcOrd="2" destOrd="0" presId="urn:microsoft.com/office/officeart/2005/8/layout/vList2"/>
    <dgm:cxn modelId="{62EA1EB1-DA74-47A9-B2CD-FC2DDAF1CC66}" type="presParOf" srcId="{81893E96-7ED7-42A0-8D32-6AA96448EAE5}" destId="{6E330969-08EA-46A8-9AB8-B9A9018BB6BA}" srcOrd="3" destOrd="0" presId="urn:microsoft.com/office/officeart/2005/8/layout/vList2"/>
    <dgm:cxn modelId="{C3D3E9A2-9E76-4852-966C-24C638819899}" type="presParOf" srcId="{81893E96-7ED7-42A0-8D32-6AA96448EAE5}" destId="{D7B22750-2B2C-4008-80E9-D30A4DD62197}" srcOrd="4" destOrd="0" presId="urn:microsoft.com/office/officeart/2005/8/layout/vList2"/>
    <dgm:cxn modelId="{F3314B01-4FB6-430E-817E-8233D6E040CA}" type="presParOf" srcId="{81893E96-7ED7-42A0-8D32-6AA96448EAE5}" destId="{96288738-9035-40B0-A1AB-0F724AF5FBEE}" srcOrd="5" destOrd="0" presId="urn:microsoft.com/office/officeart/2005/8/layout/vList2"/>
    <dgm:cxn modelId="{C8F10BF1-065E-4BBB-A3AC-6028DB4A5545}" type="presParOf" srcId="{81893E96-7ED7-42A0-8D32-6AA96448EAE5}" destId="{CC14E719-ADC8-41C5-84B0-4686CCB6398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CE154EC-9190-40F1-A437-DCAAB5DA81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C18132-AC7F-4FB8-932F-8CC77A08189C}">
      <dgm:prSet custT="1"/>
      <dgm:spPr/>
      <dgm:t>
        <a:bodyPr/>
        <a:lstStyle/>
        <a:p>
          <a:pPr rtl="0"/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AG:AB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reaction.food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products (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crab,fish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),bile 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salts,drugs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like d-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tc,dextran,hydralazine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293D82-CF67-4AB4-82F6-9CB45C6F20B8}" type="parTrans" cxnId="{8860EB49-6FB9-48AB-A5B0-590B47C3A2D6}">
      <dgm:prSet/>
      <dgm:spPr/>
      <dgm:t>
        <a:bodyPr/>
        <a:lstStyle/>
        <a:p>
          <a:endParaRPr lang="en-US"/>
        </a:p>
      </dgm:t>
    </dgm:pt>
    <dgm:pt modelId="{38F1EFD7-5797-4D33-906E-5B126B6A2C75}" type="sibTrans" cxnId="{8860EB49-6FB9-48AB-A5B0-590B47C3A2D6}">
      <dgm:prSet/>
      <dgm:spPr/>
      <dgm:t>
        <a:bodyPr/>
        <a:lstStyle/>
        <a:p>
          <a:endParaRPr lang="en-US"/>
        </a:p>
      </dgm:t>
    </dgm:pt>
    <dgm:pt modelId="{60FC8797-75B8-4E38-91C5-8D2829008B4D}" type="pres">
      <dgm:prSet presAssocID="{7CE154EC-9190-40F1-A437-DCAAB5DA8198}" presName="linear" presStyleCnt="0">
        <dgm:presLayoutVars>
          <dgm:animLvl val="lvl"/>
          <dgm:resizeHandles val="exact"/>
        </dgm:presLayoutVars>
      </dgm:prSet>
      <dgm:spPr/>
    </dgm:pt>
    <dgm:pt modelId="{4F1F868D-4C14-485E-8198-7ECD2F86D135}" type="pres">
      <dgm:prSet presAssocID="{E8C18132-AC7F-4FB8-932F-8CC77A08189C}" presName="parentText" presStyleLbl="node1" presStyleIdx="0" presStyleCnt="1" custLinFactNeighborX="3244" custLinFactNeighborY="-24309">
        <dgm:presLayoutVars>
          <dgm:chMax val="0"/>
          <dgm:bulletEnabled val="1"/>
        </dgm:presLayoutVars>
      </dgm:prSet>
      <dgm:spPr/>
    </dgm:pt>
  </dgm:ptLst>
  <dgm:cxnLst>
    <dgm:cxn modelId="{8860EB49-6FB9-48AB-A5B0-590B47C3A2D6}" srcId="{7CE154EC-9190-40F1-A437-DCAAB5DA8198}" destId="{E8C18132-AC7F-4FB8-932F-8CC77A08189C}" srcOrd="0" destOrd="0" parTransId="{32293D82-CF67-4AB4-82F6-9CB45C6F20B8}" sibTransId="{38F1EFD7-5797-4D33-906E-5B126B6A2C75}"/>
    <dgm:cxn modelId="{489F4A77-05C0-4DDC-8F16-CEEDF72A36D8}" type="presOf" srcId="{7CE154EC-9190-40F1-A437-DCAAB5DA8198}" destId="{60FC8797-75B8-4E38-91C5-8D2829008B4D}" srcOrd="0" destOrd="0" presId="urn:microsoft.com/office/officeart/2005/8/layout/vList2"/>
    <dgm:cxn modelId="{23430FE4-8934-44F3-8BF2-6DD7451F33F7}" type="presOf" srcId="{E8C18132-AC7F-4FB8-932F-8CC77A08189C}" destId="{4F1F868D-4C14-485E-8198-7ECD2F86D135}" srcOrd="0" destOrd="0" presId="urn:microsoft.com/office/officeart/2005/8/layout/vList2"/>
    <dgm:cxn modelId="{042150D0-C7DA-4925-8082-68B37886207E}" type="presParOf" srcId="{60FC8797-75B8-4E38-91C5-8D2829008B4D}" destId="{4F1F868D-4C14-485E-8198-7ECD2F86D1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67A15E5-AFDE-4012-9B99-A3818ADBC0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68AB98-0571-43AE-ADA7-B918E6C7B249}">
      <dgm:prSet custT="1"/>
      <dgm:spPr/>
      <dgm:t>
        <a:bodyPr/>
        <a:lstStyle/>
        <a:p>
          <a:pPr rtl="0"/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Histamine is distributed in Mast Cells in all peripheral tissues of the body and basophils, which circulate in the blood</a:t>
          </a:r>
        </a:p>
      </dgm:t>
    </dgm:pt>
    <dgm:pt modelId="{55955C50-303C-4B9A-A8BD-10F628757A0A}" type="parTrans" cxnId="{9CE9589A-9FF8-44FE-9CA3-46DC94F03D3A}">
      <dgm:prSet/>
      <dgm:spPr/>
      <dgm:t>
        <a:bodyPr/>
        <a:lstStyle/>
        <a:p>
          <a:endParaRPr lang="en-US"/>
        </a:p>
      </dgm:t>
    </dgm:pt>
    <dgm:pt modelId="{0CF567D9-8E7A-4237-849E-17AFC51CBACB}" type="sibTrans" cxnId="{9CE9589A-9FF8-44FE-9CA3-46DC94F03D3A}">
      <dgm:prSet/>
      <dgm:spPr/>
      <dgm:t>
        <a:bodyPr/>
        <a:lstStyle/>
        <a:p>
          <a:endParaRPr lang="en-US"/>
        </a:p>
      </dgm:t>
    </dgm:pt>
    <dgm:pt modelId="{3930D49F-6211-4F6F-B154-3A41465979FE}" type="pres">
      <dgm:prSet presAssocID="{C67A15E5-AFDE-4012-9B99-A3818ADBC003}" presName="linear" presStyleCnt="0">
        <dgm:presLayoutVars>
          <dgm:animLvl val="lvl"/>
          <dgm:resizeHandles val="exact"/>
        </dgm:presLayoutVars>
      </dgm:prSet>
      <dgm:spPr/>
    </dgm:pt>
    <dgm:pt modelId="{57BB7768-9D65-4A4E-BC85-493B32B6D136}" type="pres">
      <dgm:prSet presAssocID="{8868AB98-0571-43AE-ADA7-B918E6C7B249}" presName="parentText" presStyleLbl="node1" presStyleIdx="0" presStyleCnt="1" custScaleY="464382" custLinFactY="-100000" custLinFactNeighborX="593" custLinFactNeighborY="-157991">
        <dgm:presLayoutVars>
          <dgm:chMax val="0"/>
          <dgm:bulletEnabled val="1"/>
        </dgm:presLayoutVars>
      </dgm:prSet>
      <dgm:spPr/>
    </dgm:pt>
  </dgm:ptLst>
  <dgm:cxnLst>
    <dgm:cxn modelId="{A8DF9347-5208-4CAB-92A4-DDC79543A112}" type="presOf" srcId="{C67A15E5-AFDE-4012-9B99-A3818ADBC003}" destId="{3930D49F-6211-4F6F-B154-3A41465979FE}" srcOrd="0" destOrd="0" presId="urn:microsoft.com/office/officeart/2005/8/layout/vList2"/>
    <dgm:cxn modelId="{9CE9589A-9FF8-44FE-9CA3-46DC94F03D3A}" srcId="{C67A15E5-AFDE-4012-9B99-A3818ADBC003}" destId="{8868AB98-0571-43AE-ADA7-B918E6C7B249}" srcOrd="0" destOrd="0" parTransId="{55955C50-303C-4B9A-A8BD-10F628757A0A}" sibTransId="{0CF567D9-8E7A-4237-849E-17AFC51CBACB}"/>
    <dgm:cxn modelId="{4243AE9A-90A8-4EDF-BBB9-AB9CD1E3243E}" type="presOf" srcId="{8868AB98-0571-43AE-ADA7-B918E6C7B249}" destId="{57BB7768-9D65-4A4E-BC85-493B32B6D136}" srcOrd="0" destOrd="0" presId="urn:microsoft.com/office/officeart/2005/8/layout/vList2"/>
    <dgm:cxn modelId="{6B1A4A89-10A3-495B-91A2-4AFFB3636CBF}" type="presParOf" srcId="{3930D49F-6211-4F6F-B154-3A41465979FE}" destId="{57BB7768-9D65-4A4E-BC85-493B32B6D13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EEF772-AA5F-47A8-821B-56E624DB78BE}">
      <dsp:nvSpPr>
        <dsp:cNvPr id="0" name=""/>
        <dsp:cNvSpPr/>
      </dsp:nvSpPr>
      <dsp:spPr>
        <a:xfrm>
          <a:off x="-5964280" y="-912675"/>
          <a:ext cx="7100211" cy="7100211"/>
        </a:xfrm>
        <a:prstGeom prst="blockArc">
          <a:avLst>
            <a:gd name="adj1" fmla="val 18900000"/>
            <a:gd name="adj2" fmla="val 2700000"/>
            <a:gd name="adj3" fmla="val 304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4AF86D-0782-4B06-9A28-958291534A40}">
      <dsp:nvSpPr>
        <dsp:cNvPr id="0" name=""/>
        <dsp:cNvSpPr/>
      </dsp:nvSpPr>
      <dsp:spPr>
        <a:xfrm>
          <a:off x="496429" y="329573"/>
          <a:ext cx="7541911" cy="6595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532" tIns="48260" rIns="48260" bIns="4826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Biogenic amine</a:t>
          </a:r>
        </a:p>
      </dsp:txBody>
      <dsp:txXfrm>
        <a:off x="496429" y="329573"/>
        <a:ext cx="7541911" cy="659568"/>
      </dsp:txXfrm>
    </dsp:sp>
    <dsp:sp modelId="{23D3EEF4-0E95-4904-8239-532B0EFDB2DF}">
      <dsp:nvSpPr>
        <dsp:cNvPr id="0" name=""/>
        <dsp:cNvSpPr/>
      </dsp:nvSpPr>
      <dsp:spPr>
        <a:xfrm>
          <a:off x="84198" y="247127"/>
          <a:ext cx="824460" cy="8244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B459CB-3B2F-427F-BF34-438F5FD5BF6A}">
      <dsp:nvSpPr>
        <dsp:cNvPr id="0" name=""/>
        <dsp:cNvSpPr/>
      </dsp:nvSpPr>
      <dsp:spPr>
        <a:xfrm>
          <a:off x="969056" y="1318609"/>
          <a:ext cx="7069283" cy="6595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532" tIns="48260" rIns="48260" bIns="4826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Present in animal and plant tissues also venoms and stinging secretions.</a:t>
          </a:r>
        </a:p>
      </dsp:txBody>
      <dsp:txXfrm>
        <a:off x="969056" y="1318609"/>
        <a:ext cx="7069283" cy="659568"/>
      </dsp:txXfrm>
    </dsp:sp>
    <dsp:sp modelId="{5DEF1F98-CEBF-4565-A179-E46EC704A791}">
      <dsp:nvSpPr>
        <dsp:cNvPr id="0" name=""/>
        <dsp:cNvSpPr/>
      </dsp:nvSpPr>
      <dsp:spPr>
        <a:xfrm>
          <a:off x="556826" y="1236163"/>
          <a:ext cx="824460" cy="8244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348687-9D7D-41DE-9BE0-1EDB88B948CC}">
      <dsp:nvSpPr>
        <dsp:cNvPr id="0" name=""/>
        <dsp:cNvSpPr/>
      </dsp:nvSpPr>
      <dsp:spPr>
        <a:xfrm>
          <a:off x="1114115" y="2307645"/>
          <a:ext cx="6924225" cy="6595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532" tIns="48260" rIns="48260" bIns="4826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Synthesized by decarboxylation of the </a:t>
          </a:r>
          <a:r>
            <a:rPr lang="en-US" sz="1900" kern="1200" dirty="0" err="1"/>
            <a:t>aminoacid</a:t>
          </a:r>
          <a:r>
            <a:rPr lang="en-US" sz="1900" kern="1200" dirty="0"/>
            <a:t>, </a:t>
          </a:r>
          <a:r>
            <a:rPr lang="en-US" sz="1900" kern="1200" dirty="0" err="1"/>
            <a:t>histidine</a:t>
          </a:r>
          <a:r>
            <a:rPr lang="en-US" sz="1900" kern="1200" dirty="0"/>
            <a:t>.</a:t>
          </a:r>
        </a:p>
      </dsp:txBody>
      <dsp:txXfrm>
        <a:off x="1114115" y="2307645"/>
        <a:ext cx="6924225" cy="659568"/>
      </dsp:txXfrm>
    </dsp:sp>
    <dsp:sp modelId="{458B4EB5-9ECF-407B-94EA-05E239A70FD6}">
      <dsp:nvSpPr>
        <dsp:cNvPr id="0" name=""/>
        <dsp:cNvSpPr/>
      </dsp:nvSpPr>
      <dsp:spPr>
        <a:xfrm>
          <a:off x="701884" y="2225199"/>
          <a:ext cx="824460" cy="8244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7D2485-BB02-499D-8196-5A2303B061B6}">
      <dsp:nvSpPr>
        <dsp:cNvPr id="0" name=""/>
        <dsp:cNvSpPr/>
      </dsp:nvSpPr>
      <dsp:spPr>
        <a:xfrm>
          <a:off x="969056" y="3296682"/>
          <a:ext cx="7069283" cy="6595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532" tIns="48260" rIns="48260" bIns="4826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Present storage granules of mast cells also found in   Skin,liver,lungs,gastric mucosa,placenta.</a:t>
          </a:r>
        </a:p>
      </dsp:txBody>
      <dsp:txXfrm>
        <a:off x="969056" y="3296682"/>
        <a:ext cx="7069283" cy="659568"/>
      </dsp:txXfrm>
    </dsp:sp>
    <dsp:sp modelId="{06A4F7E6-EC9B-460A-9B52-6A3ACADD07FF}">
      <dsp:nvSpPr>
        <dsp:cNvPr id="0" name=""/>
        <dsp:cNvSpPr/>
      </dsp:nvSpPr>
      <dsp:spPr>
        <a:xfrm>
          <a:off x="556826" y="3214235"/>
          <a:ext cx="824460" cy="8244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9CBC6C-7394-4F5D-B17F-437815229136}">
      <dsp:nvSpPr>
        <dsp:cNvPr id="0" name=""/>
        <dsp:cNvSpPr/>
      </dsp:nvSpPr>
      <dsp:spPr>
        <a:xfrm>
          <a:off x="496429" y="4285718"/>
          <a:ext cx="7541911" cy="6595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532" tIns="48260" rIns="48260" bIns="4826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Mediators in the inflammatory and hypersensitivity reactions.</a:t>
          </a:r>
        </a:p>
      </dsp:txBody>
      <dsp:txXfrm>
        <a:off x="496429" y="4285718"/>
        <a:ext cx="7541911" cy="659568"/>
      </dsp:txXfrm>
    </dsp:sp>
    <dsp:sp modelId="{5A5159B4-F023-4CC9-A0DC-41A336745F06}">
      <dsp:nvSpPr>
        <dsp:cNvPr id="0" name=""/>
        <dsp:cNvSpPr/>
      </dsp:nvSpPr>
      <dsp:spPr>
        <a:xfrm>
          <a:off x="84198" y="4203272"/>
          <a:ext cx="824460" cy="8244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599DD5-6BDD-46E4-8C40-72C901354FAA}">
      <dsp:nvSpPr>
        <dsp:cNvPr id="0" name=""/>
        <dsp:cNvSpPr/>
      </dsp:nvSpPr>
      <dsp:spPr>
        <a:xfrm>
          <a:off x="0" y="3993"/>
          <a:ext cx="6506246" cy="223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When it is released, histamine causes inflammation by increasing vasodilatation, capillary permeability, causing smooth muscle contraction, mucus secretion, and parasympathetic nerve stimulation</a:t>
          </a:r>
        </a:p>
      </dsp:txBody>
      <dsp:txXfrm>
        <a:off x="108949" y="112942"/>
        <a:ext cx="6288348" cy="201394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C4268E-B955-406C-B374-A454956832F0}">
      <dsp:nvSpPr>
        <dsp:cNvPr id="0" name=""/>
        <dsp:cNvSpPr/>
      </dsp:nvSpPr>
      <dsp:spPr>
        <a:xfrm>
          <a:off x="0" y="7259"/>
          <a:ext cx="7886700" cy="82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Histamine has no valid clinical use</a:t>
          </a:r>
        </a:p>
      </dsp:txBody>
      <dsp:txXfrm>
        <a:off x="40209" y="47468"/>
        <a:ext cx="7806282" cy="74326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BFFE4F-F9B0-413A-ADA7-E5DDBF443667}">
      <dsp:nvSpPr>
        <dsp:cNvPr id="0" name=""/>
        <dsp:cNvSpPr/>
      </dsp:nvSpPr>
      <dsp:spPr>
        <a:xfrm>
          <a:off x="0" y="21831"/>
          <a:ext cx="7886700" cy="575639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BETAHISTINE</a:t>
          </a:r>
        </a:p>
      </dsp:txBody>
      <dsp:txXfrm>
        <a:off x="28100" y="49931"/>
        <a:ext cx="7830500" cy="519439"/>
      </dsp:txXfrm>
    </dsp:sp>
    <dsp:sp modelId="{61321392-19E4-44E2-8CBA-D91B41AE0EB4}">
      <dsp:nvSpPr>
        <dsp:cNvPr id="0" name=""/>
        <dsp:cNvSpPr/>
      </dsp:nvSpPr>
      <dsp:spPr>
        <a:xfrm>
          <a:off x="0" y="666591"/>
          <a:ext cx="78867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Histamine analogue </a:t>
          </a:r>
        </a:p>
      </dsp:txBody>
      <dsp:txXfrm>
        <a:off x="28100" y="694691"/>
        <a:ext cx="7830500" cy="519439"/>
      </dsp:txXfrm>
    </dsp:sp>
    <dsp:sp modelId="{10B45465-AFE2-458A-8834-4E1E9FB8C9DD}">
      <dsp:nvSpPr>
        <dsp:cNvPr id="0" name=""/>
        <dsp:cNvSpPr/>
      </dsp:nvSpPr>
      <dsp:spPr>
        <a:xfrm>
          <a:off x="0" y="1311351"/>
          <a:ext cx="78867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To treat vertigo</a:t>
          </a:r>
        </a:p>
      </dsp:txBody>
      <dsp:txXfrm>
        <a:off x="28100" y="1339451"/>
        <a:ext cx="7830500" cy="519439"/>
      </dsp:txXfrm>
    </dsp:sp>
    <dsp:sp modelId="{C997CE69-61C7-46C3-B1F3-2D44D3B1E799}">
      <dsp:nvSpPr>
        <dsp:cNvPr id="0" name=""/>
        <dsp:cNvSpPr/>
      </dsp:nvSpPr>
      <dsp:spPr>
        <a:xfrm>
          <a:off x="0" y="1956111"/>
          <a:ext cx="78867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Given oraly</a:t>
          </a:r>
        </a:p>
      </dsp:txBody>
      <dsp:txXfrm>
        <a:off x="28100" y="1984211"/>
        <a:ext cx="7830500" cy="519439"/>
      </dsp:txXfrm>
    </dsp:sp>
    <dsp:sp modelId="{51DB9F20-981D-47A4-81F9-BE04422110B2}">
      <dsp:nvSpPr>
        <dsp:cNvPr id="0" name=""/>
        <dsp:cNvSpPr/>
      </dsp:nvSpPr>
      <dsp:spPr>
        <a:xfrm>
          <a:off x="0" y="2600871"/>
          <a:ext cx="78867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Improving the blood flow in the inner ear</a:t>
          </a:r>
        </a:p>
      </dsp:txBody>
      <dsp:txXfrm>
        <a:off x="28100" y="2628971"/>
        <a:ext cx="7830500" cy="519439"/>
      </dsp:txXfrm>
    </dsp:sp>
    <dsp:sp modelId="{1F0518C2-FEC0-4A72-90BB-F7799B355F5C}">
      <dsp:nvSpPr>
        <dsp:cNvPr id="0" name=""/>
        <dsp:cNvSpPr/>
      </dsp:nvSpPr>
      <dsp:spPr>
        <a:xfrm>
          <a:off x="0" y="3245631"/>
          <a:ext cx="78867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Nausea,vomiting,headache,pruritus</a:t>
          </a:r>
        </a:p>
      </dsp:txBody>
      <dsp:txXfrm>
        <a:off x="28100" y="3273731"/>
        <a:ext cx="7830500" cy="519439"/>
      </dsp:txXfrm>
    </dsp:sp>
    <dsp:sp modelId="{9A6AA31F-BA1E-42A4-932D-F7CBD0B4C32B}">
      <dsp:nvSpPr>
        <dsp:cNvPr id="0" name=""/>
        <dsp:cNvSpPr/>
      </dsp:nvSpPr>
      <dsp:spPr>
        <a:xfrm>
          <a:off x="0" y="3890391"/>
          <a:ext cx="78867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Avoid in asthma and peptic ulcer patients</a:t>
          </a:r>
        </a:p>
      </dsp:txBody>
      <dsp:txXfrm>
        <a:off x="28100" y="3918491"/>
        <a:ext cx="7830500" cy="51943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61881-695B-4263-BB6F-F3250039B82A}">
      <dsp:nvSpPr>
        <dsp:cNvPr id="0" name=""/>
        <dsp:cNvSpPr/>
      </dsp:nvSpPr>
      <dsp:spPr>
        <a:xfrm>
          <a:off x="3757995" y="648817"/>
          <a:ext cx="1720732" cy="597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625"/>
              </a:lnTo>
              <a:lnTo>
                <a:pt x="1720732" y="298625"/>
              </a:lnTo>
              <a:lnTo>
                <a:pt x="1720732" y="5972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B4D63-9FF8-42F1-8557-0D23A11BC470}">
      <dsp:nvSpPr>
        <dsp:cNvPr id="0" name=""/>
        <dsp:cNvSpPr/>
      </dsp:nvSpPr>
      <dsp:spPr>
        <a:xfrm>
          <a:off x="2037262" y="648817"/>
          <a:ext cx="1720732" cy="597279"/>
        </a:xfrm>
        <a:custGeom>
          <a:avLst/>
          <a:gdLst/>
          <a:ahLst/>
          <a:cxnLst/>
          <a:rect l="0" t="0" r="0" b="0"/>
          <a:pathLst>
            <a:path>
              <a:moveTo>
                <a:pt x="1720732" y="0"/>
              </a:moveTo>
              <a:lnTo>
                <a:pt x="1720732" y="298639"/>
              </a:lnTo>
              <a:lnTo>
                <a:pt x="0" y="298639"/>
              </a:lnTo>
              <a:lnTo>
                <a:pt x="0" y="5972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88D09E-06CD-4CF2-AD61-B8F59A1316A2}">
      <dsp:nvSpPr>
        <dsp:cNvPr id="0" name=""/>
        <dsp:cNvSpPr/>
      </dsp:nvSpPr>
      <dsp:spPr>
        <a:xfrm>
          <a:off x="2335902" y="3955"/>
          <a:ext cx="2844186" cy="6448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CLASSIFICATION</a:t>
          </a:r>
        </a:p>
      </dsp:txBody>
      <dsp:txXfrm>
        <a:off x="2335902" y="3955"/>
        <a:ext cx="2844186" cy="644862"/>
      </dsp:txXfrm>
    </dsp:sp>
    <dsp:sp modelId="{F910C0F0-C81A-4F57-9DEA-02BCFBDD914C}">
      <dsp:nvSpPr>
        <dsp:cNvPr id="0" name=""/>
        <dsp:cNvSpPr/>
      </dsp:nvSpPr>
      <dsp:spPr>
        <a:xfrm>
          <a:off x="615169" y="1246096"/>
          <a:ext cx="2844186" cy="39188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First generation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Diphenhydramine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Dimenhydrinat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Promethazine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Cinnarizine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Cyclizine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Meclizine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Pheniramine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Chlorpheniramine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maleate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615169" y="1246096"/>
        <a:ext cx="2844186" cy="3918847"/>
      </dsp:txXfrm>
    </dsp:sp>
    <dsp:sp modelId="{DCA04000-4C50-49E1-8984-051D5A5DBAA5}">
      <dsp:nvSpPr>
        <dsp:cNvPr id="0" name=""/>
        <dsp:cNvSpPr/>
      </dsp:nvSpPr>
      <dsp:spPr>
        <a:xfrm>
          <a:off x="4056635" y="1246082"/>
          <a:ext cx="2844186" cy="3915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Second generation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Cetrizine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Azelastine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Mizolastine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Loratidine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Fexofenadine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4056635" y="1246082"/>
        <a:ext cx="2844186" cy="391557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95C21-462D-4DF8-AF2F-716764D21264}">
      <dsp:nvSpPr>
        <dsp:cNvPr id="0" name=""/>
        <dsp:cNvSpPr/>
      </dsp:nvSpPr>
      <dsp:spPr>
        <a:xfrm>
          <a:off x="6605" y="969775"/>
          <a:ext cx="1974415" cy="11846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HISTAMINE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(agonist)</a:t>
          </a:r>
        </a:p>
      </dsp:txBody>
      <dsp:txXfrm>
        <a:off x="41302" y="1004472"/>
        <a:ext cx="1905021" cy="1115255"/>
      </dsp:txXfrm>
    </dsp:sp>
    <dsp:sp modelId="{7927734C-3159-4C08-B264-8AC8DB1218F5}">
      <dsp:nvSpPr>
        <dsp:cNvPr id="0" name=""/>
        <dsp:cNvSpPr/>
      </dsp:nvSpPr>
      <dsp:spPr>
        <a:xfrm>
          <a:off x="2178463" y="1317272"/>
          <a:ext cx="418576" cy="489655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178463" y="1415203"/>
        <a:ext cx="293003" cy="293793"/>
      </dsp:txXfrm>
    </dsp:sp>
    <dsp:sp modelId="{BC0C7D9C-60A4-4C9C-94BC-DDF95C81707F}">
      <dsp:nvSpPr>
        <dsp:cNvPr id="0" name=""/>
        <dsp:cNvSpPr/>
      </dsp:nvSpPr>
      <dsp:spPr>
        <a:xfrm>
          <a:off x="2770788" y="969775"/>
          <a:ext cx="1974415" cy="11846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H1 RECEPTORS</a:t>
          </a:r>
        </a:p>
      </dsp:txBody>
      <dsp:txXfrm>
        <a:off x="2805485" y="1004472"/>
        <a:ext cx="1905021" cy="1115255"/>
      </dsp:txXfrm>
    </dsp:sp>
    <dsp:sp modelId="{327389C9-A5B5-4396-8735-36218FBF63DA}">
      <dsp:nvSpPr>
        <dsp:cNvPr id="0" name=""/>
        <dsp:cNvSpPr/>
      </dsp:nvSpPr>
      <dsp:spPr>
        <a:xfrm rot="10800000">
          <a:off x="4942645" y="1317272"/>
          <a:ext cx="418576" cy="489655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5068218" y="1415203"/>
        <a:ext cx="293003" cy="293793"/>
      </dsp:txXfrm>
    </dsp:sp>
    <dsp:sp modelId="{BEEB9D98-0119-4E4A-947B-39CAB3D4C8F1}">
      <dsp:nvSpPr>
        <dsp:cNvPr id="0" name=""/>
        <dsp:cNvSpPr/>
      </dsp:nvSpPr>
      <dsp:spPr>
        <a:xfrm>
          <a:off x="5534970" y="969775"/>
          <a:ext cx="1974415" cy="11846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ANTIHISTAMINES</a:t>
          </a:r>
        </a:p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(antagonist)</a:t>
          </a:r>
        </a:p>
      </dsp:txBody>
      <dsp:txXfrm>
        <a:off x="5569667" y="1004472"/>
        <a:ext cx="1905021" cy="111525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E80112-05D2-4E83-B8EF-2E81B4CEA27F}">
      <dsp:nvSpPr>
        <dsp:cNvPr id="0" name=""/>
        <dsp:cNvSpPr/>
      </dsp:nvSpPr>
      <dsp:spPr>
        <a:xfrm>
          <a:off x="0" y="54310"/>
          <a:ext cx="7515992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CNS depression: sedation and drowsiness.</a:t>
          </a:r>
        </a:p>
      </dsp:txBody>
      <dsp:txXfrm>
        <a:off x="26273" y="80583"/>
        <a:ext cx="7463446" cy="485654"/>
      </dsp:txXfrm>
    </dsp:sp>
    <dsp:sp modelId="{7A38C483-AAD0-4AD8-AA8F-A5344E65BFAE}">
      <dsp:nvSpPr>
        <dsp:cNvPr id="0" name=""/>
        <dsp:cNvSpPr/>
      </dsp:nvSpPr>
      <dsp:spPr>
        <a:xfrm>
          <a:off x="0" y="658750"/>
          <a:ext cx="7515992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anti emetic and </a:t>
          </a:r>
          <a:r>
            <a:rPr lang="en-US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antiparkinsonian</a:t>
          </a: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effects.</a:t>
          </a:r>
        </a:p>
      </dsp:txBody>
      <dsp:txXfrm>
        <a:off x="26273" y="685023"/>
        <a:ext cx="7463446" cy="485654"/>
      </dsp:txXfrm>
    </dsp:sp>
    <dsp:sp modelId="{8B5F4A66-2A60-4A84-BCB5-1F43CC288B17}">
      <dsp:nvSpPr>
        <dsp:cNvPr id="0" name=""/>
        <dsp:cNvSpPr/>
      </dsp:nvSpPr>
      <dsp:spPr>
        <a:xfrm>
          <a:off x="0" y="1263190"/>
          <a:ext cx="7515992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Anti allergic action: type 1 reactions suppressed.</a:t>
          </a:r>
        </a:p>
      </dsp:txBody>
      <dsp:txXfrm>
        <a:off x="26273" y="1289463"/>
        <a:ext cx="7463446" cy="485654"/>
      </dsp:txXfrm>
    </dsp:sp>
    <dsp:sp modelId="{2253B9BF-473E-443A-BC43-5D66DA20DA50}">
      <dsp:nvSpPr>
        <dsp:cNvPr id="0" name=""/>
        <dsp:cNvSpPr/>
      </dsp:nvSpPr>
      <dsp:spPr>
        <a:xfrm>
          <a:off x="0" y="1867630"/>
          <a:ext cx="7515992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Anti cholinergic actions: dryness of mouth</a:t>
          </a:r>
        </a:p>
      </dsp:txBody>
      <dsp:txXfrm>
        <a:off x="26273" y="1893903"/>
        <a:ext cx="7463446" cy="485654"/>
      </dsp:txXfrm>
    </dsp:sp>
    <dsp:sp modelId="{409678CB-D3EB-478D-862C-73F9B7245CAC}">
      <dsp:nvSpPr>
        <dsp:cNvPr id="0" name=""/>
        <dsp:cNvSpPr/>
      </dsp:nvSpPr>
      <dsp:spPr>
        <a:xfrm>
          <a:off x="0" y="2472070"/>
          <a:ext cx="7515992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Blurring of vision</a:t>
          </a:r>
        </a:p>
      </dsp:txBody>
      <dsp:txXfrm>
        <a:off x="26273" y="2498343"/>
        <a:ext cx="7463446" cy="485654"/>
      </dsp:txXfrm>
    </dsp:sp>
    <dsp:sp modelId="{63CACEF5-09E0-45A6-93AC-A506BE1AE6D4}">
      <dsp:nvSpPr>
        <dsp:cNvPr id="0" name=""/>
        <dsp:cNvSpPr/>
      </dsp:nvSpPr>
      <dsp:spPr>
        <a:xfrm>
          <a:off x="0" y="3076510"/>
          <a:ext cx="7515992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Constipation</a:t>
          </a:r>
        </a:p>
      </dsp:txBody>
      <dsp:txXfrm>
        <a:off x="26273" y="3102783"/>
        <a:ext cx="7463446" cy="485654"/>
      </dsp:txXfrm>
    </dsp:sp>
    <dsp:sp modelId="{ECD23542-0EBB-4E46-9EC2-6092E071DF0B}">
      <dsp:nvSpPr>
        <dsp:cNvPr id="0" name=""/>
        <dsp:cNvSpPr/>
      </dsp:nvSpPr>
      <dsp:spPr>
        <a:xfrm>
          <a:off x="0" y="3680950"/>
          <a:ext cx="7515992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Urinary retention                </a:t>
          </a:r>
        </a:p>
      </dsp:txBody>
      <dsp:txXfrm>
        <a:off x="26273" y="3707223"/>
        <a:ext cx="7463446" cy="48565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768805-F02C-406C-B238-F3A702FB1EEC}">
      <dsp:nvSpPr>
        <dsp:cNvPr id="0" name=""/>
        <dsp:cNvSpPr/>
      </dsp:nvSpPr>
      <dsp:spPr>
        <a:xfrm>
          <a:off x="0" y="3193"/>
          <a:ext cx="7886700" cy="13191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/>
            <a:t>Pharmacokinetics </a:t>
          </a:r>
        </a:p>
      </dsp:txBody>
      <dsp:txXfrm>
        <a:off x="64397" y="67590"/>
        <a:ext cx="7757906" cy="119038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6F559C-2E85-4C02-B8D2-AFA1B86E5D6F}">
      <dsp:nvSpPr>
        <dsp:cNvPr id="0" name=""/>
        <dsp:cNvSpPr/>
      </dsp:nvSpPr>
      <dsp:spPr>
        <a:xfrm>
          <a:off x="591502" y="0"/>
          <a:ext cx="6703695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D8ADD2-CF96-45E4-8116-26D88504E865}">
      <dsp:nvSpPr>
        <dsp:cNvPr id="0" name=""/>
        <dsp:cNvSpPr/>
      </dsp:nvSpPr>
      <dsp:spPr>
        <a:xfrm>
          <a:off x="3947" y="1305401"/>
          <a:ext cx="1898507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well absorbed orally and </a:t>
          </a:r>
          <a:r>
            <a:rPr lang="en-US" sz="23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parenteraly</a:t>
          </a:r>
          <a:endParaRPr lang="en-US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913" y="1390367"/>
        <a:ext cx="1728575" cy="1570603"/>
      </dsp:txXfrm>
    </dsp:sp>
    <dsp:sp modelId="{6DCE831C-2C9F-463B-9900-40349BFCAD2F}">
      <dsp:nvSpPr>
        <dsp:cNvPr id="0" name=""/>
        <dsp:cNvSpPr/>
      </dsp:nvSpPr>
      <dsp:spPr>
        <a:xfrm>
          <a:off x="1997379" y="1305401"/>
          <a:ext cx="1898507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Widely distributed throughout the body</a:t>
          </a:r>
        </a:p>
      </dsp:txBody>
      <dsp:txXfrm>
        <a:off x="2082345" y="1390367"/>
        <a:ext cx="1728575" cy="1570603"/>
      </dsp:txXfrm>
    </dsp:sp>
    <dsp:sp modelId="{5EF73F60-A279-4387-AE42-3142A8CBA167}">
      <dsp:nvSpPr>
        <dsp:cNvPr id="0" name=""/>
        <dsp:cNvSpPr/>
      </dsp:nvSpPr>
      <dsp:spPr>
        <a:xfrm>
          <a:off x="3990812" y="1305401"/>
          <a:ext cx="1898507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Metabolized in liver</a:t>
          </a:r>
        </a:p>
      </dsp:txBody>
      <dsp:txXfrm>
        <a:off x="4075778" y="1390367"/>
        <a:ext cx="1728575" cy="1570603"/>
      </dsp:txXfrm>
    </dsp:sp>
    <dsp:sp modelId="{01D8B29B-65D4-496F-A3B4-913F33EFF600}">
      <dsp:nvSpPr>
        <dsp:cNvPr id="0" name=""/>
        <dsp:cNvSpPr/>
      </dsp:nvSpPr>
      <dsp:spPr>
        <a:xfrm>
          <a:off x="5984245" y="1305401"/>
          <a:ext cx="1898507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Excreted in urine</a:t>
          </a:r>
        </a:p>
      </dsp:txBody>
      <dsp:txXfrm>
        <a:off x="6069211" y="1390367"/>
        <a:ext cx="1728575" cy="1570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4BD337-05D2-442A-B373-207F558DA0F0}">
      <dsp:nvSpPr>
        <dsp:cNvPr id="0" name=""/>
        <dsp:cNvSpPr/>
      </dsp:nvSpPr>
      <dsp:spPr>
        <a:xfrm>
          <a:off x="0" y="195073"/>
          <a:ext cx="78867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/>
            <a:t>CLINICAL USES OF ANTIHISTAMINES</a:t>
          </a:r>
          <a:endParaRPr lang="en-US" sz="3900" kern="1200"/>
        </a:p>
      </dsp:txBody>
      <dsp:txXfrm>
        <a:off x="45663" y="240736"/>
        <a:ext cx="7795374" cy="84408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1EAC2-5732-4B21-B07C-DA5FEF3D6DC9}">
      <dsp:nvSpPr>
        <dsp:cNvPr id="0" name=""/>
        <dsp:cNvSpPr/>
      </dsp:nvSpPr>
      <dsp:spPr>
        <a:xfrm>
          <a:off x="0" y="25523"/>
          <a:ext cx="564336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Allergic rhinitis (common cold)</a:t>
          </a:r>
        </a:p>
      </dsp:txBody>
      <dsp:txXfrm>
        <a:off x="21075" y="46598"/>
        <a:ext cx="5601210" cy="389580"/>
      </dsp:txXfrm>
    </dsp:sp>
    <dsp:sp modelId="{01DBA236-13AD-4EF4-905B-D3D5029BAC34}">
      <dsp:nvSpPr>
        <dsp:cNvPr id="0" name=""/>
        <dsp:cNvSpPr/>
      </dsp:nvSpPr>
      <dsp:spPr>
        <a:xfrm>
          <a:off x="0" y="509093"/>
          <a:ext cx="564336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Allergic conjunctivitis (pink eye)</a:t>
          </a:r>
        </a:p>
      </dsp:txBody>
      <dsp:txXfrm>
        <a:off x="21075" y="530168"/>
        <a:ext cx="5601210" cy="389580"/>
      </dsp:txXfrm>
    </dsp:sp>
    <dsp:sp modelId="{8A088E8F-7AB2-4EDD-BB47-AFC4BAE971D5}">
      <dsp:nvSpPr>
        <dsp:cNvPr id="0" name=""/>
        <dsp:cNvSpPr/>
      </dsp:nvSpPr>
      <dsp:spPr>
        <a:xfrm>
          <a:off x="0" y="992664"/>
          <a:ext cx="564336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Allergic dermatological conditions</a:t>
          </a:r>
        </a:p>
      </dsp:txBody>
      <dsp:txXfrm>
        <a:off x="21075" y="1013739"/>
        <a:ext cx="5601210" cy="389580"/>
      </dsp:txXfrm>
    </dsp:sp>
    <dsp:sp modelId="{788CD5C7-C883-4D8A-B146-1580AD52FC09}">
      <dsp:nvSpPr>
        <dsp:cNvPr id="0" name=""/>
        <dsp:cNvSpPr/>
      </dsp:nvSpPr>
      <dsp:spPr>
        <a:xfrm>
          <a:off x="0" y="1476233"/>
          <a:ext cx="564336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Urticaria (hives)</a:t>
          </a:r>
        </a:p>
      </dsp:txBody>
      <dsp:txXfrm>
        <a:off x="21075" y="1497308"/>
        <a:ext cx="5601210" cy="389580"/>
      </dsp:txXfrm>
    </dsp:sp>
    <dsp:sp modelId="{C7D2F959-B7F7-4FBA-A333-E729AE85A869}">
      <dsp:nvSpPr>
        <dsp:cNvPr id="0" name=""/>
        <dsp:cNvSpPr/>
      </dsp:nvSpPr>
      <dsp:spPr>
        <a:xfrm>
          <a:off x="0" y="1959803"/>
          <a:ext cx="564336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Angioedema (swelling of the skin)</a:t>
          </a:r>
        </a:p>
      </dsp:txBody>
      <dsp:txXfrm>
        <a:off x="21075" y="1980878"/>
        <a:ext cx="5601210" cy="389580"/>
      </dsp:txXfrm>
    </dsp:sp>
    <dsp:sp modelId="{D1F0C8A7-E52B-4029-A5B9-B60375730DDF}">
      <dsp:nvSpPr>
        <dsp:cNvPr id="0" name=""/>
        <dsp:cNvSpPr/>
      </dsp:nvSpPr>
      <dsp:spPr>
        <a:xfrm>
          <a:off x="0" y="2443374"/>
          <a:ext cx="564336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Puritus (atopic dermatitis, insect bites)</a:t>
          </a:r>
        </a:p>
      </dsp:txBody>
      <dsp:txXfrm>
        <a:off x="21075" y="2464449"/>
        <a:ext cx="5601210" cy="389580"/>
      </dsp:txXfrm>
    </dsp:sp>
    <dsp:sp modelId="{BACE57FC-36F4-4A71-97F1-39ABC04D6A6E}">
      <dsp:nvSpPr>
        <dsp:cNvPr id="0" name=""/>
        <dsp:cNvSpPr/>
      </dsp:nvSpPr>
      <dsp:spPr>
        <a:xfrm>
          <a:off x="0" y="2926944"/>
          <a:ext cx="564336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Anaphylactic reactions (severe allergies)</a:t>
          </a:r>
        </a:p>
      </dsp:txBody>
      <dsp:txXfrm>
        <a:off x="21075" y="2948019"/>
        <a:ext cx="5601210" cy="389580"/>
      </dsp:txXfrm>
    </dsp:sp>
    <dsp:sp modelId="{FC18B2F4-4871-4C67-83CD-3822FD3AB01F}">
      <dsp:nvSpPr>
        <dsp:cNvPr id="0" name=""/>
        <dsp:cNvSpPr/>
      </dsp:nvSpPr>
      <dsp:spPr>
        <a:xfrm>
          <a:off x="0" y="3410514"/>
          <a:ext cx="564336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Nausea and vomiting (first generation H</a:t>
          </a:r>
          <a:r>
            <a:rPr lang="en-US" sz="1800" kern="1200" baseline="-25000"/>
            <a:t>1</a:t>
          </a:r>
          <a:r>
            <a:rPr lang="en-US" sz="1800" kern="1200"/>
            <a:t>-antihistamines)</a:t>
          </a:r>
        </a:p>
      </dsp:txBody>
      <dsp:txXfrm>
        <a:off x="21075" y="3431589"/>
        <a:ext cx="5601210" cy="389580"/>
      </dsp:txXfrm>
    </dsp:sp>
    <dsp:sp modelId="{F4BB6911-5705-4593-86D3-F84D30A5BB41}">
      <dsp:nvSpPr>
        <dsp:cNvPr id="0" name=""/>
        <dsp:cNvSpPr/>
      </dsp:nvSpPr>
      <dsp:spPr>
        <a:xfrm>
          <a:off x="0" y="3894084"/>
          <a:ext cx="564336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Sedation (first generation H</a:t>
          </a:r>
          <a:r>
            <a:rPr lang="en-US" sz="1800" kern="1200" baseline="-25000"/>
            <a:t>1</a:t>
          </a:r>
          <a:r>
            <a:rPr lang="en-US" sz="1800" kern="1200"/>
            <a:t>-antihistamines)</a:t>
          </a:r>
        </a:p>
      </dsp:txBody>
      <dsp:txXfrm>
        <a:off x="21075" y="3915159"/>
        <a:ext cx="5601210" cy="3895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065FCC-C165-4BE5-8674-72EA005257B3}">
      <dsp:nvSpPr>
        <dsp:cNvPr id="0" name=""/>
        <dsp:cNvSpPr/>
      </dsp:nvSpPr>
      <dsp:spPr>
        <a:xfrm>
          <a:off x="0" y="-311"/>
          <a:ext cx="1082080" cy="40677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0" rIns="205740" bIns="4572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HISTAMINE</a:t>
          </a:r>
        </a:p>
      </dsp:txBody>
      <dsp:txXfrm rot="16200000">
        <a:off x="-676613" y="1453110"/>
        <a:ext cx="3188185" cy="28134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E8395C-DCD4-4DB7-BBBA-809B11F17D58}">
      <dsp:nvSpPr>
        <dsp:cNvPr id="0" name=""/>
        <dsp:cNvSpPr/>
      </dsp:nvSpPr>
      <dsp:spPr>
        <a:xfrm>
          <a:off x="0" y="10974"/>
          <a:ext cx="7886700" cy="1029600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USES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261" y="61235"/>
        <a:ext cx="7786178" cy="92907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29B1C4-A975-4C19-BB5C-DB8C153FE928}">
      <dsp:nvSpPr>
        <dsp:cNvPr id="0" name=""/>
        <dsp:cNvSpPr/>
      </dsp:nvSpPr>
      <dsp:spPr>
        <a:xfrm>
          <a:off x="0" y="407719"/>
          <a:ext cx="7886700" cy="7058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Insect bite</a:t>
          </a:r>
        </a:p>
      </dsp:txBody>
      <dsp:txXfrm>
        <a:off x="34456" y="442175"/>
        <a:ext cx="7817788" cy="636927"/>
      </dsp:txXfrm>
    </dsp:sp>
    <dsp:sp modelId="{2CD4BD2A-1AC1-4645-9872-145BBBDA1AB7}">
      <dsp:nvSpPr>
        <dsp:cNvPr id="0" name=""/>
        <dsp:cNvSpPr/>
      </dsp:nvSpPr>
      <dsp:spPr>
        <a:xfrm>
          <a:off x="0" y="1169116"/>
          <a:ext cx="7886700" cy="7058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Common cold (sedative and anticholinergic).</a:t>
          </a:r>
        </a:p>
      </dsp:txBody>
      <dsp:txXfrm>
        <a:off x="34456" y="1203572"/>
        <a:ext cx="7817788" cy="636927"/>
      </dsp:txXfrm>
    </dsp:sp>
    <dsp:sp modelId="{4E375C88-48A8-4AA9-AFB1-4810B445CF06}">
      <dsp:nvSpPr>
        <dsp:cNvPr id="0" name=""/>
        <dsp:cNvSpPr/>
      </dsp:nvSpPr>
      <dsp:spPr>
        <a:xfrm>
          <a:off x="0" y="2046298"/>
          <a:ext cx="7886700" cy="9682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Motion sickness (anticholinergic action and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sedative,act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on vestibular apparatus or cortex</a:t>
          </a:r>
        </a:p>
      </dsp:txBody>
      <dsp:txXfrm>
        <a:off x="47264" y="2093562"/>
        <a:ext cx="7792172" cy="873678"/>
      </dsp:txXfrm>
    </dsp:sp>
    <dsp:sp modelId="{0947ED8C-F807-4785-9726-446393007A5B}">
      <dsp:nvSpPr>
        <dsp:cNvPr id="0" name=""/>
        <dsp:cNvSpPr/>
      </dsp:nvSpPr>
      <dsp:spPr>
        <a:xfrm>
          <a:off x="0" y="3126432"/>
          <a:ext cx="7886700" cy="11026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Vertigo –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dimenhydrinate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and meclizine are effective to control vertigo in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menieres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disease and in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othr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types of vertigo. </a:t>
          </a:r>
        </a:p>
      </dsp:txBody>
      <dsp:txXfrm>
        <a:off x="53827" y="3180259"/>
        <a:ext cx="7779046" cy="99500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05429-2163-4214-88A5-688CA0AA140B}">
      <dsp:nvSpPr>
        <dsp:cNvPr id="0" name=""/>
        <dsp:cNvSpPr/>
      </dsp:nvSpPr>
      <dsp:spPr>
        <a:xfrm>
          <a:off x="0" y="3193"/>
          <a:ext cx="7886700" cy="131917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/>
            <a:t>USES</a:t>
          </a:r>
        </a:p>
      </dsp:txBody>
      <dsp:txXfrm>
        <a:off x="64397" y="67590"/>
        <a:ext cx="7757906" cy="119038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B14DE-9E43-42D3-A636-ADB79261AE66}">
      <dsp:nvSpPr>
        <dsp:cNvPr id="0" name=""/>
        <dsp:cNvSpPr/>
      </dsp:nvSpPr>
      <dsp:spPr>
        <a:xfrm>
          <a:off x="0" y="111015"/>
          <a:ext cx="7886700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Antiemetic: promethazine is used to control vomiting due to cancer chemotherapy and radiation therapy.</a:t>
          </a:r>
        </a:p>
      </dsp:txBody>
      <dsp:txXfrm>
        <a:off x="41465" y="152480"/>
        <a:ext cx="7803770" cy="766490"/>
      </dsp:txXfrm>
    </dsp:sp>
    <dsp:sp modelId="{60CAB600-9770-42FB-9708-C5C43C545C95}">
      <dsp:nvSpPr>
        <dsp:cNvPr id="0" name=""/>
        <dsp:cNvSpPr/>
      </dsp:nvSpPr>
      <dsp:spPr>
        <a:xfrm>
          <a:off x="0" y="1023795"/>
          <a:ext cx="7886700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Preanaesthetic medication (promethazine)</a:t>
          </a:r>
        </a:p>
      </dsp:txBody>
      <dsp:txXfrm>
        <a:off x="41465" y="1065260"/>
        <a:ext cx="7803770" cy="766490"/>
      </dsp:txXfrm>
    </dsp:sp>
    <dsp:sp modelId="{0F0BC87D-40A8-48B1-99A8-6589C57E333B}">
      <dsp:nvSpPr>
        <dsp:cNvPr id="0" name=""/>
        <dsp:cNvSpPr/>
      </dsp:nvSpPr>
      <dsp:spPr>
        <a:xfrm>
          <a:off x="0" y="1936575"/>
          <a:ext cx="7886700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Cough</a:t>
          </a:r>
        </a:p>
      </dsp:txBody>
      <dsp:txXfrm>
        <a:off x="41465" y="1978040"/>
        <a:ext cx="7803770" cy="766490"/>
      </dsp:txXfrm>
    </dsp:sp>
    <dsp:sp modelId="{98223912-4A81-409C-9C95-896AB04B4272}">
      <dsp:nvSpPr>
        <dsp:cNvPr id="0" name=""/>
        <dsp:cNvSpPr/>
      </dsp:nvSpPr>
      <dsp:spPr>
        <a:xfrm>
          <a:off x="0" y="2849355"/>
          <a:ext cx="7886700" cy="13909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Parkinsonism, muscular dystonia (</a:t>
          </a:r>
          <a:r>
            <a:rPr lang="en-US" sz="2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promethazine,diphenhydramine</a:t>
          </a:r>
          <a:r>
            <a:rPr 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or </a:t>
          </a:r>
          <a:r>
            <a:rPr lang="en-US" sz="2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orphenadrine</a:t>
          </a:r>
          <a:r>
            <a:rPr 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are used to control </a:t>
          </a:r>
          <a:r>
            <a:rPr lang="en-US" sz="2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tremors,rigidity</a:t>
          </a:r>
          <a:r>
            <a:rPr 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</dsp:txBody>
      <dsp:txXfrm>
        <a:off x="67901" y="2917256"/>
        <a:ext cx="7750898" cy="1255165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684F53-0D7C-4E57-88EB-9D4D82B94663}">
      <dsp:nvSpPr>
        <dsp:cNvPr id="0" name=""/>
        <dsp:cNvSpPr/>
      </dsp:nvSpPr>
      <dsp:spPr>
        <a:xfrm>
          <a:off x="0" y="230734"/>
          <a:ext cx="7886700" cy="11635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Side effects are due to CNS depression:</a:t>
          </a:r>
        </a:p>
      </dsp:txBody>
      <dsp:txXfrm>
        <a:off x="56802" y="287536"/>
        <a:ext cx="7773096" cy="1049983"/>
      </dsp:txXfrm>
    </dsp:sp>
    <dsp:sp modelId="{0A236D53-3FDA-4837-9D32-A6C6796DDCD7}">
      <dsp:nvSpPr>
        <dsp:cNvPr id="0" name=""/>
        <dsp:cNvSpPr/>
      </dsp:nvSpPr>
      <dsp:spPr>
        <a:xfrm>
          <a:off x="0" y="1394321"/>
          <a:ext cx="7886700" cy="4492407"/>
        </a:xfrm>
        <a:prstGeom prst="rect">
          <a:avLst/>
        </a:prstGeom>
        <a:noFill/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0403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Sedation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Dizziness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Tinnitus (ringing in the ear)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Blurred vision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Euphoria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Uncoordination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Anxiety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Insomnia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Tremor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Nausea/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vomitting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Dry mouth/dry cough</a:t>
          </a:r>
        </a:p>
      </dsp:txBody>
      <dsp:txXfrm>
        <a:off x="0" y="1394321"/>
        <a:ext cx="7886700" cy="449240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D1244D-A1E1-4D22-8750-6EA5632EEA47}">
      <dsp:nvSpPr>
        <dsp:cNvPr id="0" name=""/>
        <dsp:cNvSpPr/>
      </dsp:nvSpPr>
      <dsp:spPr>
        <a:xfrm>
          <a:off x="0" y="120902"/>
          <a:ext cx="8257773" cy="6552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SECOND GENERATION H1 ANTIHISTAMINES</a:t>
          </a:r>
        </a:p>
      </dsp:txBody>
      <dsp:txXfrm>
        <a:off x="31984" y="152886"/>
        <a:ext cx="8193805" cy="59123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8E64A-2995-4C60-A3A0-9D122634D36B}">
      <dsp:nvSpPr>
        <dsp:cNvPr id="0" name=""/>
        <dsp:cNvSpPr/>
      </dsp:nvSpPr>
      <dsp:spPr>
        <a:xfrm>
          <a:off x="0" y="37357"/>
          <a:ext cx="7886700" cy="8799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They were developed in the 1980s.</a:t>
          </a:r>
        </a:p>
      </dsp:txBody>
      <dsp:txXfrm>
        <a:off x="42957" y="80314"/>
        <a:ext cx="7800786" cy="794069"/>
      </dsp:txXfrm>
    </dsp:sp>
    <dsp:sp modelId="{160F3BF2-5B1D-4944-B8F9-82A572DD7DC7}">
      <dsp:nvSpPr>
        <dsp:cNvPr id="0" name=""/>
        <dsp:cNvSpPr/>
      </dsp:nvSpPr>
      <dsp:spPr>
        <a:xfrm>
          <a:off x="0" y="983581"/>
          <a:ext cx="7886700" cy="7821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 cholinergic effects</a:t>
          </a:r>
        </a:p>
      </dsp:txBody>
      <dsp:txXfrm>
        <a:off x="38182" y="1021763"/>
        <a:ext cx="7810336" cy="705791"/>
      </dsp:txXfrm>
    </dsp:sp>
    <dsp:sp modelId="{37B15794-44D9-47C8-B423-2FBE47735DF1}">
      <dsp:nvSpPr>
        <dsp:cNvPr id="0" name=""/>
        <dsp:cNvSpPr/>
      </dsp:nvSpPr>
      <dsp:spPr>
        <a:xfrm>
          <a:off x="0" y="1831977"/>
          <a:ext cx="7886700" cy="7459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 not cross BBB, hence cause minimal/no drowsiness</a:t>
          </a:r>
        </a:p>
      </dsp:txBody>
      <dsp:txXfrm>
        <a:off x="36416" y="1868393"/>
        <a:ext cx="7813868" cy="673161"/>
      </dsp:txXfrm>
    </dsp:sp>
    <dsp:sp modelId="{BA1F2008-8DCA-4A0F-8B58-F7DFC5336E9D}">
      <dsp:nvSpPr>
        <dsp:cNvPr id="0" name=""/>
        <dsp:cNvSpPr/>
      </dsp:nvSpPr>
      <dsp:spPr>
        <a:xfrm>
          <a:off x="0" y="2644210"/>
          <a:ext cx="7886700" cy="8232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 not </a:t>
          </a:r>
          <a:r>
            <a:rPr lang="en-US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imphair</a:t>
          </a: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psychomotor performance.</a:t>
          </a:r>
        </a:p>
      </dsp:txBody>
      <dsp:txXfrm>
        <a:off x="40189" y="2684399"/>
        <a:ext cx="7806322" cy="742890"/>
      </dsp:txXfrm>
    </dsp:sp>
    <dsp:sp modelId="{9A3D29A1-18A1-43AC-BBC2-9F974A12BADF}">
      <dsp:nvSpPr>
        <dsp:cNvPr id="0" name=""/>
        <dsp:cNvSpPr/>
      </dsp:nvSpPr>
      <dsp:spPr>
        <a:xfrm>
          <a:off x="0" y="3533719"/>
          <a:ext cx="7886700" cy="780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Cetirizine is commonly used second generation anti histamine.</a:t>
          </a:r>
        </a:p>
      </dsp:txBody>
      <dsp:txXfrm>
        <a:off x="38089" y="3571808"/>
        <a:ext cx="7810522" cy="704082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11A37-A28F-4E6F-80DC-EAED17638C4B}">
      <dsp:nvSpPr>
        <dsp:cNvPr id="0" name=""/>
        <dsp:cNvSpPr/>
      </dsp:nvSpPr>
      <dsp:spPr>
        <a:xfrm>
          <a:off x="0" y="298002"/>
          <a:ext cx="7886700" cy="72955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>
              <a:latin typeface="Times New Roman" panose="02020603050405020304" pitchFamily="18" charset="0"/>
              <a:cs typeface="Times New Roman" panose="02020603050405020304" pitchFamily="18" charset="0"/>
            </a:rPr>
            <a:t>uses</a:t>
          </a:r>
        </a:p>
      </dsp:txBody>
      <dsp:txXfrm>
        <a:off x="35614" y="333616"/>
        <a:ext cx="7815472" cy="65833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D59598-BCFD-4B64-B0E3-548FC34AC6AA}">
      <dsp:nvSpPr>
        <dsp:cNvPr id="0" name=""/>
        <dsp:cNvSpPr/>
      </dsp:nvSpPr>
      <dsp:spPr>
        <a:xfrm>
          <a:off x="0" y="79023"/>
          <a:ext cx="7886700" cy="20548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Allergic disorders – </a:t>
          </a:r>
          <a:r>
            <a:rPr lang="en-US" sz="2900" kern="1200" dirty="0" err="1"/>
            <a:t>rhinitis,dermatitis,conjunctivitis,urticarial,eczema</a:t>
          </a:r>
          <a:endParaRPr lang="en-US" sz="2900" kern="1200" dirty="0"/>
        </a:p>
      </dsp:txBody>
      <dsp:txXfrm>
        <a:off x="100311" y="179334"/>
        <a:ext cx="7686078" cy="1854263"/>
      </dsp:txXfrm>
    </dsp:sp>
    <dsp:sp modelId="{9AF405DB-EE24-4432-A994-7A33D2B771C0}">
      <dsp:nvSpPr>
        <dsp:cNvPr id="0" name=""/>
        <dsp:cNvSpPr/>
      </dsp:nvSpPr>
      <dsp:spPr>
        <a:xfrm>
          <a:off x="0" y="2217429"/>
          <a:ext cx="7886700" cy="20548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Vertigo: cinnarizine,promethazine,diphenhydramine (H1 blockers),hyoscine (anticholinergic),prochlorperazine.</a:t>
          </a:r>
        </a:p>
      </dsp:txBody>
      <dsp:txXfrm>
        <a:off x="100311" y="2317740"/>
        <a:ext cx="7686078" cy="185426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1EFDC-FCE0-4B49-B3E7-3649482798EB}">
      <dsp:nvSpPr>
        <dsp:cNvPr id="0" name=""/>
        <dsp:cNvSpPr/>
      </dsp:nvSpPr>
      <dsp:spPr>
        <a:xfrm>
          <a:off x="-5278278" y="-877521"/>
          <a:ext cx="6825517" cy="6825517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0DA6E-1E6A-42A1-91DF-FC1D376540E8}">
      <dsp:nvSpPr>
        <dsp:cNvPr id="0" name=""/>
        <dsp:cNvSpPr/>
      </dsp:nvSpPr>
      <dsp:spPr>
        <a:xfrm>
          <a:off x="1500407" y="1334911"/>
          <a:ext cx="6386292" cy="24006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2344" tIns="223520" rIns="223520" bIns="223520" numCol="1" spcCol="1270" anchor="ctr" anchorCtr="0">
          <a:noAutofit/>
        </a:bodyPr>
        <a:lstStyle/>
        <a:p>
          <a:pPr marL="0" lvl="0" indent="0" algn="l" defTabSz="3911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800" kern="1200" dirty="0">
              <a:latin typeface="Brush Script MT" panose="03060802040406070304" pitchFamily="66" charset="0"/>
            </a:rPr>
            <a:t>Thank you</a:t>
          </a:r>
        </a:p>
      </dsp:txBody>
      <dsp:txXfrm>
        <a:off x="1500407" y="1334911"/>
        <a:ext cx="6386292" cy="2400651"/>
      </dsp:txXfrm>
    </dsp:sp>
    <dsp:sp modelId="{AEC240B1-1515-4468-AB56-2B01C43176F4}">
      <dsp:nvSpPr>
        <dsp:cNvPr id="0" name=""/>
        <dsp:cNvSpPr/>
      </dsp:nvSpPr>
      <dsp:spPr>
        <a:xfrm>
          <a:off x="0" y="1034829"/>
          <a:ext cx="3000814" cy="30008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02881-66EF-401A-A059-98D9DEDC7A33}">
      <dsp:nvSpPr>
        <dsp:cNvPr id="0" name=""/>
        <dsp:cNvSpPr/>
      </dsp:nvSpPr>
      <dsp:spPr>
        <a:xfrm>
          <a:off x="-117553" y="29678"/>
          <a:ext cx="3168806" cy="1372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Smooth muscle contraction increase in capillary permeability</a:t>
          </a:r>
        </a:p>
      </dsp:txBody>
      <dsp:txXfrm>
        <a:off x="-77349" y="69882"/>
        <a:ext cx="3088398" cy="1292249"/>
      </dsp:txXfrm>
    </dsp:sp>
    <dsp:sp modelId="{44EBC844-05D3-4754-8A89-EBB48053A116}">
      <dsp:nvSpPr>
        <dsp:cNvPr id="0" name=""/>
        <dsp:cNvSpPr/>
      </dsp:nvSpPr>
      <dsp:spPr>
        <a:xfrm rot="16200000">
          <a:off x="830541" y="3159963"/>
          <a:ext cx="302544" cy="3246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884424" y="3261770"/>
        <a:ext cx="194779" cy="211781"/>
      </dsp:txXfrm>
    </dsp:sp>
    <dsp:sp modelId="{0CFFCB46-FCE6-48DC-BEFD-D067CBA00742}">
      <dsp:nvSpPr>
        <dsp:cNvPr id="0" name=""/>
        <dsp:cNvSpPr/>
      </dsp:nvSpPr>
      <dsp:spPr>
        <a:xfrm>
          <a:off x="24043" y="1805727"/>
          <a:ext cx="2885612" cy="915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Gastric acid secretion</a:t>
          </a:r>
        </a:p>
      </dsp:txBody>
      <dsp:txXfrm>
        <a:off x="50846" y="1832530"/>
        <a:ext cx="2832006" cy="861501"/>
      </dsp:txXfrm>
    </dsp:sp>
    <dsp:sp modelId="{E70C22AA-B77A-42E4-A2ED-B5B77E57ABFC}">
      <dsp:nvSpPr>
        <dsp:cNvPr id="0" name=""/>
        <dsp:cNvSpPr/>
      </dsp:nvSpPr>
      <dsp:spPr>
        <a:xfrm rot="16200000" flipV="1">
          <a:off x="173648" y="2267023"/>
          <a:ext cx="409144" cy="240376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solidFill>
              <a:srgbClr val="FFFF00"/>
            </a:solidFill>
          </a:endParaRPr>
        </a:p>
      </dsp:txBody>
      <dsp:txXfrm rot="-5400000">
        <a:off x="306107" y="2254753"/>
        <a:ext cx="144226" cy="337031"/>
      </dsp:txXfrm>
    </dsp:sp>
    <dsp:sp modelId="{D60C5815-3231-4A65-9965-0C176F50B2B8}">
      <dsp:nvSpPr>
        <dsp:cNvPr id="0" name=""/>
        <dsp:cNvSpPr/>
      </dsp:nvSpPr>
      <dsp:spPr>
        <a:xfrm>
          <a:off x="-117553" y="2933599"/>
          <a:ext cx="3168806" cy="1692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Histamine levels in </a:t>
          </a:r>
          <a:r>
            <a:rPr lang="en-US" sz="2000" b="1" kern="1200" dirty="0" err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brain,lungs,skin,gastric</a:t>
          </a:r>
          <a:r>
            <a:rPr lang="en-US" sz="20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mucosa</a:t>
          </a:r>
        </a:p>
      </dsp:txBody>
      <dsp:txXfrm>
        <a:off x="-67992" y="2983160"/>
        <a:ext cx="3069684" cy="15930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75710-EEA5-4491-B212-3A4A6D0CA90F}">
      <dsp:nvSpPr>
        <dsp:cNvPr id="0" name=""/>
        <dsp:cNvSpPr/>
      </dsp:nvSpPr>
      <dsp:spPr>
        <a:xfrm>
          <a:off x="0" y="0"/>
          <a:ext cx="7772400" cy="93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What is an antihistamine?</a:t>
          </a:r>
          <a:endParaRPr lang="en-US" sz="36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92" y="45692"/>
        <a:ext cx="7681016" cy="8446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F3C2F-CF93-4F2F-AE1E-71E3DBF42B9A}">
      <dsp:nvSpPr>
        <dsp:cNvPr id="0" name=""/>
        <dsp:cNvSpPr/>
      </dsp:nvSpPr>
      <dsp:spPr>
        <a:xfrm>
          <a:off x="0" y="6493"/>
          <a:ext cx="8089900" cy="9462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drug that reduces or eliminates the effects mediated by the chemical histamine</a:t>
          </a:r>
        </a:p>
      </dsp:txBody>
      <dsp:txXfrm>
        <a:off x="46190" y="52683"/>
        <a:ext cx="7997520" cy="853828"/>
      </dsp:txXfrm>
    </dsp:sp>
    <dsp:sp modelId="{D5C4A9AE-22F6-4067-BFEC-419440420FAF}">
      <dsp:nvSpPr>
        <dsp:cNvPr id="0" name=""/>
        <dsp:cNvSpPr/>
      </dsp:nvSpPr>
      <dsp:spPr>
        <a:xfrm>
          <a:off x="0" y="981444"/>
          <a:ext cx="8089900" cy="7454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Histamine is released by your body during an allergic reaction and acts on a specific histamine receptor</a:t>
          </a:r>
        </a:p>
      </dsp:txBody>
      <dsp:txXfrm>
        <a:off x="36389" y="1017833"/>
        <a:ext cx="8017122" cy="672654"/>
      </dsp:txXfrm>
    </dsp:sp>
    <dsp:sp modelId="{A3834235-74B7-4189-888B-B6720E763C0A}">
      <dsp:nvSpPr>
        <dsp:cNvPr id="0" name=""/>
        <dsp:cNvSpPr/>
      </dsp:nvSpPr>
      <dsp:spPr>
        <a:xfrm>
          <a:off x="0" y="1792861"/>
          <a:ext cx="8089900" cy="15713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True antihistamines are only the agents that produce a therapeutic effect that is mediated by negative modulation of histamine receptors (other agents may have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antihistaminergic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action but are not true antihistamines)</a:t>
          </a:r>
        </a:p>
      </dsp:txBody>
      <dsp:txXfrm>
        <a:off x="76709" y="1869570"/>
        <a:ext cx="7936482" cy="1417965"/>
      </dsp:txXfrm>
    </dsp:sp>
    <dsp:sp modelId="{638865E0-0A31-40E0-9A1B-BCA4658215CC}">
      <dsp:nvSpPr>
        <dsp:cNvPr id="0" name=""/>
        <dsp:cNvSpPr/>
      </dsp:nvSpPr>
      <dsp:spPr>
        <a:xfrm>
          <a:off x="0" y="3385681"/>
          <a:ext cx="8089900" cy="7472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term antihistamine </a:t>
          </a:r>
          <a:r>
            <a:rPr lang="en-US" sz="24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only refers to H</a:t>
          </a:r>
          <a:r>
            <a:rPr lang="en-US" sz="2400" b="1" u="sng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24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receptor antagonists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(actually inverse agonists)</a:t>
          </a:r>
        </a:p>
      </dsp:txBody>
      <dsp:txXfrm>
        <a:off x="36477" y="3422158"/>
        <a:ext cx="8016946" cy="674285"/>
      </dsp:txXfrm>
    </dsp:sp>
    <dsp:sp modelId="{6EC36740-9648-4B02-84F5-03A97A75DEBB}">
      <dsp:nvSpPr>
        <dsp:cNvPr id="0" name=""/>
        <dsp:cNvSpPr/>
      </dsp:nvSpPr>
      <dsp:spPr>
        <a:xfrm>
          <a:off x="0" y="4212782"/>
          <a:ext cx="8089900" cy="10239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Antihistamines compete with histamine for binding sites at the receptors. Antihistamine cannot remove the histamine if it is already bound</a:t>
          </a:r>
        </a:p>
      </dsp:txBody>
      <dsp:txXfrm>
        <a:off x="49984" y="4262766"/>
        <a:ext cx="7989932" cy="9239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D92978-7537-4AEC-A7F3-162B7904F355}">
      <dsp:nvSpPr>
        <dsp:cNvPr id="0" name=""/>
        <dsp:cNvSpPr/>
      </dsp:nvSpPr>
      <dsp:spPr>
        <a:xfrm>
          <a:off x="0" y="1569"/>
          <a:ext cx="7772400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>
              <a:latin typeface="Times New Roman" panose="02020603050405020304" pitchFamily="18" charset="0"/>
              <a:cs typeface="Times New Roman" panose="02020603050405020304" pitchFamily="18" charset="0"/>
            </a:rPr>
            <a:t>What are allergies?</a:t>
          </a:r>
        </a:p>
      </dsp:txBody>
      <dsp:txXfrm>
        <a:off x="43864" y="45433"/>
        <a:ext cx="7684672" cy="8108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4733A-4F3A-43F8-85C7-9675982FBEC3}">
      <dsp:nvSpPr>
        <dsp:cNvPr id="0" name=""/>
        <dsp:cNvSpPr/>
      </dsp:nvSpPr>
      <dsp:spPr>
        <a:xfrm>
          <a:off x="0" y="2700"/>
          <a:ext cx="8534400" cy="1316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Allergies are caused by a hypersensitivity reaction of the antibody class </a:t>
          </a:r>
          <a:r>
            <a:rPr lang="en-US" sz="2500" b="1" u="sng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IgE</a:t>
          </a:r>
          <a:r>
            <a:rPr lang="en-US" sz="2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(which are located on mast cells in the tissues and basophils in the blood)</a:t>
          </a:r>
        </a:p>
      </dsp:txBody>
      <dsp:txXfrm>
        <a:off x="64254" y="66954"/>
        <a:ext cx="8405892" cy="1187742"/>
      </dsp:txXfrm>
    </dsp:sp>
    <dsp:sp modelId="{B3BBA3AE-47BA-4BD1-9E1B-A0289A3DD17D}">
      <dsp:nvSpPr>
        <dsp:cNvPr id="0" name=""/>
        <dsp:cNvSpPr/>
      </dsp:nvSpPr>
      <dsp:spPr>
        <a:xfrm>
          <a:off x="0" y="1390950"/>
          <a:ext cx="8534400" cy="1316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When an allergen is encountered, it binds to </a:t>
          </a:r>
          <a:r>
            <a:rPr lang="en-US" sz="25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IgE</a:t>
          </a:r>
          <a:r>
            <a:rPr lang="en-US" sz="2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which excessively activates the mast cells or basophils, leading them to release massive amounts of histamines. </a:t>
          </a:r>
        </a:p>
      </dsp:txBody>
      <dsp:txXfrm>
        <a:off x="64254" y="1455204"/>
        <a:ext cx="8405892" cy="1187742"/>
      </dsp:txXfrm>
    </dsp:sp>
    <dsp:sp modelId="{D7B22750-2B2C-4008-80E9-D30A4DD62197}">
      <dsp:nvSpPr>
        <dsp:cNvPr id="0" name=""/>
        <dsp:cNvSpPr/>
      </dsp:nvSpPr>
      <dsp:spPr>
        <a:xfrm>
          <a:off x="0" y="2779200"/>
          <a:ext cx="8534400" cy="1316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Times New Roman" panose="02020603050405020304" pitchFamily="18" charset="0"/>
              <a:cs typeface="Times New Roman" panose="02020603050405020304" pitchFamily="18" charset="0"/>
            </a:rPr>
            <a:t>These histamines lead to inflammatory responses ranging from runny nose to anaphylactic shock</a:t>
          </a:r>
        </a:p>
      </dsp:txBody>
      <dsp:txXfrm>
        <a:off x="64254" y="2843454"/>
        <a:ext cx="8405892" cy="1187742"/>
      </dsp:txXfrm>
    </dsp:sp>
    <dsp:sp modelId="{CC14E719-ADC8-41C5-84B0-4686CCB63982}">
      <dsp:nvSpPr>
        <dsp:cNvPr id="0" name=""/>
        <dsp:cNvSpPr/>
      </dsp:nvSpPr>
      <dsp:spPr>
        <a:xfrm>
          <a:off x="0" y="4167450"/>
          <a:ext cx="8534400" cy="1316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If both parents have allergies, you have a 70% of having them, if only one parent does, you have a 48% chance (American Academy of Asthma, Allergies and Immunology, Spring 2003).</a:t>
          </a:r>
        </a:p>
      </dsp:txBody>
      <dsp:txXfrm>
        <a:off x="64254" y="4231704"/>
        <a:ext cx="8405892" cy="118774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F868D-4C14-485E-8198-7ECD2F86D135}">
      <dsp:nvSpPr>
        <dsp:cNvPr id="0" name=""/>
        <dsp:cNvSpPr/>
      </dsp:nvSpPr>
      <dsp:spPr>
        <a:xfrm>
          <a:off x="0" y="0"/>
          <a:ext cx="6351700" cy="13244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AG:AB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reaction.food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products (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crab,fish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),bile 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salts,drugs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like d-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tc,dextran,hydralazine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656" y="64656"/>
        <a:ext cx="6222388" cy="119516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B7768-9D65-4A4E-BC85-493B32B6D136}">
      <dsp:nvSpPr>
        <dsp:cNvPr id="0" name=""/>
        <dsp:cNvSpPr/>
      </dsp:nvSpPr>
      <dsp:spPr>
        <a:xfrm>
          <a:off x="0" y="0"/>
          <a:ext cx="6519124" cy="14384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Histamine is distributed in Mast Cells in all peripheral tissues of the body and basophils, which circulate in the blood</a:t>
          </a:r>
        </a:p>
      </dsp:txBody>
      <dsp:txXfrm>
        <a:off x="70217" y="70217"/>
        <a:ext cx="6378690" cy="1297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BlockDescendingList">
  <dgm:title val=""/>
  <dgm:desc val=""/>
  <dgm:catLst>
    <dgm:cat type="list" pri="18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13" srcId="10" destId="11" srcOrd="0" destOrd="0"/>
        <dgm:cxn modelId="14" srcId="10" destId="12" srcOrd="0" destOrd="0"/>
        <dgm:cxn modelId="50" srcId="0" destId="20" srcOrd="1" destOrd="0"/>
        <dgm:cxn modelId="23" srcId="20" destId="21" srcOrd="0" destOrd="0"/>
        <dgm:cxn modelId="24" srcId="20" destId="22" srcOrd="0" destOrd="0"/>
        <dgm:cxn modelId="60" srcId="0" destId="30" srcOrd="2" destOrd="0"/>
        <dgm:cxn modelId="33" srcId="30" destId="31" srcOrd="0" destOrd="0"/>
        <dgm:cxn modelId="34" srcId="30" destId="3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80" srcId="0" destId="7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0.5516"/>
        </dgm:alg>
        <dgm:choose name="Name3">
          <dgm:if name="Name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if>
          <dgm:else name="Name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else>
        </dgm:choose>
      </dgm:if>
      <dgm:if name="Name6" axis="ch" ptType="node" func="cnt" op="equ" val="2">
        <dgm:alg type="composite">
          <dgm:param type="ar" val="0.9804"/>
        </dgm:alg>
        <dgm:choose name="Name7">
          <dgm:if name="Name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2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1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1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2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if>
          <dgm:else name="Name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1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2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2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1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2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1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else>
        </dgm:choose>
      </dgm:if>
      <dgm:if name="Name10" axis="ch" ptType="node" func="cnt" op="equ" val="3">
        <dgm:alg type="composite">
          <dgm:param type="ar" val="1.4097"/>
        </dgm:alg>
        <dgm:choose name="Name11">
          <dgm:if name="Name12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3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1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if>
          <dgm:else name="Name13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3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1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3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1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3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1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else>
        </dgm:choose>
      </dgm:if>
      <dgm:if name="Name14" axis="ch" ptType="node" func="cnt" op="equ" val="4">
        <dgm:alg type="composite">
          <dgm:param type="ar" val="1.8305"/>
        </dgm:alg>
        <dgm:choose name="Name15">
          <dgm:if name="Name16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2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3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4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1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4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if>
          <dgm:else name="Name17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4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3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2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1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4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3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2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1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4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3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2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1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else>
        </dgm:choose>
      </dgm:if>
      <dgm:if name="Name18" axis="ch" ptType="node" func="cnt" op="equ" val="5">
        <dgm:alg type="composite">
          <dgm:param type="ar" val="2.0125"/>
        </dgm:alg>
        <dgm:choose name="Name19">
          <dgm:if name="Name20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2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4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5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1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4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17"/>
              <dgm:constr type="l" for="ch" forName="childText_5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56"/>
            </dgm:constrLst>
          </dgm:if>
          <dgm:else name="Name21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5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4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2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1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5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4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2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1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5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4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2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61"/>
              <dgm:constr type="l" for="ch" forName="childText_1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99"/>
            </dgm:constrLst>
          </dgm:else>
        </dgm:choose>
      </dgm:if>
      <dgm:if name="Name22" axis="ch" ptType="node" func="cnt" op="equ" val="6">
        <dgm:alg type="composite">
          <dgm:param type="ar" val="2.4006"/>
        </dgm:alg>
        <dgm:shape xmlns:r="http://schemas.openxmlformats.org/officeDocument/2006/relationships" r:blip="">
          <dgm:adjLst/>
        </dgm:shape>
        <dgm:choose name="Name23">
          <dgm:if name="Name2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2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3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4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5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6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1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if>
          <dgm:else name="Name2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6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5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4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3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2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1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6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5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4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3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2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1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6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5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4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3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2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1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else>
        </dgm:choose>
      </dgm:if>
      <dgm:else name="Name26">
        <dgm:alg type="composite">
          <dgm:param type="ar" val="2.7874"/>
        </dgm:alg>
        <dgm:shape xmlns:r="http://schemas.openxmlformats.org/officeDocument/2006/relationships" r:blip="">
          <dgm:adjLst/>
        </dgm:shape>
        <dgm:choose name="Name27">
          <dgm:if name="Name2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2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3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5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6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7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1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7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7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if>
          <dgm:else name="Name2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7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6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5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3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2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1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7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6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5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3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2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1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7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6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5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3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2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1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else>
        </dgm:choose>
      </dgm:else>
    </dgm:choose>
    <dgm:forEach name="wrapper" axis="self" ptType="parTrans">
      <dgm:forEach name="accentRepeat" axis="self">
        <dgm:layoutNode name="imageRepeatNode" styleLbl="node1">
          <dgm:alg type="sp"/>
          <dgm:shape xmlns:r="http://schemas.openxmlformats.org/officeDocument/2006/relationships" type="rect" r:blip="" zOrderOff="-10">
            <dgm:adjLst/>
          </dgm:shape>
          <dgm:presOf axis="self"/>
        </dgm:layoutNode>
      </dgm:forEach>
    </dgm:forEach>
    <dgm:forEach name="Name30" axis="ch" ptType="node" cnt="1">
      <dgm:layoutNode name="parentText_1" styleLbl="node1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1" styleLbl="node1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1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2" cnt="1">
      <dgm:layoutNode name="parentText_2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2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2">
        <dgm:alg type="sp"/>
        <dgm:shape xmlns:r="http://schemas.openxmlformats.org/officeDocument/2006/relationships" r:blip="">
          <dgm:adjLst/>
        </dgm:shape>
        <dgm:presOf/>
        <dgm:constrLst/>
        <dgm:forEach name="Name33" ref="accentRepeat"/>
      </dgm:layoutNode>
    </dgm:forEach>
    <dgm:forEach name="Name34" axis="ch" ptType="node" st="3" cnt="1">
      <dgm:layoutNode name="parentText_3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3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3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</dgm:forEach>
    <dgm:forEach name="Name36" axis="ch" ptType="node" st="4" cnt="1">
      <dgm:layoutNode name="parentText_4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4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parentText_5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5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5">
        <dgm:alg type="sp"/>
        <dgm:shape xmlns:r="http://schemas.openxmlformats.org/officeDocument/2006/relationships" r:blip="">
          <dgm:adjLst/>
        </dgm:shape>
        <dgm:presOf/>
        <dgm:constrLst/>
        <dgm:forEach name="Name39" ref="accentRepeat"/>
      </dgm:layoutNode>
    </dgm:forEach>
    <dgm:forEach name="Name40" axis="ch" ptType="node" st="6" cnt="1">
      <dgm:layoutNode name="parentText_6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6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6">
        <dgm:alg type="sp"/>
        <dgm:shape xmlns:r="http://schemas.openxmlformats.org/officeDocument/2006/relationships" r:blip="">
          <dgm:adjLst/>
        </dgm:shape>
        <dgm:presOf/>
        <dgm:constrLst/>
        <dgm:forEach name="Name41" ref="accentRepeat"/>
      </dgm:layoutNode>
    </dgm:forEach>
    <dgm:forEach name="Name42" axis="ch" ptType="node" st="7" cnt="1">
      <dgm:layoutNode name="parentText_7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7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7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88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459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382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116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601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986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36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16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61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55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29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519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 /><Relationship Id="rId2" Type="http://schemas.openxmlformats.org/officeDocument/2006/relationships/diagramData" Target="../diagrams/data15.xml" /><Relationship Id="rId1" Type="http://schemas.openxmlformats.org/officeDocument/2006/relationships/slideLayout" Target="../slideLayouts/slideLayout12.xml" /><Relationship Id="rId6" Type="http://schemas.microsoft.com/office/2007/relationships/diagramDrawing" Target="../diagrams/drawing15.xml" /><Relationship Id="rId5" Type="http://schemas.openxmlformats.org/officeDocument/2006/relationships/diagramColors" Target="../diagrams/colors15.xml" /><Relationship Id="rId4" Type="http://schemas.openxmlformats.org/officeDocument/2006/relationships/diagramQuickStyle" Target="../diagrams/quickStyle15.xml" 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 /><Relationship Id="rId3" Type="http://schemas.openxmlformats.org/officeDocument/2006/relationships/diagramLayout" Target="../diagrams/layout16.xml" /><Relationship Id="rId7" Type="http://schemas.openxmlformats.org/officeDocument/2006/relationships/diagramData" Target="../diagrams/data17.xml" /><Relationship Id="rId2" Type="http://schemas.openxmlformats.org/officeDocument/2006/relationships/diagramData" Target="../diagrams/data1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6.xml" /><Relationship Id="rId11" Type="http://schemas.microsoft.com/office/2007/relationships/diagramDrawing" Target="../diagrams/drawing17.xml" /><Relationship Id="rId5" Type="http://schemas.openxmlformats.org/officeDocument/2006/relationships/diagramColors" Target="../diagrams/colors16.xml" /><Relationship Id="rId10" Type="http://schemas.openxmlformats.org/officeDocument/2006/relationships/diagramColors" Target="../diagrams/colors17.xml" /><Relationship Id="rId4" Type="http://schemas.openxmlformats.org/officeDocument/2006/relationships/diagramQuickStyle" Target="../diagrams/quickStyle16.xml" /><Relationship Id="rId9" Type="http://schemas.openxmlformats.org/officeDocument/2006/relationships/diagramQuickStyle" Target="../diagrams/quickStyle17.xml" 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 /><Relationship Id="rId13" Type="http://schemas.openxmlformats.org/officeDocument/2006/relationships/image" Target="../media/image3.png" /><Relationship Id="rId3" Type="http://schemas.openxmlformats.org/officeDocument/2006/relationships/diagramLayout" Target="../diagrams/layout18.xml" /><Relationship Id="rId7" Type="http://schemas.openxmlformats.org/officeDocument/2006/relationships/diagramData" Target="../diagrams/data19.xml" /><Relationship Id="rId12" Type="http://schemas.openxmlformats.org/officeDocument/2006/relationships/image" Target="../media/image2.jpeg" /><Relationship Id="rId2" Type="http://schemas.openxmlformats.org/officeDocument/2006/relationships/diagramData" Target="../diagrams/data18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8.xml" /><Relationship Id="rId11" Type="http://schemas.microsoft.com/office/2007/relationships/diagramDrawing" Target="../diagrams/drawing19.xml" /><Relationship Id="rId5" Type="http://schemas.openxmlformats.org/officeDocument/2006/relationships/diagramColors" Target="../diagrams/colors18.xml" /><Relationship Id="rId10" Type="http://schemas.openxmlformats.org/officeDocument/2006/relationships/diagramColors" Target="../diagrams/colors19.xml" /><Relationship Id="rId4" Type="http://schemas.openxmlformats.org/officeDocument/2006/relationships/diagramQuickStyle" Target="../diagrams/quickStyle18.xml" /><Relationship Id="rId9" Type="http://schemas.openxmlformats.org/officeDocument/2006/relationships/diagramQuickStyle" Target="../diagrams/quickStyle19.xml" 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1.xml" /><Relationship Id="rId3" Type="http://schemas.openxmlformats.org/officeDocument/2006/relationships/diagramLayout" Target="../diagrams/layout20.xml" /><Relationship Id="rId7" Type="http://schemas.openxmlformats.org/officeDocument/2006/relationships/diagramData" Target="../diagrams/data21.xml" /><Relationship Id="rId2" Type="http://schemas.openxmlformats.org/officeDocument/2006/relationships/diagramData" Target="../diagrams/data20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0.xml" /><Relationship Id="rId11" Type="http://schemas.microsoft.com/office/2007/relationships/diagramDrawing" Target="../diagrams/drawing21.xml" /><Relationship Id="rId5" Type="http://schemas.openxmlformats.org/officeDocument/2006/relationships/diagramColors" Target="../diagrams/colors20.xml" /><Relationship Id="rId10" Type="http://schemas.openxmlformats.org/officeDocument/2006/relationships/diagramColors" Target="../diagrams/colors21.xml" /><Relationship Id="rId4" Type="http://schemas.openxmlformats.org/officeDocument/2006/relationships/diagramQuickStyle" Target="../diagrams/quickStyle20.xml" /><Relationship Id="rId9" Type="http://schemas.openxmlformats.org/officeDocument/2006/relationships/diagramQuickStyle" Target="../diagrams/quickStyle21.xml" 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3.xml" /><Relationship Id="rId3" Type="http://schemas.openxmlformats.org/officeDocument/2006/relationships/diagramLayout" Target="../diagrams/layout22.xml" /><Relationship Id="rId7" Type="http://schemas.openxmlformats.org/officeDocument/2006/relationships/diagramData" Target="../diagrams/data23.xml" /><Relationship Id="rId2" Type="http://schemas.openxmlformats.org/officeDocument/2006/relationships/diagramData" Target="../diagrams/data2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2.xml" /><Relationship Id="rId11" Type="http://schemas.microsoft.com/office/2007/relationships/diagramDrawing" Target="../diagrams/drawing23.xml" /><Relationship Id="rId5" Type="http://schemas.openxmlformats.org/officeDocument/2006/relationships/diagramColors" Target="../diagrams/colors22.xml" /><Relationship Id="rId10" Type="http://schemas.openxmlformats.org/officeDocument/2006/relationships/diagramColors" Target="../diagrams/colors23.xml" /><Relationship Id="rId4" Type="http://schemas.openxmlformats.org/officeDocument/2006/relationships/diagramQuickStyle" Target="../diagrams/quickStyle22.xml" /><Relationship Id="rId9" Type="http://schemas.openxmlformats.org/officeDocument/2006/relationships/diagramQuickStyle" Target="../diagrams/quickStyle23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 /><Relationship Id="rId2" Type="http://schemas.openxmlformats.org/officeDocument/2006/relationships/diagramData" Target="../diagrams/data2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4.xml" /><Relationship Id="rId5" Type="http://schemas.openxmlformats.org/officeDocument/2006/relationships/diagramColors" Target="../diagrams/colors24.xml" /><Relationship Id="rId4" Type="http://schemas.openxmlformats.org/officeDocument/2006/relationships/diagramQuickStyle" Target="../diagrams/quickStyle24.xml" 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6.xml" /><Relationship Id="rId3" Type="http://schemas.openxmlformats.org/officeDocument/2006/relationships/diagramLayout" Target="../diagrams/layout25.xml" /><Relationship Id="rId7" Type="http://schemas.openxmlformats.org/officeDocument/2006/relationships/diagramData" Target="../diagrams/data26.xml" /><Relationship Id="rId2" Type="http://schemas.openxmlformats.org/officeDocument/2006/relationships/diagramData" Target="../diagrams/data2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5.xml" /><Relationship Id="rId11" Type="http://schemas.microsoft.com/office/2007/relationships/diagramDrawing" Target="../diagrams/drawing26.xml" /><Relationship Id="rId5" Type="http://schemas.openxmlformats.org/officeDocument/2006/relationships/diagramColors" Target="../diagrams/colors25.xml" /><Relationship Id="rId10" Type="http://schemas.openxmlformats.org/officeDocument/2006/relationships/diagramColors" Target="../diagrams/colors26.xml" /><Relationship Id="rId4" Type="http://schemas.openxmlformats.org/officeDocument/2006/relationships/diagramQuickStyle" Target="../diagrams/quickStyle25.xml" /><Relationship Id="rId9" Type="http://schemas.openxmlformats.org/officeDocument/2006/relationships/diagramQuickStyle" Target="../diagrams/quickStyle26.xml" 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8.xml" /><Relationship Id="rId3" Type="http://schemas.openxmlformats.org/officeDocument/2006/relationships/diagramLayout" Target="../diagrams/layout27.xml" /><Relationship Id="rId7" Type="http://schemas.openxmlformats.org/officeDocument/2006/relationships/diagramData" Target="../diagrams/data28.xml" /><Relationship Id="rId2" Type="http://schemas.openxmlformats.org/officeDocument/2006/relationships/diagramData" Target="../diagrams/data27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7.xml" /><Relationship Id="rId11" Type="http://schemas.microsoft.com/office/2007/relationships/diagramDrawing" Target="../diagrams/drawing28.xml" /><Relationship Id="rId5" Type="http://schemas.openxmlformats.org/officeDocument/2006/relationships/diagramColors" Target="../diagrams/colors27.xml" /><Relationship Id="rId10" Type="http://schemas.openxmlformats.org/officeDocument/2006/relationships/diagramColors" Target="../diagrams/colors28.xml" /><Relationship Id="rId4" Type="http://schemas.openxmlformats.org/officeDocument/2006/relationships/diagramQuickStyle" Target="../diagrams/quickStyle27.xml" /><Relationship Id="rId9" Type="http://schemas.openxmlformats.org/officeDocument/2006/relationships/diagramQuickStyle" Target="../diagrams/quickStyle28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 /><Relationship Id="rId2" Type="http://schemas.openxmlformats.org/officeDocument/2006/relationships/diagramData" Target="../diagrams/data29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9.xml" /><Relationship Id="rId5" Type="http://schemas.openxmlformats.org/officeDocument/2006/relationships/diagramColors" Target="../diagrams/colors29.xml" /><Relationship Id="rId4" Type="http://schemas.openxmlformats.org/officeDocument/2006/relationships/diagramQuickStyle" Target="../diagrams/quickStyle29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 /><Relationship Id="rId3" Type="http://schemas.openxmlformats.org/officeDocument/2006/relationships/diagramLayout" Target="../diagrams/layout2.xml" /><Relationship Id="rId7" Type="http://schemas.openxmlformats.org/officeDocument/2006/relationships/diagramData" Target="../diagrams/data3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12.xml" /><Relationship Id="rId6" Type="http://schemas.microsoft.com/office/2007/relationships/diagramDrawing" Target="../diagrams/drawing2.xml" /><Relationship Id="rId11" Type="http://schemas.microsoft.com/office/2007/relationships/diagramDrawing" Target="../diagrams/drawing3.xml" /><Relationship Id="rId5" Type="http://schemas.openxmlformats.org/officeDocument/2006/relationships/diagramColors" Target="../diagrams/colors2.xml" /><Relationship Id="rId10" Type="http://schemas.openxmlformats.org/officeDocument/2006/relationships/diagramColors" Target="../diagrams/colors3.xml" /><Relationship Id="rId4" Type="http://schemas.openxmlformats.org/officeDocument/2006/relationships/diagramQuickStyle" Target="../diagrams/quickStyle2.xml" /><Relationship Id="rId9" Type="http://schemas.openxmlformats.org/officeDocument/2006/relationships/diagramQuickStyle" Target="../diagrams/quickStyle3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 /><Relationship Id="rId3" Type="http://schemas.openxmlformats.org/officeDocument/2006/relationships/diagramLayout" Target="../diagrams/layout4.xml" /><Relationship Id="rId7" Type="http://schemas.openxmlformats.org/officeDocument/2006/relationships/diagramData" Target="../diagrams/data5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11" Type="http://schemas.microsoft.com/office/2007/relationships/diagramDrawing" Target="../diagrams/drawing5.xml" /><Relationship Id="rId5" Type="http://schemas.openxmlformats.org/officeDocument/2006/relationships/diagramColors" Target="../diagrams/colors4.xml" /><Relationship Id="rId10" Type="http://schemas.openxmlformats.org/officeDocument/2006/relationships/diagramColors" Target="../diagrams/colors5.xml" /><Relationship Id="rId4" Type="http://schemas.openxmlformats.org/officeDocument/2006/relationships/diagramQuickStyle" Target="../diagrams/quickStyle4.xml" /><Relationship Id="rId9" Type="http://schemas.openxmlformats.org/officeDocument/2006/relationships/diagramQuickStyle" Target="../diagrams/quickStyle5.xml" 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 /><Relationship Id="rId3" Type="http://schemas.openxmlformats.org/officeDocument/2006/relationships/diagramLayout" Target="../diagrams/layout6.xml" /><Relationship Id="rId7" Type="http://schemas.openxmlformats.org/officeDocument/2006/relationships/diagramData" Target="../diagrams/data7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6.xml" /><Relationship Id="rId11" Type="http://schemas.microsoft.com/office/2007/relationships/diagramDrawing" Target="../diagrams/drawing7.xml" /><Relationship Id="rId5" Type="http://schemas.openxmlformats.org/officeDocument/2006/relationships/diagramColors" Target="../diagrams/colors6.xml" /><Relationship Id="rId10" Type="http://schemas.openxmlformats.org/officeDocument/2006/relationships/diagramColors" Target="../diagrams/colors7.xml" /><Relationship Id="rId4" Type="http://schemas.openxmlformats.org/officeDocument/2006/relationships/diagramQuickStyle" Target="../diagrams/quickStyle6.xml" /><Relationship Id="rId9" Type="http://schemas.openxmlformats.org/officeDocument/2006/relationships/diagramQuickStyle" Target="../diagrams/quickStyle7.xml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 /><Relationship Id="rId13" Type="http://schemas.openxmlformats.org/officeDocument/2006/relationships/diagramData" Target="../diagrams/data10.xml" /><Relationship Id="rId3" Type="http://schemas.openxmlformats.org/officeDocument/2006/relationships/diagramLayout" Target="../diagrams/layout8.xml" /><Relationship Id="rId7" Type="http://schemas.openxmlformats.org/officeDocument/2006/relationships/image" Target="../media/image1.jpeg" /><Relationship Id="rId12" Type="http://schemas.microsoft.com/office/2007/relationships/diagramDrawing" Target="../diagrams/drawing9.xml" /><Relationship Id="rId17" Type="http://schemas.microsoft.com/office/2007/relationships/diagramDrawing" Target="../diagrams/drawing10.xml" /><Relationship Id="rId2" Type="http://schemas.openxmlformats.org/officeDocument/2006/relationships/diagramData" Target="../diagrams/data8.xml" /><Relationship Id="rId16" Type="http://schemas.openxmlformats.org/officeDocument/2006/relationships/diagramColors" Target="../diagrams/colors10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8.xml" /><Relationship Id="rId11" Type="http://schemas.openxmlformats.org/officeDocument/2006/relationships/diagramColors" Target="../diagrams/colors9.xml" /><Relationship Id="rId5" Type="http://schemas.openxmlformats.org/officeDocument/2006/relationships/diagramColors" Target="../diagrams/colors8.xml" /><Relationship Id="rId15" Type="http://schemas.openxmlformats.org/officeDocument/2006/relationships/diagramQuickStyle" Target="../diagrams/quickStyle10.xml" /><Relationship Id="rId10" Type="http://schemas.openxmlformats.org/officeDocument/2006/relationships/diagramQuickStyle" Target="../diagrams/quickStyle9.xml" /><Relationship Id="rId4" Type="http://schemas.openxmlformats.org/officeDocument/2006/relationships/diagramQuickStyle" Target="../diagrams/quickStyle8.xml" /><Relationship Id="rId9" Type="http://schemas.openxmlformats.org/officeDocument/2006/relationships/diagramLayout" Target="../diagrams/layout9.xml" /><Relationship Id="rId14" Type="http://schemas.openxmlformats.org/officeDocument/2006/relationships/diagramLayout" Target="../diagrams/layout10.xml" 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 /><Relationship Id="rId3" Type="http://schemas.openxmlformats.org/officeDocument/2006/relationships/diagramLayout" Target="../diagrams/layout11.xml" /><Relationship Id="rId7" Type="http://schemas.openxmlformats.org/officeDocument/2006/relationships/diagramData" Target="../diagrams/data12.xml" /><Relationship Id="rId2" Type="http://schemas.openxmlformats.org/officeDocument/2006/relationships/diagramData" Target="../diagrams/data1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1.xml" /><Relationship Id="rId11" Type="http://schemas.microsoft.com/office/2007/relationships/diagramDrawing" Target="../diagrams/drawing12.xml" /><Relationship Id="rId5" Type="http://schemas.openxmlformats.org/officeDocument/2006/relationships/diagramColors" Target="../diagrams/colors11.xml" /><Relationship Id="rId10" Type="http://schemas.openxmlformats.org/officeDocument/2006/relationships/diagramColors" Target="../diagrams/colors12.xml" /><Relationship Id="rId4" Type="http://schemas.openxmlformats.org/officeDocument/2006/relationships/diagramQuickStyle" Target="../diagrams/quickStyle11.xml" /><Relationship Id="rId9" Type="http://schemas.openxmlformats.org/officeDocument/2006/relationships/diagramQuickStyle" Target="../diagrams/quickStyle1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 /><Relationship Id="rId2" Type="http://schemas.openxmlformats.org/officeDocument/2006/relationships/diagramData" Target="../diagrams/data13.xml" /><Relationship Id="rId1" Type="http://schemas.openxmlformats.org/officeDocument/2006/relationships/slideLayout" Target="../slideLayouts/slideLayout12.xml" /><Relationship Id="rId6" Type="http://schemas.microsoft.com/office/2007/relationships/diagramDrawing" Target="../diagrams/drawing13.xml" /><Relationship Id="rId5" Type="http://schemas.openxmlformats.org/officeDocument/2006/relationships/diagramColors" Target="../diagrams/colors13.xml" /><Relationship Id="rId4" Type="http://schemas.openxmlformats.org/officeDocument/2006/relationships/diagramQuickStyle" Target="../diagrams/quickStyle13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 /><Relationship Id="rId2" Type="http://schemas.openxmlformats.org/officeDocument/2006/relationships/diagramData" Target="../diagrams/data14.xml" /><Relationship Id="rId1" Type="http://schemas.openxmlformats.org/officeDocument/2006/relationships/slideLayout" Target="../slideLayouts/slideLayout6.xml" /><Relationship Id="rId6" Type="http://schemas.microsoft.com/office/2007/relationships/diagramDrawing" Target="../diagrams/drawing14.xml" /><Relationship Id="rId5" Type="http://schemas.openxmlformats.org/officeDocument/2006/relationships/diagramColors" Target="../diagrams/colors14.xml" /><Relationship Id="rId4" Type="http://schemas.openxmlformats.org/officeDocument/2006/relationships/diagramQuickStyle" Target="../diagrams/quickStyle1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8961" y="1599996"/>
            <a:ext cx="5807179" cy="2140823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algn="l"/>
            <a:r>
              <a:rPr lang="en-US" sz="6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HISTAMINE AND ANTIHISTAMINES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8EC515E-446D-F44C-BD58-7D3725A8C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490784"/>
            <a:ext cx="6858000" cy="767016"/>
          </a:xfrm>
        </p:spPr>
        <p:txBody>
          <a:bodyPr>
            <a:normAutofit fontScale="47500" lnSpcReduction="20000"/>
          </a:bodyPr>
          <a:lstStyle/>
          <a:p>
            <a:r>
              <a:rPr lang="en-US"/>
              <a:t>Dr. Karthikeyan. G</a:t>
            </a:r>
          </a:p>
          <a:p>
            <a:r>
              <a:rPr lang="en-US"/>
              <a:t>Dept of Pharmacology </a:t>
            </a:r>
          </a:p>
          <a:p>
            <a:r>
              <a:rPr lang="en-US"/>
              <a:t>Vmkvmc </a:t>
            </a:r>
          </a:p>
        </p:txBody>
      </p:sp>
    </p:spTree>
    <p:extLst>
      <p:ext uri="{BB962C8B-B14F-4D97-AF65-F5344CB8AC3E}">
        <p14:creationId xmlns:p14="http://schemas.microsoft.com/office/powerpoint/2010/main" val="102934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5969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PHARMACOLOGICAL ACTIONS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45365407"/>
              </p:ext>
            </p:extLst>
          </p:nvPr>
        </p:nvGraphicFramePr>
        <p:xfrm>
          <a:off x="814004" y="1663699"/>
          <a:ext cx="7515992" cy="4273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4449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750750289"/>
              </p:ext>
            </p:extLst>
          </p:nvPr>
        </p:nvGraphicFramePr>
        <p:xfrm>
          <a:off x="628650" y="365126"/>
          <a:ext cx="78867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83673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10022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28650" y="365126"/>
          <a:ext cx="78867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399227"/>
              </p:ext>
            </p:extLst>
          </p:nvPr>
        </p:nvGraphicFramePr>
        <p:xfrm>
          <a:off x="628650" y="1825625"/>
          <a:ext cx="564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485" y="1808877"/>
            <a:ext cx="261937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485" y="4005330"/>
            <a:ext cx="2619375" cy="2120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233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17779863"/>
              </p:ext>
            </p:extLst>
          </p:nvPr>
        </p:nvGraphicFramePr>
        <p:xfrm>
          <a:off x="628650" y="365127"/>
          <a:ext cx="7886700" cy="105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408863"/>
              </p:ext>
            </p:extLst>
          </p:nvPr>
        </p:nvGraphicFramePr>
        <p:xfrm>
          <a:off x="628650" y="1690689"/>
          <a:ext cx="7886700" cy="4790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03392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74874974"/>
              </p:ext>
            </p:extLst>
          </p:nvPr>
        </p:nvGraphicFramePr>
        <p:xfrm>
          <a:off x="628650" y="365126"/>
          <a:ext cx="78867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05448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46727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013463"/>
              </p:ext>
            </p:extLst>
          </p:nvPr>
        </p:nvGraphicFramePr>
        <p:xfrm>
          <a:off x="628650" y="631066"/>
          <a:ext cx="7886700" cy="6117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5630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5361499"/>
              </p:ext>
            </p:extLst>
          </p:nvPr>
        </p:nvGraphicFramePr>
        <p:xfrm>
          <a:off x="628649" y="365127"/>
          <a:ext cx="8257773" cy="8970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29014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78996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89384444"/>
              </p:ext>
            </p:extLst>
          </p:nvPr>
        </p:nvGraphicFramePr>
        <p:xfrm>
          <a:off x="628650" y="365126"/>
          <a:ext cx="78867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09190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57797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59165300"/>
              </p:ext>
            </p:extLst>
          </p:nvPr>
        </p:nvGraphicFramePr>
        <p:xfrm>
          <a:off x="628650" y="365126"/>
          <a:ext cx="7886700" cy="5070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764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3360" y="416256"/>
            <a:ext cx="7157309" cy="536473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HISTAMINE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65340"/>
              </p:ext>
            </p:extLst>
          </p:nvPr>
        </p:nvGraphicFramePr>
        <p:xfrm>
          <a:off x="744746" y="952729"/>
          <a:ext cx="8112651" cy="5274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232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50126"/>
            <a:ext cx="7515991" cy="873456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520996" y="1828800"/>
            <a:ext cx="2197290" cy="4446326"/>
          </a:xfrm>
        </p:spPr>
        <p:txBody>
          <a:bodyPr>
            <a:noAutofit/>
          </a:bodyPr>
          <a:lstStyle/>
          <a:p>
            <a:r>
              <a:rPr lang="en-US" sz="2400" b="1" dirty="0"/>
              <a:t>H1-Receptors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H2-Receptors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H3-presynaptic </a:t>
            </a:r>
            <a:r>
              <a:rPr lang="en-US" sz="2400" b="1" dirty="0" err="1"/>
              <a:t>autoreceptors</a:t>
            </a:r>
            <a:endParaRPr lang="en-US" sz="2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31836304"/>
              </p:ext>
            </p:extLst>
          </p:nvPr>
        </p:nvGraphicFramePr>
        <p:xfrm>
          <a:off x="0" y="1774825"/>
          <a:ext cx="1296988" cy="4067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1113524" y="2353481"/>
            <a:ext cx="49937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13524" y="3832178"/>
            <a:ext cx="49937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113524" y="5559757"/>
            <a:ext cx="499376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705407" y="2353481"/>
            <a:ext cx="57449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705407" y="3905913"/>
            <a:ext cx="574493" cy="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213061" y="2353481"/>
            <a:ext cx="64828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302831" y="3934537"/>
            <a:ext cx="55851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302830" y="5544214"/>
            <a:ext cx="558519" cy="155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668734" y="5559757"/>
            <a:ext cx="611166" cy="138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2"/>
          <p:cNvSpPr txBox="1">
            <a:spLocks/>
          </p:cNvSpPr>
          <p:nvPr/>
        </p:nvSpPr>
        <p:spPr>
          <a:xfrm>
            <a:off x="4263925" y="1565324"/>
            <a:ext cx="1038906" cy="47384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/>
              <a:t>Ca2+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 err="1"/>
              <a:t>cAMP</a:t>
            </a:r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 err="1"/>
              <a:t>cAMP</a:t>
            </a:r>
            <a:endParaRPr lang="en-US" sz="2400" b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45031454"/>
              </p:ext>
            </p:extLst>
          </p:nvPr>
        </p:nvGraphicFramePr>
        <p:xfrm>
          <a:off x="6004316" y="1551012"/>
          <a:ext cx="2933700" cy="4709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1" name="Down Arrow 20"/>
          <p:cNvSpPr/>
          <p:nvPr/>
        </p:nvSpPr>
        <p:spPr>
          <a:xfrm>
            <a:off x="6112266" y="4711700"/>
            <a:ext cx="279400" cy="44450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/>
          <p:nvPr/>
        </p:nvCxnSpPr>
        <p:spPr>
          <a:xfrm flipH="1" flipV="1">
            <a:off x="4318291" y="2148242"/>
            <a:ext cx="14242" cy="5054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4311170" y="5293436"/>
            <a:ext cx="7121" cy="5015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4294764" y="3607463"/>
            <a:ext cx="14242" cy="5054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43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Graphic spid="6" grpId="0">
        <p:bldAsOne/>
      </p:bldGraphic>
      <p:bldP spid="18" grpId="0"/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42248714"/>
              </p:ext>
            </p:extLst>
          </p:nvPr>
        </p:nvGraphicFramePr>
        <p:xfrm>
          <a:off x="673100" y="241300"/>
          <a:ext cx="7772400" cy="93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16143480"/>
              </p:ext>
            </p:extLst>
          </p:nvPr>
        </p:nvGraphicFramePr>
        <p:xfrm>
          <a:off x="685800" y="1206500"/>
          <a:ext cx="8089900" cy="5346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76155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511421164"/>
              </p:ext>
            </p:extLst>
          </p:nvPr>
        </p:nvGraphicFramePr>
        <p:xfrm>
          <a:off x="685800" y="76200"/>
          <a:ext cx="7772400" cy="90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32821208"/>
              </p:ext>
            </p:extLst>
          </p:nvPr>
        </p:nvGraphicFramePr>
        <p:xfrm>
          <a:off x="381000" y="12192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05135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045515109"/>
              </p:ext>
            </p:extLst>
          </p:nvPr>
        </p:nvGraphicFramePr>
        <p:xfrm>
          <a:off x="345314" y="2675709"/>
          <a:ext cx="63517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923" y="2503030"/>
            <a:ext cx="2331077" cy="1953061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594455821"/>
              </p:ext>
            </p:extLst>
          </p:nvPr>
        </p:nvGraphicFramePr>
        <p:xfrm>
          <a:off x="293798" y="835463"/>
          <a:ext cx="6519125" cy="1751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071376015"/>
              </p:ext>
            </p:extLst>
          </p:nvPr>
        </p:nvGraphicFramePr>
        <p:xfrm>
          <a:off x="280920" y="4055179"/>
          <a:ext cx="6506246" cy="2235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575144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6372255"/>
              </p:ext>
            </p:extLst>
          </p:nvPr>
        </p:nvGraphicFramePr>
        <p:xfrm>
          <a:off x="628650" y="685801"/>
          <a:ext cx="78867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98662"/>
              </p:ext>
            </p:extLst>
          </p:nvPr>
        </p:nvGraphicFramePr>
        <p:xfrm>
          <a:off x="628650" y="1689100"/>
          <a:ext cx="7886700" cy="4487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26169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64528046"/>
              </p:ext>
            </p:extLst>
          </p:nvPr>
        </p:nvGraphicFramePr>
        <p:xfrm>
          <a:off x="1075424" y="1155700"/>
          <a:ext cx="7515991" cy="516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211465" y="183634"/>
            <a:ext cx="75755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ANTIHISTAMINE(H1 BLOCKERS)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78378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314574"/>
          </a:xfrm>
        </p:spPr>
        <p:txBody>
          <a:bodyPr lIns="0" tIns="0" rIns="0" bIns="0" anchor="t">
            <a:noAutofit/>
          </a:bodyPr>
          <a:lstStyle/>
          <a:p>
            <a:pPr lvl="0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H1 antihistamines antagonize the effects of histamine by competitively blocking the H1 receptors.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13850330"/>
              </p:ext>
            </p:extLst>
          </p:nvPr>
        </p:nvGraphicFramePr>
        <p:xfrm>
          <a:off x="745224" y="2844800"/>
          <a:ext cx="7515992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5729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</TotalTime>
  <Words>693</Words>
  <Application>Microsoft Office PowerPoint</Application>
  <PresentationFormat>On-screen Show (4:3)</PresentationFormat>
  <Paragraphs>129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HISTAMINE AND ANTIHISTAMINES</vt:lpstr>
      <vt:lpstr>HISTAMINE</vt:lpstr>
      <vt:lpstr>MECHANISM OF 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MECHANISM OF ACTION   H1 antihistamines antagonize the effects of histamine by competitively blocking the H1 receptors.  </vt:lpstr>
      <vt:lpstr>PHARMACOLOGICAL 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HISTAMINE AND ANTIHISTAMINES</dc:title>
  <dc:creator>Dr.Arul Raja</dc:creator>
  <cp:lastModifiedBy>Unknown User</cp:lastModifiedBy>
  <cp:revision>47</cp:revision>
  <dcterms:created xsi:type="dcterms:W3CDTF">2013-08-21T05:27:28Z</dcterms:created>
  <dcterms:modified xsi:type="dcterms:W3CDTF">2020-04-15T10:56:23Z</dcterms:modified>
</cp:coreProperties>
</file>